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1" r:id="rId2"/>
    <p:sldId id="288" r:id="rId3"/>
    <p:sldId id="289" r:id="rId4"/>
    <p:sldId id="290" r:id="rId5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002060"/>
    <a:srgbClr val="9DC3E6"/>
    <a:srgbClr val="DEEBF7"/>
    <a:srgbClr val="CCECFF"/>
    <a:srgbClr val="FFCC99"/>
    <a:srgbClr val="FF9966"/>
    <a:srgbClr val="FFCCCC"/>
    <a:srgbClr val="FF6699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109" d="100"/>
          <a:sy n="109" d="100"/>
        </p:scale>
        <p:origin x="1602" y="-11196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562722" indent="0" algn="ctr">
              <a:buNone/>
              <a:defRPr/>
            </a:lvl2pPr>
            <a:lvl3pPr marL="1125444" indent="0" algn="ctr">
              <a:buNone/>
              <a:defRPr/>
            </a:lvl3pPr>
            <a:lvl4pPr marL="1688165" indent="0" algn="ctr">
              <a:buNone/>
              <a:defRPr/>
            </a:lvl4pPr>
            <a:lvl5pPr marL="2250887" indent="0" algn="ctr">
              <a:buNone/>
              <a:defRPr/>
            </a:lvl5pPr>
            <a:lvl6pPr marL="2813609" indent="0" algn="ctr">
              <a:buNone/>
              <a:defRPr/>
            </a:lvl6pPr>
            <a:lvl7pPr marL="3376331" indent="0" algn="ctr">
              <a:buNone/>
              <a:defRPr/>
            </a:lvl7pPr>
            <a:lvl8pPr marL="3939052" indent="0" algn="ctr">
              <a:buNone/>
              <a:defRPr/>
            </a:lvl8pPr>
            <a:lvl9pPr marL="4501774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7832" y="115889"/>
            <a:ext cx="2854569" cy="601027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58263" y="115889"/>
            <a:ext cx="8382000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63247" y="4406901"/>
            <a:ext cx="10363200" cy="1362075"/>
          </a:xfrm>
          <a:prstGeom prst="rect">
            <a:avLst/>
          </a:prstGeom>
        </p:spPr>
        <p:txBody>
          <a:bodyPr anchor="t"/>
          <a:lstStyle>
            <a:lvl1pPr algn="l">
              <a:defRPr sz="4923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63247" y="2906713"/>
            <a:ext cx="103632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62"/>
            </a:lvl1pPr>
            <a:lvl2pPr marL="562722" indent="0">
              <a:buNone/>
              <a:defRPr sz="2215"/>
            </a:lvl2pPr>
            <a:lvl3pPr marL="1125444" indent="0">
              <a:buNone/>
              <a:defRPr sz="1969"/>
            </a:lvl3pPr>
            <a:lvl4pPr marL="1688165" indent="0">
              <a:buNone/>
              <a:defRPr sz="1723"/>
            </a:lvl4pPr>
            <a:lvl5pPr marL="2250887" indent="0">
              <a:buNone/>
              <a:defRPr sz="1723"/>
            </a:lvl5pPr>
            <a:lvl6pPr marL="2813609" indent="0">
              <a:buNone/>
              <a:defRPr sz="1723"/>
            </a:lvl6pPr>
            <a:lvl7pPr marL="3376331" indent="0">
              <a:buNone/>
              <a:defRPr sz="1723"/>
            </a:lvl7pPr>
            <a:lvl8pPr marL="3939052" indent="0">
              <a:buNone/>
              <a:defRPr sz="1723"/>
            </a:lvl8pPr>
            <a:lvl9pPr marL="4501774" indent="0">
              <a:buNone/>
              <a:defRPr sz="1723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89785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754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754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93693" y="1535113"/>
            <a:ext cx="538870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93693" y="2174875"/>
            <a:ext cx="5388708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247" cy="1162050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67385" y="273051"/>
            <a:ext cx="6815015" cy="5853113"/>
          </a:xfrm>
          <a:prstGeom prst="rect">
            <a:avLst/>
          </a:prstGeom>
        </p:spPr>
        <p:txBody>
          <a:bodyPr/>
          <a:lstStyle>
            <a:lvl1pPr>
              <a:defRPr sz="3939"/>
            </a:lvl1pPr>
            <a:lvl2pPr>
              <a:defRPr sz="3446"/>
            </a:lvl2pPr>
            <a:lvl3pPr>
              <a:defRPr sz="2954"/>
            </a:lvl3pPr>
            <a:lvl4pPr>
              <a:defRPr sz="2462"/>
            </a:lvl4pPr>
            <a:lvl5pPr>
              <a:defRPr sz="2462"/>
            </a:lvl5pPr>
            <a:lvl6pPr>
              <a:defRPr sz="2462"/>
            </a:lvl6pPr>
            <a:lvl7pPr>
              <a:defRPr sz="2462"/>
            </a:lvl7pPr>
            <a:lvl8pPr>
              <a:defRPr sz="2462"/>
            </a:lvl8pPr>
            <a:lvl9pPr>
              <a:defRPr sz="246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09600" y="1435101"/>
            <a:ext cx="4011247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89554" y="4800600"/>
            <a:ext cx="7315200" cy="566738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389554" y="612775"/>
            <a:ext cx="73152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939"/>
            </a:lvl1pPr>
            <a:lvl2pPr marL="562722" indent="0">
              <a:buNone/>
              <a:defRPr sz="3446"/>
            </a:lvl2pPr>
            <a:lvl3pPr marL="1125444" indent="0">
              <a:buNone/>
              <a:defRPr sz="2954"/>
            </a:lvl3pPr>
            <a:lvl4pPr marL="1688165" indent="0">
              <a:buNone/>
              <a:defRPr sz="2462"/>
            </a:lvl4pPr>
            <a:lvl5pPr marL="2250887" indent="0">
              <a:buNone/>
              <a:defRPr sz="2462"/>
            </a:lvl5pPr>
            <a:lvl6pPr marL="2813609" indent="0">
              <a:buNone/>
              <a:defRPr sz="2462"/>
            </a:lvl6pPr>
            <a:lvl7pPr marL="3376331" indent="0">
              <a:buNone/>
              <a:defRPr sz="2462"/>
            </a:lvl7pPr>
            <a:lvl8pPr marL="3939052" indent="0">
              <a:buNone/>
              <a:defRPr sz="2462"/>
            </a:lvl8pPr>
            <a:lvl9pPr marL="4501774" indent="0">
              <a:buNone/>
              <a:defRPr sz="2462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389554" y="5367338"/>
            <a:ext cx="73152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27497E3-9553-4435-A38F-A5D4BF7D8117}"/>
              </a:ext>
            </a:extLst>
          </p:cNvPr>
          <p:cNvSpPr txBox="1"/>
          <p:nvPr/>
        </p:nvSpPr>
        <p:spPr>
          <a:xfrm>
            <a:off x="925353" y="2567225"/>
            <a:ext cx="10341294" cy="17235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dirty="0">
                <a:latin typeface="+mj-ea"/>
                <a:ea typeface="+mj-ea"/>
              </a:rPr>
              <a:t>パワポのアニメ機能を使った</a:t>
            </a:r>
            <a:endParaRPr lang="en-US" altLang="ja-JP" sz="4000" dirty="0">
              <a:latin typeface="+mj-ea"/>
              <a:ea typeface="+mj-ea"/>
            </a:endParaRPr>
          </a:p>
          <a:p>
            <a:pPr algn="ctr"/>
            <a:r>
              <a:rPr lang="ja-JP" altLang="en-US" sz="6600" dirty="0">
                <a:latin typeface="+mj-ea"/>
                <a:ea typeface="+mj-ea"/>
              </a:rPr>
              <a:t>雪、吹雪のアニメサンプル</a:t>
            </a:r>
            <a:endParaRPr kumimoji="1" lang="ja-JP" altLang="en-US" sz="66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417662890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3000"/>
    </mc:Choice>
    <mc:Fallback>
      <p:transition spd="slow" advClick="0" advTm="3000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7440C67-CB64-43B1-B82E-F6680AA65AC4}"/>
              </a:ext>
            </a:extLst>
          </p:cNvPr>
          <p:cNvSpPr/>
          <p:nvPr/>
        </p:nvSpPr>
        <p:spPr bwMode="auto">
          <a:xfrm>
            <a:off x="0" y="0"/>
            <a:ext cx="12192000" cy="6857999"/>
          </a:xfrm>
          <a:prstGeom prst="rect">
            <a:avLst/>
          </a:prstGeom>
          <a:gradFill>
            <a:gsLst>
              <a:gs pos="0">
                <a:schemeClr val="bg1">
                  <a:lumMod val="75000"/>
                </a:schemeClr>
              </a:gs>
              <a:gs pos="74000">
                <a:schemeClr val="bg1"/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フリーフォーム: 図形 18">
            <a:extLst>
              <a:ext uri="{FF2B5EF4-FFF2-40B4-BE49-F238E27FC236}">
                <a16:creationId xmlns:a16="http://schemas.microsoft.com/office/drawing/2014/main" id="{775AB070-063E-4257-A2F9-57D5C7229431}"/>
              </a:ext>
            </a:extLst>
          </p:cNvPr>
          <p:cNvSpPr/>
          <p:nvPr/>
        </p:nvSpPr>
        <p:spPr bwMode="auto">
          <a:xfrm>
            <a:off x="-3355050" y="8199530"/>
            <a:ext cx="17330757" cy="75117811"/>
          </a:xfrm>
          <a:custGeom>
            <a:avLst/>
            <a:gdLst>
              <a:gd name="connsiteX0" fmla="*/ 9258097 w 17330757"/>
              <a:gd name="connsiteY0" fmla="*/ 74567419 h 75117811"/>
              <a:gd name="connsiteX1" fmla="*/ 9533298 w 17330757"/>
              <a:gd name="connsiteY1" fmla="*/ 74842611 h 75117811"/>
              <a:gd name="connsiteX2" fmla="*/ 9258097 w 17330757"/>
              <a:gd name="connsiteY2" fmla="*/ 75117811 h 75117811"/>
              <a:gd name="connsiteX3" fmla="*/ 8982897 w 17330757"/>
              <a:gd name="connsiteY3" fmla="*/ 74842611 h 75117811"/>
              <a:gd name="connsiteX4" fmla="*/ 9258097 w 17330757"/>
              <a:gd name="connsiteY4" fmla="*/ 74567419 h 75117811"/>
              <a:gd name="connsiteX5" fmla="*/ 4669087 w 17330757"/>
              <a:gd name="connsiteY5" fmla="*/ 74317395 h 75117811"/>
              <a:gd name="connsiteX6" fmla="*/ 4944287 w 17330757"/>
              <a:gd name="connsiteY6" fmla="*/ 74592595 h 75117811"/>
              <a:gd name="connsiteX7" fmla="*/ 4669087 w 17330757"/>
              <a:gd name="connsiteY7" fmla="*/ 74867795 h 75117811"/>
              <a:gd name="connsiteX8" fmla="*/ 4393887 w 17330757"/>
              <a:gd name="connsiteY8" fmla="*/ 74592595 h 75117811"/>
              <a:gd name="connsiteX9" fmla="*/ 4669087 w 17330757"/>
              <a:gd name="connsiteY9" fmla="*/ 74317395 h 75117811"/>
              <a:gd name="connsiteX10" fmla="*/ 14140195 w 17330757"/>
              <a:gd name="connsiteY10" fmla="*/ 74229419 h 75117811"/>
              <a:gd name="connsiteX11" fmla="*/ 14415395 w 17330757"/>
              <a:gd name="connsiteY11" fmla="*/ 74504619 h 75117811"/>
              <a:gd name="connsiteX12" fmla="*/ 14140195 w 17330757"/>
              <a:gd name="connsiteY12" fmla="*/ 74779819 h 75117811"/>
              <a:gd name="connsiteX13" fmla="*/ 13864995 w 17330757"/>
              <a:gd name="connsiteY13" fmla="*/ 74504619 h 75117811"/>
              <a:gd name="connsiteX14" fmla="*/ 14140195 w 17330757"/>
              <a:gd name="connsiteY14" fmla="*/ 74229419 h 75117811"/>
              <a:gd name="connsiteX15" fmla="*/ 12326442 w 17330757"/>
              <a:gd name="connsiteY15" fmla="*/ 73371147 h 75117811"/>
              <a:gd name="connsiteX16" fmla="*/ 12601642 w 17330757"/>
              <a:gd name="connsiteY16" fmla="*/ 73646347 h 75117811"/>
              <a:gd name="connsiteX17" fmla="*/ 12326442 w 17330757"/>
              <a:gd name="connsiteY17" fmla="*/ 73921547 h 75117811"/>
              <a:gd name="connsiteX18" fmla="*/ 12051242 w 17330757"/>
              <a:gd name="connsiteY18" fmla="*/ 73646347 h 75117811"/>
              <a:gd name="connsiteX19" fmla="*/ 12326442 w 17330757"/>
              <a:gd name="connsiteY19" fmla="*/ 73371147 h 75117811"/>
              <a:gd name="connsiteX20" fmla="*/ 2641138 w 17330757"/>
              <a:gd name="connsiteY20" fmla="*/ 73340979 h 75117811"/>
              <a:gd name="connsiteX21" fmla="*/ 2916338 w 17330757"/>
              <a:gd name="connsiteY21" fmla="*/ 73616179 h 75117811"/>
              <a:gd name="connsiteX22" fmla="*/ 2641138 w 17330757"/>
              <a:gd name="connsiteY22" fmla="*/ 73891379 h 75117811"/>
              <a:gd name="connsiteX23" fmla="*/ 2365938 w 17330757"/>
              <a:gd name="connsiteY23" fmla="*/ 73616179 h 75117811"/>
              <a:gd name="connsiteX24" fmla="*/ 2641138 w 17330757"/>
              <a:gd name="connsiteY24" fmla="*/ 73340979 h 75117811"/>
              <a:gd name="connsiteX25" fmla="*/ 6729226 w 17330757"/>
              <a:gd name="connsiteY25" fmla="*/ 73158571 h 75117811"/>
              <a:gd name="connsiteX26" fmla="*/ 7004426 w 17330757"/>
              <a:gd name="connsiteY26" fmla="*/ 73433771 h 75117811"/>
              <a:gd name="connsiteX27" fmla="*/ 6729226 w 17330757"/>
              <a:gd name="connsiteY27" fmla="*/ 73708971 h 75117811"/>
              <a:gd name="connsiteX28" fmla="*/ 6454024 w 17330757"/>
              <a:gd name="connsiteY28" fmla="*/ 73433771 h 75117811"/>
              <a:gd name="connsiteX29" fmla="*/ 6729226 w 17330757"/>
              <a:gd name="connsiteY29" fmla="*/ 73158571 h 75117811"/>
              <a:gd name="connsiteX30" fmla="*/ 9808498 w 17330757"/>
              <a:gd name="connsiteY30" fmla="*/ 72608227 h 75117811"/>
              <a:gd name="connsiteX31" fmla="*/ 10083698 w 17330757"/>
              <a:gd name="connsiteY31" fmla="*/ 72883427 h 75117811"/>
              <a:gd name="connsiteX32" fmla="*/ 9808498 w 17330757"/>
              <a:gd name="connsiteY32" fmla="*/ 73158627 h 75117811"/>
              <a:gd name="connsiteX33" fmla="*/ 9533298 w 17330757"/>
              <a:gd name="connsiteY33" fmla="*/ 72883427 h 75117811"/>
              <a:gd name="connsiteX34" fmla="*/ 9808498 w 17330757"/>
              <a:gd name="connsiteY34" fmla="*/ 72608227 h 75117811"/>
              <a:gd name="connsiteX35" fmla="*/ 275200 w 17330757"/>
              <a:gd name="connsiteY35" fmla="*/ 72057827 h 75117811"/>
              <a:gd name="connsiteX36" fmla="*/ 550400 w 17330757"/>
              <a:gd name="connsiteY36" fmla="*/ 72333027 h 75117811"/>
              <a:gd name="connsiteX37" fmla="*/ 275200 w 17330757"/>
              <a:gd name="connsiteY37" fmla="*/ 72608227 h 75117811"/>
              <a:gd name="connsiteX38" fmla="*/ 0 w 17330757"/>
              <a:gd name="connsiteY38" fmla="*/ 72333027 h 75117811"/>
              <a:gd name="connsiteX39" fmla="*/ 275200 w 17330757"/>
              <a:gd name="connsiteY39" fmla="*/ 72057827 h 75117811"/>
              <a:gd name="connsiteX40" fmla="*/ 11235771 w 17330757"/>
              <a:gd name="connsiteY40" fmla="*/ 71355947 h 75117811"/>
              <a:gd name="connsiteX41" fmla="*/ 11510971 w 17330757"/>
              <a:gd name="connsiteY41" fmla="*/ 71631147 h 75117811"/>
              <a:gd name="connsiteX42" fmla="*/ 11235771 w 17330757"/>
              <a:gd name="connsiteY42" fmla="*/ 71906347 h 75117811"/>
              <a:gd name="connsiteX43" fmla="*/ 10960571 w 17330757"/>
              <a:gd name="connsiteY43" fmla="*/ 71631147 h 75117811"/>
              <a:gd name="connsiteX44" fmla="*/ 11235771 w 17330757"/>
              <a:gd name="connsiteY44" fmla="*/ 71355947 h 75117811"/>
              <a:gd name="connsiteX45" fmla="*/ 5012445 w 17330757"/>
              <a:gd name="connsiteY45" fmla="*/ 71298723 h 75117811"/>
              <a:gd name="connsiteX46" fmla="*/ 5287646 w 17330757"/>
              <a:gd name="connsiteY46" fmla="*/ 71573923 h 75117811"/>
              <a:gd name="connsiteX47" fmla="*/ 5012445 w 17330757"/>
              <a:gd name="connsiteY47" fmla="*/ 71849123 h 75117811"/>
              <a:gd name="connsiteX48" fmla="*/ 4737245 w 17330757"/>
              <a:gd name="connsiteY48" fmla="*/ 71573923 h 75117811"/>
              <a:gd name="connsiteX49" fmla="*/ 5012445 w 17330757"/>
              <a:gd name="connsiteY49" fmla="*/ 71298723 h 75117811"/>
              <a:gd name="connsiteX50" fmla="*/ 3089718 w 17330757"/>
              <a:gd name="connsiteY50" fmla="*/ 71204427 h 75117811"/>
              <a:gd name="connsiteX51" fmla="*/ 3364918 w 17330757"/>
              <a:gd name="connsiteY51" fmla="*/ 71479627 h 75117811"/>
              <a:gd name="connsiteX52" fmla="*/ 3089718 w 17330757"/>
              <a:gd name="connsiteY52" fmla="*/ 71754827 h 75117811"/>
              <a:gd name="connsiteX53" fmla="*/ 2814518 w 17330757"/>
              <a:gd name="connsiteY53" fmla="*/ 71479627 h 75117811"/>
              <a:gd name="connsiteX54" fmla="*/ 3089718 w 17330757"/>
              <a:gd name="connsiteY54" fmla="*/ 71204427 h 75117811"/>
              <a:gd name="connsiteX55" fmla="*/ 8721201 w 17330757"/>
              <a:gd name="connsiteY55" fmla="*/ 70817435 h 75117811"/>
              <a:gd name="connsiteX56" fmla="*/ 8996401 w 17330757"/>
              <a:gd name="connsiteY56" fmla="*/ 71092635 h 75117811"/>
              <a:gd name="connsiteX57" fmla="*/ 8721201 w 17330757"/>
              <a:gd name="connsiteY57" fmla="*/ 71367835 h 75117811"/>
              <a:gd name="connsiteX58" fmla="*/ 8446001 w 17330757"/>
              <a:gd name="connsiteY58" fmla="*/ 71092635 h 75117811"/>
              <a:gd name="connsiteX59" fmla="*/ 8721201 w 17330757"/>
              <a:gd name="connsiteY59" fmla="*/ 70817435 h 75117811"/>
              <a:gd name="connsiteX60" fmla="*/ 14211525 w 17330757"/>
              <a:gd name="connsiteY60" fmla="*/ 70740771 h 75117811"/>
              <a:gd name="connsiteX61" fmla="*/ 14486725 w 17330757"/>
              <a:gd name="connsiteY61" fmla="*/ 71015971 h 75117811"/>
              <a:gd name="connsiteX62" fmla="*/ 14211525 w 17330757"/>
              <a:gd name="connsiteY62" fmla="*/ 71291163 h 75117811"/>
              <a:gd name="connsiteX63" fmla="*/ 13936325 w 17330757"/>
              <a:gd name="connsiteY63" fmla="*/ 71015971 h 75117811"/>
              <a:gd name="connsiteX64" fmla="*/ 14211525 w 17330757"/>
              <a:gd name="connsiteY64" fmla="*/ 70740771 h 75117811"/>
              <a:gd name="connsiteX65" fmla="*/ 12254910 w 17330757"/>
              <a:gd name="connsiteY65" fmla="*/ 69801675 h 75117811"/>
              <a:gd name="connsiteX66" fmla="*/ 12530110 w 17330757"/>
              <a:gd name="connsiteY66" fmla="*/ 70076867 h 75117811"/>
              <a:gd name="connsiteX67" fmla="*/ 12254910 w 17330757"/>
              <a:gd name="connsiteY67" fmla="*/ 70352067 h 75117811"/>
              <a:gd name="connsiteX68" fmla="*/ 11979710 w 17330757"/>
              <a:gd name="connsiteY68" fmla="*/ 70076867 h 75117811"/>
              <a:gd name="connsiteX69" fmla="*/ 12254910 w 17330757"/>
              <a:gd name="connsiteY69" fmla="*/ 69801675 h 75117811"/>
              <a:gd name="connsiteX70" fmla="*/ 1396275 w 17330757"/>
              <a:gd name="connsiteY70" fmla="*/ 69672915 h 75117811"/>
              <a:gd name="connsiteX71" fmla="*/ 1671475 w 17330757"/>
              <a:gd name="connsiteY71" fmla="*/ 69948115 h 75117811"/>
              <a:gd name="connsiteX72" fmla="*/ 1396275 w 17330757"/>
              <a:gd name="connsiteY72" fmla="*/ 70223307 h 75117811"/>
              <a:gd name="connsiteX73" fmla="*/ 1121075 w 17330757"/>
              <a:gd name="connsiteY73" fmla="*/ 69948115 h 75117811"/>
              <a:gd name="connsiteX74" fmla="*/ 1396275 w 17330757"/>
              <a:gd name="connsiteY74" fmla="*/ 69672915 h 75117811"/>
              <a:gd name="connsiteX75" fmla="*/ 7004429 w 17330757"/>
              <a:gd name="connsiteY75" fmla="*/ 69078835 h 75117811"/>
              <a:gd name="connsiteX76" fmla="*/ 7279625 w 17330757"/>
              <a:gd name="connsiteY76" fmla="*/ 69354035 h 75117811"/>
              <a:gd name="connsiteX77" fmla="*/ 7004429 w 17330757"/>
              <a:gd name="connsiteY77" fmla="*/ 69629235 h 75117811"/>
              <a:gd name="connsiteX78" fmla="*/ 6729228 w 17330757"/>
              <a:gd name="connsiteY78" fmla="*/ 69354035 h 75117811"/>
              <a:gd name="connsiteX79" fmla="*/ 7004429 w 17330757"/>
              <a:gd name="connsiteY79" fmla="*/ 69078835 h 75117811"/>
              <a:gd name="connsiteX80" fmla="*/ 4944291 w 17330757"/>
              <a:gd name="connsiteY80" fmla="*/ 68803643 h 75117811"/>
              <a:gd name="connsiteX81" fmla="*/ 5219491 w 17330757"/>
              <a:gd name="connsiteY81" fmla="*/ 69078835 h 75117811"/>
              <a:gd name="connsiteX82" fmla="*/ 4944291 w 17330757"/>
              <a:gd name="connsiteY82" fmla="*/ 69354035 h 75117811"/>
              <a:gd name="connsiteX83" fmla="*/ 4669091 w 17330757"/>
              <a:gd name="connsiteY83" fmla="*/ 69078835 h 75117811"/>
              <a:gd name="connsiteX84" fmla="*/ 4944291 w 17330757"/>
              <a:gd name="connsiteY84" fmla="*/ 68803643 h 75117811"/>
              <a:gd name="connsiteX85" fmla="*/ 10889841 w 17330757"/>
              <a:gd name="connsiteY85" fmla="*/ 68785363 h 75117811"/>
              <a:gd name="connsiteX86" fmla="*/ 11165041 w 17330757"/>
              <a:gd name="connsiteY86" fmla="*/ 69060563 h 75117811"/>
              <a:gd name="connsiteX87" fmla="*/ 10889841 w 17330757"/>
              <a:gd name="connsiteY87" fmla="*/ 69335763 h 75117811"/>
              <a:gd name="connsiteX88" fmla="*/ 10614640 w 17330757"/>
              <a:gd name="connsiteY88" fmla="*/ 69060563 h 75117811"/>
              <a:gd name="connsiteX89" fmla="*/ 10889841 w 17330757"/>
              <a:gd name="connsiteY89" fmla="*/ 68785363 h 75117811"/>
              <a:gd name="connsiteX90" fmla="*/ 13443572 w 17330757"/>
              <a:gd name="connsiteY90" fmla="*/ 68106755 h 75117811"/>
              <a:gd name="connsiteX91" fmla="*/ 13718772 w 17330757"/>
              <a:gd name="connsiteY91" fmla="*/ 68381947 h 75117811"/>
              <a:gd name="connsiteX92" fmla="*/ 13443572 w 17330757"/>
              <a:gd name="connsiteY92" fmla="*/ 68657147 h 75117811"/>
              <a:gd name="connsiteX93" fmla="*/ 13168372 w 17330757"/>
              <a:gd name="connsiteY93" fmla="*/ 68381947 h 75117811"/>
              <a:gd name="connsiteX94" fmla="*/ 13443572 w 17330757"/>
              <a:gd name="connsiteY94" fmla="*/ 68106755 h 75117811"/>
              <a:gd name="connsiteX95" fmla="*/ 2814519 w 17330757"/>
              <a:gd name="connsiteY95" fmla="*/ 67666379 h 75117811"/>
              <a:gd name="connsiteX96" fmla="*/ 3089719 w 17330757"/>
              <a:gd name="connsiteY96" fmla="*/ 67941579 h 75117811"/>
              <a:gd name="connsiteX97" fmla="*/ 2814519 w 17330757"/>
              <a:gd name="connsiteY97" fmla="*/ 68216779 h 75117811"/>
              <a:gd name="connsiteX98" fmla="*/ 2539319 w 17330757"/>
              <a:gd name="connsiteY98" fmla="*/ 67941579 h 75117811"/>
              <a:gd name="connsiteX99" fmla="*/ 2814519 w 17330757"/>
              <a:gd name="connsiteY99" fmla="*/ 67666379 h 75117811"/>
              <a:gd name="connsiteX100" fmla="*/ 8821767 w 17330757"/>
              <a:gd name="connsiteY100" fmla="*/ 67448859 h 75117811"/>
              <a:gd name="connsiteX101" fmla="*/ 9096967 w 17330757"/>
              <a:gd name="connsiteY101" fmla="*/ 67724059 h 75117811"/>
              <a:gd name="connsiteX102" fmla="*/ 8821767 w 17330757"/>
              <a:gd name="connsiteY102" fmla="*/ 67999259 h 75117811"/>
              <a:gd name="connsiteX103" fmla="*/ 8546568 w 17330757"/>
              <a:gd name="connsiteY103" fmla="*/ 67724059 h 75117811"/>
              <a:gd name="connsiteX104" fmla="*/ 8821767 w 17330757"/>
              <a:gd name="connsiteY104" fmla="*/ 67448859 h 75117811"/>
              <a:gd name="connsiteX105" fmla="*/ 550404 w 17330757"/>
              <a:gd name="connsiteY105" fmla="*/ 66400155 h 75117811"/>
              <a:gd name="connsiteX106" fmla="*/ 825605 w 17330757"/>
              <a:gd name="connsiteY106" fmla="*/ 66675347 h 75117811"/>
              <a:gd name="connsiteX107" fmla="*/ 550404 w 17330757"/>
              <a:gd name="connsiteY107" fmla="*/ 66950547 h 75117811"/>
              <a:gd name="connsiteX108" fmla="*/ 275204 w 17330757"/>
              <a:gd name="connsiteY108" fmla="*/ 66675347 h 75117811"/>
              <a:gd name="connsiteX109" fmla="*/ 550404 w 17330757"/>
              <a:gd name="connsiteY109" fmla="*/ 66400155 h 75117811"/>
              <a:gd name="connsiteX110" fmla="*/ 10083698 w 17330757"/>
              <a:gd name="connsiteY110" fmla="*/ 65956059 h 75117811"/>
              <a:gd name="connsiteX111" fmla="*/ 10358899 w 17330757"/>
              <a:gd name="connsiteY111" fmla="*/ 66231259 h 75117811"/>
              <a:gd name="connsiteX112" fmla="*/ 10083698 w 17330757"/>
              <a:gd name="connsiteY112" fmla="*/ 66506459 h 75117811"/>
              <a:gd name="connsiteX113" fmla="*/ 9808498 w 17330757"/>
              <a:gd name="connsiteY113" fmla="*/ 66231259 h 75117811"/>
              <a:gd name="connsiteX114" fmla="*/ 10083698 w 17330757"/>
              <a:gd name="connsiteY114" fmla="*/ 65956059 h 75117811"/>
              <a:gd name="connsiteX115" fmla="*/ 5383508 w 17330757"/>
              <a:gd name="connsiteY115" fmla="*/ 65956059 h 75117811"/>
              <a:gd name="connsiteX116" fmla="*/ 5658707 w 17330757"/>
              <a:gd name="connsiteY116" fmla="*/ 66231259 h 75117811"/>
              <a:gd name="connsiteX117" fmla="*/ 5383508 w 17330757"/>
              <a:gd name="connsiteY117" fmla="*/ 66506459 h 75117811"/>
              <a:gd name="connsiteX118" fmla="*/ 5108307 w 17330757"/>
              <a:gd name="connsiteY118" fmla="*/ 66231259 h 75117811"/>
              <a:gd name="connsiteX119" fmla="*/ 5383508 w 17330757"/>
              <a:gd name="connsiteY119" fmla="*/ 65956059 h 75117811"/>
              <a:gd name="connsiteX120" fmla="*/ 14230431 w 17330757"/>
              <a:gd name="connsiteY120" fmla="*/ 65789099 h 75117811"/>
              <a:gd name="connsiteX121" fmla="*/ 14505631 w 17330757"/>
              <a:gd name="connsiteY121" fmla="*/ 66064299 h 75117811"/>
              <a:gd name="connsiteX122" fmla="*/ 14230431 w 17330757"/>
              <a:gd name="connsiteY122" fmla="*/ 66339499 h 75117811"/>
              <a:gd name="connsiteX123" fmla="*/ 13955230 w 17330757"/>
              <a:gd name="connsiteY123" fmla="*/ 66064299 h 75117811"/>
              <a:gd name="connsiteX124" fmla="*/ 14230431 w 17330757"/>
              <a:gd name="connsiteY124" fmla="*/ 65789099 h 75117811"/>
              <a:gd name="connsiteX125" fmla="*/ 12459348 w 17330757"/>
              <a:gd name="connsiteY125" fmla="*/ 65778795 h 75117811"/>
              <a:gd name="connsiteX126" fmla="*/ 12734548 w 17330757"/>
              <a:gd name="connsiteY126" fmla="*/ 66053995 h 75117811"/>
              <a:gd name="connsiteX127" fmla="*/ 12459348 w 17330757"/>
              <a:gd name="connsiteY127" fmla="*/ 66329187 h 75117811"/>
              <a:gd name="connsiteX128" fmla="*/ 12184148 w 17330757"/>
              <a:gd name="connsiteY128" fmla="*/ 66053995 h 75117811"/>
              <a:gd name="connsiteX129" fmla="*/ 12459348 w 17330757"/>
              <a:gd name="connsiteY129" fmla="*/ 65778795 h 75117811"/>
              <a:gd name="connsiteX130" fmla="*/ 7432137 w 17330757"/>
              <a:gd name="connsiteY130" fmla="*/ 65093067 h 75117811"/>
              <a:gd name="connsiteX131" fmla="*/ 7707337 w 17330757"/>
              <a:gd name="connsiteY131" fmla="*/ 65368267 h 75117811"/>
              <a:gd name="connsiteX132" fmla="*/ 7432137 w 17330757"/>
              <a:gd name="connsiteY132" fmla="*/ 65643467 h 75117811"/>
              <a:gd name="connsiteX133" fmla="*/ 7156943 w 17330757"/>
              <a:gd name="connsiteY133" fmla="*/ 65368267 h 75117811"/>
              <a:gd name="connsiteX134" fmla="*/ 7432137 w 17330757"/>
              <a:gd name="connsiteY134" fmla="*/ 65093067 h 75117811"/>
              <a:gd name="connsiteX135" fmla="*/ 3141670 w 17330757"/>
              <a:gd name="connsiteY135" fmla="*/ 65037563 h 75117811"/>
              <a:gd name="connsiteX136" fmla="*/ 3416871 w 17330757"/>
              <a:gd name="connsiteY136" fmla="*/ 65312763 h 75117811"/>
              <a:gd name="connsiteX137" fmla="*/ 3141670 w 17330757"/>
              <a:gd name="connsiteY137" fmla="*/ 65587963 h 75117811"/>
              <a:gd name="connsiteX138" fmla="*/ 2866470 w 17330757"/>
              <a:gd name="connsiteY138" fmla="*/ 65312763 h 75117811"/>
              <a:gd name="connsiteX139" fmla="*/ 3141670 w 17330757"/>
              <a:gd name="connsiteY139" fmla="*/ 65037563 h 75117811"/>
              <a:gd name="connsiteX140" fmla="*/ 11151429 w 17330757"/>
              <a:gd name="connsiteY140" fmla="*/ 64212547 h 75117811"/>
              <a:gd name="connsiteX141" fmla="*/ 11426629 w 17330757"/>
              <a:gd name="connsiteY141" fmla="*/ 64487747 h 75117811"/>
              <a:gd name="connsiteX142" fmla="*/ 11151429 w 17330757"/>
              <a:gd name="connsiteY142" fmla="*/ 64762947 h 75117811"/>
              <a:gd name="connsiteX143" fmla="*/ 10876228 w 17330757"/>
              <a:gd name="connsiteY143" fmla="*/ 64487747 h 75117811"/>
              <a:gd name="connsiteX144" fmla="*/ 11151429 w 17330757"/>
              <a:gd name="connsiteY144" fmla="*/ 64212547 h 75117811"/>
              <a:gd name="connsiteX145" fmla="*/ 13984465 w 17330757"/>
              <a:gd name="connsiteY145" fmla="*/ 63576915 h 75117811"/>
              <a:gd name="connsiteX146" fmla="*/ 14259665 w 17330757"/>
              <a:gd name="connsiteY146" fmla="*/ 63852115 h 75117811"/>
              <a:gd name="connsiteX147" fmla="*/ 13984465 w 17330757"/>
              <a:gd name="connsiteY147" fmla="*/ 64127315 h 75117811"/>
              <a:gd name="connsiteX148" fmla="*/ 13709264 w 17330757"/>
              <a:gd name="connsiteY148" fmla="*/ 63852115 h 75117811"/>
              <a:gd name="connsiteX149" fmla="*/ 13984465 w 17330757"/>
              <a:gd name="connsiteY149" fmla="*/ 63576915 h 75117811"/>
              <a:gd name="connsiteX150" fmla="*/ 6270637 w 17330757"/>
              <a:gd name="connsiteY150" fmla="*/ 63526259 h 75117811"/>
              <a:gd name="connsiteX151" fmla="*/ 6545835 w 17330757"/>
              <a:gd name="connsiteY151" fmla="*/ 63801459 h 75117811"/>
              <a:gd name="connsiteX152" fmla="*/ 6270637 w 17330757"/>
              <a:gd name="connsiteY152" fmla="*/ 64076659 h 75117811"/>
              <a:gd name="connsiteX153" fmla="*/ 5995435 w 17330757"/>
              <a:gd name="connsiteY153" fmla="*/ 63801459 h 75117811"/>
              <a:gd name="connsiteX154" fmla="*/ 6270637 w 17330757"/>
              <a:gd name="connsiteY154" fmla="*/ 63526259 h 75117811"/>
              <a:gd name="connsiteX155" fmla="*/ 402886 w 17330757"/>
              <a:gd name="connsiteY155" fmla="*/ 63352051 h 75117811"/>
              <a:gd name="connsiteX156" fmla="*/ 678086 w 17330757"/>
              <a:gd name="connsiteY156" fmla="*/ 63627251 h 75117811"/>
              <a:gd name="connsiteX157" fmla="*/ 402886 w 17330757"/>
              <a:gd name="connsiteY157" fmla="*/ 63902451 h 75117811"/>
              <a:gd name="connsiteX158" fmla="*/ 127685 w 17330757"/>
              <a:gd name="connsiteY158" fmla="*/ 63627251 h 75117811"/>
              <a:gd name="connsiteX159" fmla="*/ 402886 w 17330757"/>
              <a:gd name="connsiteY159" fmla="*/ 63352051 h 75117811"/>
              <a:gd name="connsiteX160" fmla="*/ 9144046 w 17330757"/>
              <a:gd name="connsiteY160" fmla="*/ 63339731 h 75117811"/>
              <a:gd name="connsiteX161" fmla="*/ 9419246 w 17330757"/>
              <a:gd name="connsiteY161" fmla="*/ 63614931 h 75117811"/>
              <a:gd name="connsiteX162" fmla="*/ 9144046 w 17330757"/>
              <a:gd name="connsiteY162" fmla="*/ 63890131 h 75117811"/>
              <a:gd name="connsiteX163" fmla="*/ 8868845 w 17330757"/>
              <a:gd name="connsiteY163" fmla="*/ 63614931 h 75117811"/>
              <a:gd name="connsiteX164" fmla="*/ 9144046 w 17330757"/>
              <a:gd name="connsiteY164" fmla="*/ 63339731 h 75117811"/>
              <a:gd name="connsiteX165" fmla="*/ 3947619 w 17330757"/>
              <a:gd name="connsiteY165" fmla="*/ 63339731 h 75117811"/>
              <a:gd name="connsiteX166" fmla="*/ 4222818 w 17330757"/>
              <a:gd name="connsiteY166" fmla="*/ 63614931 h 75117811"/>
              <a:gd name="connsiteX167" fmla="*/ 3947619 w 17330757"/>
              <a:gd name="connsiteY167" fmla="*/ 63890131 h 75117811"/>
              <a:gd name="connsiteX168" fmla="*/ 3672420 w 17330757"/>
              <a:gd name="connsiteY168" fmla="*/ 63614931 h 75117811"/>
              <a:gd name="connsiteX169" fmla="*/ 3947619 w 17330757"/>
              <a:gd name="connsiteY169" fmla="*/ 63339731 h 75117811"/>
              <a:gd name="connsiteX170" fmla="*/ 11654639 w 17330757"/>
              <a:gd name="connsiteY170" fmla="*/ 62142379 h 75117811"/>
              <a:gd name="connsiteX171" fmla="*/ 11929839 w 17330757"/>
              <a:gd name="connsiteY171" fmla="*/ 62417579 h 75117811"/>
              <a:gd name="connsiteX172" fmla="*/ 11654639 w 17330757"/>
              <a:gd name="connsiteY172" fmla="*/ 62692779 h 75117811"/>
              <a:gd name="connsiteX173" fmla="*/ 11379438 w 17330757"/>
              <a:gd name="connsiteY173" fmla="*/ 62417579 h 75117811"/>
              <a:gd name="connsiteX174" fmla="*/ 11654639 w 17330757"/>
              <a:gd name="connsiteY174" fmla="*/ 62142379 h 75117811"/>
              <a:gd name="connsiteX175" fmla="*/ 14415395 w 17330757"/>
              <a:gd name="connsiteY175" fmla="*/ 61692995 h 75117811"/>
              <a:gd name="connsiteX176" fmla="*/ 14690596 w 17330757"/>
              <a:gd name="connsiteY176" fmla="*/ 61968195 h 75117811"/>
              <a:gd name="connsiteX177" fmla="*/ 14415395 w 17330757"/>
              <a:gd name="connsiteY177" fmla="*/ 62243395 h 75117811"/>
              <a:gd name="connsiteX178" fmla="*/ 14140195 w 17330757"/>
              <a:gd name="connsiteY178" fmla="*/ 61968195 h 75117811"/>
              <a:gd name="connsiteX179" fmla="*/ 14415395 w 17330757"/>
              <a:gd name="connsiteY179" fmla="*/ 61692995 h 75117811"/>
              <a:gd name="connsiteX180" fmla="*/ 7519455 w 17330757"/>
              <a:gd name="connsiteY180" fmla="*/ 61466347 h 75117811"/>
              <a:gd name="connsiteX181" fmla="*/ 7794655 w 17330757"/>
              <a:gd name="connsiteY181" fmla="*/ 61741547 h 75117811"/>
              <a:gd name="connsiteX182" fmla="*/ 7519455 w 17330757"/>
              <a:gd name="connsiteY182" fmla="*/ 62016739 h 75117811"/>
              <a:gd name="connsiteX183" fmla="*/ 7244259 w 17330757"/>
              <a:gd name="connsiteY183" fmla="*/ 61741547 h 75117811"/>
              <a:gd name="connsiteX184" fmla="*/ 7519455 w 17330757"/>
              <a:gd name="connsiteY184" fmla="*/ 61466347 h 75117811"/>
              <a:gd name="connsiteX185" fmla="*/ 2956083 w 17330757"/>
              <a:gd name="connsiteY185" fmla="*/ 61466347 h 75117811"/>
              <a:gd name="connsiteX186" fmla="*/ 3231283 w 17330757"/>
              <a:gd name="connsiteY186" fmla="*/ 61741547 h 75117811"/>
              <a:gd name="connsiteX187" fmla="*/ 2956083 w 17330757"/>
              <a:gd name="connsiteY187" fmla="*/ 62016747 h 75117811"/>
              <a:gd name="connsiteX188" fmla="*/ 2680882 w 17330757"/>
              <a:gd name="connsiteY188" fmla="*/ 61741547 h 75117811"/>
              <a:gd name="connsiteX189" fmla="*/ 2956083 w 17330757"/>
              <a:gd name="connsiteY189" fmla="*/ 61466347 h 75117811"/>
              <a:gd name="connsiteX190" fmla="*/ 1192600 w 17330757"/>
              <a:gd name="connsiteY190" fmla="*/ 60736939 h 75117811"/>
              <a:gd name="connsiteX191" fmla="*/ 1467800 w 17330757"/>
              <a:gd name="connsiteY191" fmla="*/ 61012139 h 75117811"/>
              <a:gd name="connsiteX192" fmla="*/ 1192600 w 17330757"/>
              <a:gd name="connsiteY192" fmla="*/ 61287339 h 75117811"/>
              <a:gd name="connsiteX193" fmla="*/ 917399 w 17330757"/>
              <a:gd name="connsiteY193" fmla="*/ 61012139 h 75117811"/>
              <a:gd name="connsiteX194" fmla="*/ 1192600 w 17330757"/>
              <a:gd name="connsiteY194" fmla="*/ 60736939 h 75117811"/>
              <a:gd name="connsiteX195" fmla="*/ 11426629 w 17330757"/>
              <a:gd name="connsiteY195" fmla="*/ 60683091 h 75117811"/>
              <a:gd name="connsiteX196" fmla="*/ 11701829 w 17330757"/>
              <a:gd name="connsiteY196" fmla="*/ 60958291 h 75117811"/>
              <a:gd name="connsiteX197" fmla="*/ 11426629 w 17330757"/>
              <a:gd name="connsiteY197" fmla="*/ 61233491 h 75117811"/>
              <a:gd name="connsiteX198" fmla="*/ 11151429 w 17330757"/>
              <a:gd name="connsiteY198" fmla="*/ 60958291 h 75117811"/>
              <a:gd name="connsiteX199" fmla="*/ 11426629 w 17330757"/>
              <a:gd name="connsiteY199" fmla="*/ 60683091 h 75117811"/>
              <a:gd name="connsiteX200" fmla="*/ 5613313 w 17330757"/>
              <a:gd name="connsiteY200" fmla="*/ 60407891 h 75117811"/>
              <a:gd name="connsiteX201" fmla="*/ 5888513 w 17330757"/>
              <a:gd name="connsiteY201" fmla="*/ 60683091 h 75117811"/>
              <a:gd name="connsiteX202" fmla="*/ 5613313 w 17330757"/>
              <a:gd name="connsiteY202" fmla="*/ 60958291 h 75117811"/>
              <a:gd name="connsiteX203" fmla="*/ 5338113 w 17330757"/>
              <a:gd name="connsiteY203" fmla="*/ 60683091 h 75117811"/>
              <a:gd name="connsiteX204" fmla="*/ 5613313 w 17330757"/>
              <a:gd name="connsiteY204" fmla="*/ 60407891 h 75117811"/>
              <a:gd name="connsiteX205" fmla="*/ 9483623 w 17330757"/>
              <a:gd name="connsiteY205" fmla="*/ 59849939 h 75117811"/>
              <a:gd name="connsiteX206" fmla="*/ 9758823 w 17330757"/>
              <a:gd name="connsiteY206" fmla="*/ 60125139 h 75117811"/>
              <a:gd name="connsiteX207" fmla="*/ 9483623 w 17330757"/>
              <a:gd name="connsiteY207" fmla="*/ 60400331 h 75117811"/>
              <a:gd name="connsiteX208" fmla="*/ 9208423 w 17330757"/>
              <a:gd name="connsiteY208" fmla="*/ 60125139 h 75117811"/>
              <a:gd name="connsiteX209" fmla="*/ 9483623 w 17330757"/>
              <a:gd name="connsiteY209" fmla="*/ 59849939 h 75117811"/>
              <a:gd name="connsiteX210" fmla="*/ 14812399 w 17330757"/>
              <a:gd name="connsiteY210" fmla="*/ 59849931 h 75117811"/>
              <a:gd name="connsiteX211" fmla="*/ 15087599 w 17330757"/>
              <a:gd name="connsiteY211" fmla="*/ 60125139 h 75117811"/>
              <a:gd name="connsiteX212" fmla="*/ 14812399 w 17330757"/>
              <a:gd name="connsiteY212" fmla="*/ 60400331 h 75117811"/>
              <a:gd name="connsiteX213" fmla="*/ 14537198 w 17330757"/>
              <a:gd name="connsiteY213" fmla="*/ 60125139 h 75117811"/>
              <a:gd name="connsiteX214" fmla="*/ 14812399 w 17330757"/>
              <a:gd name="connsiteY214" fmla="*/ 59849931 h 75117811"/>
              <a:gd name="connsiteX215" fmla="*/ 3506481 w 17330757"/>
              <a:gd name="connsiteY215" fmla="*/ 59486035 h 75117811"/>
              <a:gd name="connsiteX216" fmla="*/ 3781682 w 17330757"/>
              <a:gd name="connsiteY216" fmla="*/ 59761235 h 75117811"/>
              <a:gd name="connsiteX217" fmla="*/ 3506481 w 17330757"/>
              <a:gd name="connsiteY217" fmla="*/ 60036435 h 75117811"/>
              <a:gd name="connsiteX218" fmla="*/ 3231280 w 17330757"/>
              <a:gd name="connsiteY218" fmla="*/ 59761235 h 75117811"/>
              <a:gd name="connsiteX219" fmla="*/ 3506481 w 17330757"/>
              <a:gd name="connsiteY219" fmla="*/ 59486035 h 75117811"/>
              <a:gd name="connsiteX220" fmla="*/ 12893171 w 17330757"/>
              <a:gd name="connsiteY220" fmla="*/ 59210835 h 75117811"/>
              <a:gd name="connsiteX221" fmla="*/ 13168372 w 17330757"/>
              <a:gd name="connsiteY221" fmla="*/ 59486035 h 75117811"/>
              <a:gd name="connsiteX222" fmla="*/ 12893171 w 17330757"/>
              <a:gd name="connsiteY222" fmla="*/ 59761235 h 75117811"/>
              <a:gd name="connsiteX223" fmla="*/ 12617971 w 17330757"/>
              <a:gd name="connsiteY223" fmla="*/ 59486035 h 75117811"/>
              <a:gd name="connsiteX224" fmla="*/ 12893171 w 17330757"/>
              <a:gd name="connsiteY224" fmla="*/ 59210835 h 75117811"/>
              <a:gd name="connsiteX225" fmla="*/ 402879 w 17330757"/>
              <a:gd name="connsiteY225" fmla="*/ 58814003 h 75117811"/>
              <a:gd name="connsiteX226" fmla="*/ 678079 w 17330757"/>
              <a:gd name="connsiteY226" fmla="*/ 59089199 h 75117811"/>
              <a:gd name="connsiteX227" fmla="*/ 402879 w 17330757"/>
              <a:gd name="connsiteY227" fmla="*/ 59364403 h 75117811"/>
              <a:gd name="connsiteX228" fmla="*/ 127678 w 17330757"/>
              <a:gd name="connsiteY228" fmla="*/ 59089199 h 75117811"/>
              <a:gd name="connsiteX229" fmla="*/ 402879 w 17330757"/>
              <a:gd name="connsiteY229" fmla="*/ 58814003 h 75117811"/>
              <a:gd name="connsiteX230" fmla="*/ 7605294 w 17330757"/>
              <a:gd name="connsiteY230" fmla="*/ 58188007 h 75117811"/>
              <a:gd name="connsiteX231" fmla="*/ 7880494 w 17330757"/>
              <a:gd name="connsiteY231" fmla="*/ 58463207 h 75117811"/>
              <a:gd name="connsiteX232" fmla="*/ 7605294 w 17330757"/>
              <a:gd name="connsiteY232" fmla="*/ 58738407 h 75117811"/>
              <a:gd name="connsiteX233" fmla="*/ 7330095 w 17330757"/>
              <a:gd name="connsiteY233" fmla="*/ 58463207 h 75117811"/>
              <a:gd name="connsiteX234" fmla="*/ 7605294 w 17330757"/>
              <a:gd name="connsiteY234" fmla="*/ 58188007 h 75117811"/>
              <a:gd name="connsiteX235" fmla="*/ 5300021 w 17330757"/>
              <a:gd name="connsiteY235" fmla="*/ 57928291 h 75117811"/>
              <a:gd name="connsiteX236" fmla="*/ 5575221 w 17330757"/>
              <a:gd name="connsiteY236" fmla="*/ 58203487 h 75117811"/>
              <a:gd name="connsiteX237" fmla="*/ 5300021 w 17330757"/>
              <a:gd name="connsiteY237" fmla="*/ 58478687 h 75117811"/>
              <a:gd name="connsiteX238" fmla="*/ 5024821 w 17330757"/>
              <a:gd name="connsiteY238" fmla="*/ 58203487 h 75117811"/>
              <a:gd name="connsiteX239" fmla="*/ 5300021 w 17330757"/>
              <a:gd name="connsiteY239" fmla="*/ 57928291 h 75117811"/>
              <a:gd name="connsiteX240" fmla="*/ 11490714 w 17330757"/>
              <a:gd name="connsiteY240" fmla="*/ 57894535 h 75117811"/>
              <a:gd name="connsiteX241" fmla="*/ 11765915 w 17330757"/>
              <a:gd name="connsiteY241" fmla="*/ 58169735 h 75117811"/>
              <a:gd name="connsiteX242" fmla="*/ 11490714 w 17330757"/>
              <a:gd name="connsiteY242" fmla="*/ 58444931 h 75117811"/>
              <a:gd name="connsiteX243" fmla="*/ 11215514 w 17330757"/>
              <a:gd name="connsiteY243" fmla="*/ 58169735 h 75117811"/>
              <a:gd name="connsiteX244" fmla="*/ 11490714 w 17330757"/>
              <a:gd name="connsiteY244" fmla="*/ 57894535 h 75117811"/>
              <a:gd name="connsiteX245" fmla="*/ 2921594 w 17330757"/>
              <a:gd name="connsiteY245" fmla="*/ 57377891 h 75117811"/>
              <a:gd name="connsiteX246" fmla="*/ 3196794 w 17330757"/>
              <a:gd name="connsiteY246" fmla="*/ 57653091 h 75117811"/>
              <a:gd name="connsiteX247" fmla="*/ 2921594 w 17330757"/>
              <a:gd name="connsiteY247" fmla="*/ 57928291 h 75117811"/>
              <a:gd name="connsiteX248" fmla="*/ 2646394 w 17330757"/>
              <a:gd name="connsiteY248" fmla="*/ 57653091 h 75117811"/>
              <a:gd name="connsiteX249" fmla="*/ 2921594 w 17330757"/>
              <a:gd name="connsiteY249" fmla="*/ 57377891 h 75117811"/>
              <a:gd name="connsiteX250" fmla="*/ 14044446 w 17330757"/>
              <a:gd name="connsiteY250" fmla="*/ 57215919 h 75117811"/>
              <a:gd name="connsiteX251" fmla="*/ 14319646 w 17330757"/>
              <a:gd name="connsiteY251" fmla="*/ 57491119 h 75117811"/>
              <a:gd name="connsiteX252" fmla="*/ 14044446 w 17330757"/>
              <a:gd name="connsiteY252" fmla="*/ 57766319 h 75117811"/>
              <a:gd name="connsiteX253" fmla="*/ 13769245 w 17330757"/>
              <a:gd name="connsiteY253" fmla="*/ 57491119 h 75117811"/>
              <a:gd name="connsiteX254" fmla="*/ 14044446 w 17330757"/>
              <a:gd name="connsiteY254" fmla="*/ 57215919 h 75117811"/>
              <a:gd name="connsiteX255" fmla="*/ 9422641 w 17330757"/>
              <a:gd name="connsiteY255" fmla="*/ 56558027 h 75117811"/>
              <a:gd name="connsiteX256" fmla="*/ 9697841 w 17330757"/>
              <a:gd name="connsiteY256" fmla="*/ 56833231 h 75117811"/>
              <a:gd name="connsiteX257" fmla="*/ 9422641 w 17330757"/>
              <a:gd name="connsiteY257" fmla="*/ 57108427 h 75117811"/>
              <a:gd name="connsiteX258" fmla="*/ 9147440 w 17330757"/>
              <a:gd name="connsiteY258" fmla="*/ 56833231 h 75117811"/>
              <a:gd name="connsiteX259" fmla="*/ 9422641 w 17330757"/>
              <a:gd name="connsiteY259" fmla="*/ 56558027 h 75117811"/>
              <a:gd name="connsiteX260" fmla="*/ 11391697 w 17330757"/>
              <a:gd name="connsiteY260" fmla="*/ 55669815 h 75117811"/>
              <a:gd name="connsiteX261" fmla="*/ 11666898 w 17330757"/>
              <a:gd name="connsiteY261" fmla="*/ 55945011 h 75117811"/>
              <a:gd name="connsiteX262" fmla="*/ 11391697 w 17330757"/>
              <a:gd name="connsiteY262" fmla="*/ 56220211 h 75117811"/>
              <a:gd name="connsiteX263" fmla="*/ 11116497 w 17330757"/>
              <a:gd name="connsiteY263" fmla="*/ 55945011 h 75117811"/>
              <a:gd name="connsiteX264" fmla="*/ 11391697 w 17330757"/>
              <a:gd name="connsiteY264" fmla="*/ 55669815 h 75117811"/>
              <a:gd name="connsiteX265" fmla="*/ 6802687 w 17330757"/>
              <a:gd name="connsiteY265" fmla="*/ 55419795 h 75117811"/>
              <a:gd name="connsiteX266" fmla="*/ 7077887 w 17330757"/>
              <a:gd name="connsiteY266" fmla="*/ 55694995 h 75117811"/>
              <a:gd name="connsiteX267" fmla="*/ 6802687 w 17330757"/>
              <a:gd name="connsiteY267" fmla="*/ 55970195 h 75117811"/>
              <a:gd name="connsiteX268" fmla="*/ 6527487 w 17330757"/>
              <a:gd name="connsiteY268" fmla="*/ 55694995 h 75117811"/>
              <a:gd name="connsiteX269" fmla="*/ 6802687 w 17330757"/>
              <a:gd name="connsiteY269" fmla="*/ 55419795 h 75117811"/>
              <a:gd name="connsiteX270" fmla="*/ 16273795 w 17330757"/>
              <a:gd name="connsiteY270" fmla="*/ 55331823 h 75117811"/>
              <a:gd name="connsiteX271" fmla="*/ 16548995 w 17330757"/>
              <a:gd name="connsiteY271" fmla="*/ 55607023 h 75117811"/>
              <a:gd name="connsiteX272" fmla="*/ 16273795 w 17330757"/>
              <a:gd name="connsiteY272" fmla="*/ 55882219 h 75117811"/>
              <a:gd name="connsiteX273" fmla="*/ 15998595 w 17330757"/>
              <a:gd name="connsiteY273" fmla="*/ 55607023 h 75117811"/>
              <a:gd name="connsiteX274" fmla="*/ 16273795 w 17330757"/>
              <a:gd name="connsiteY274" fmla="*/ 55331823 h 75117811"/>
              <a:gd name="connsiteX275" fmla="*/ 14460042 w 17330757"/>
              <a:gd name="connsiteY275" fmla="*/ 54473547 h 75117811"/>
              <a:gd name="connsiteX276" fmla="*/ 14735242 w 17330757"/>
              <a:gd name="connsiteY276" fmla="*/ 54748747 h 75117811"/>
              <a:gd name="connsiteX277" fmla="*/ 14460042 w 17330757"/>
              <a:gd name="connsiteY277" fmla="*/ 55023947 h 75117811"/>
              <a:gd name="connsiteX278" fmla="*/ 14184842 w 17330757"/>
              <a:gd name="connsiteY278" fmla="*/ 54748747 h 75117811"/>
              <a:gd name="connsiteX279" fmla="*/ 14460042 w 17330757"/>
              <a:gd name="connsiteY279" fmla="*/ 54473547 h 75117811"/>
              <a:gd name="connsiteX280" fmla="*/ 4774738 w 17330757"/>
              <a:gd name="connsiteY280" fmla="*/ 54443379 h 75117811"/>
              <a:gd name="connsiteX281" fmla="*/ 5049938 w 17330757"/>
              <a:gd name="connsiteY281" fmla="*/ 54718579 h 75117811"/>
              <a:gd name="connsiteX282" fmla="*/ 4774738 w 17330757"/>
              <a:gd name="connsiteY282" fmla="*/ 54993779 h 75117811"/>
              <a:gd name="connsiteX283" fmla="*/ 4499537 w 17330757"/>
              <a:gd name="connsiteY283" fmla="*/ 54718579 h 75117811"/>
              <a:gd name="connsiteX284" fmla="*/ 4774738 w 17330757"/>
              <a:gd name="connsiteY284" fmla="*/ 54443379 h 75117811"/>
              <a:gd name="connsiteX285" fmla="*/ 8862825 w 17330757"/>
              <a:gd name="connsiteY285" fmla="*/ 54260971 h 75117811"/>
              <a:gd name="connsiteX286" fmla="*/ 9138025 w 17330757"/>
              <a:gd name="connsiteY286" fmla="*/ 54536171 h 75117811"/>
              <a:gd name="connsiteX287" fmla="*/ 8862825 w 17330757"/>
              <a:gd name="connsiteY287" fmla="*/ 54811367 h 75117811"/>
              <a:gd name="connsiteX288" fmla="*/ 8587624 w 17330757"/>
              <a:gd name="connsiteY288" fmla="*/ 54536171 h 75117811"/>
              <a:gd name="connsiteX289" fmla="*/ 8862825 w 17330757"/>
              <a:gd name="connsiteY289" fmla="*/ 54260971 h 75117811"/>
              <a:gd name="connsiteX290" fmla="*/ 11942098 w 17330757"/>
              <a:gd name="connsiteY290" fmla="*/ 53710627 h 75117811"/>
              <a:gd name="connsiteX291" fmla="*/ 12217298 w 17330757"/>
              <a:gd name="connsiteY291" fmla="*/ 53985827 h 75117811"/>
              <a:gd name="connsiteX292" fmla="*/ 11942098 w 17330757"/>
              <a:gd name="connsiteY292" fmla="*/ 54261023 h 75117811"/>
              <a:gd name="connsiteX293" fmla="*/ 11666898 w 17330757"/>
              <a:gd name="connsiteY293" fmla="*/ 53985827 h 75117811"/>
              <a:gd name="connsiteX294" fmla="*/ 11942098 w 17330757"/>
              <a:gd name="connsiteY294" fmla="*/ 53710627 h 75117811"/>
              <a:gd name="connsiteX295" fmla="*/ 2408800 w 17330757"/>
              <a:gd name="connsiteY295" fmla="*/ 53160227 h 75117811"/>
              <a:gd name="connsiteX296" fmla="*/ 2684001 w 17330757"/>
              <a:gd name="connsiteY296" fmla="*/ 53435427 h 75117811"/>
              <a:gd name="connsiteX297" fmla="*/ 2408800 w 17330757"/>
              <a:gd name="connsiteY297" fmla="*/ 53710627 h 75117811"/>
              <a:gd name="connsiteX298" fmla="*/ 2133600 w 17330757"/>
              <a:gd name="connsiteY298" fmla="*/ 53435427 h 75117811"/>
              <a:gd name="connsiteX299" fmla="*/ 2408800 w 17330757"/>
              <a:gd name="connsiteY299" fmla="*/ 53160227 h 75117811"/>
              <a:gd name="connsiteX300" fmla="*/ 13369371 w 17330757"/>
              <a:gd name="connsiteY300" fmla="*/ 52458347 h 75117811"/>
              <a:gd name="connsiteX301" fmla="*/ 13644571 w 17330757"/>
              <a:gd name="connsiteY301" fmla="*/ 52733547 h 75117811"/>
              <a:gd name="connsiteX302" fmla="*/ 13369371 w 17330757"/>
              <a:gd name="connsiteY302" fmla="*/ 53008747 h 75117811"/>
              <a:gd name="connsiteX303" fmla="*/ 13094171 w 17330757"/>
              <a:gd name="connsiteY303" fmla="*/ 52733547 h 75117811"/>
              <a:gd name="connsiteX304" fmla="*/ 13369371 w 17330757"/>
              <a:gd name="connsiteY304" fmla="*/ 52458347 h 75117811"/>
              <a:gd name="connsiteX305" fmla="*/ 7146045 w 17330757"/>
              <a:gd name="connsiteY305" fmla="*/ 52401123 h 75117811"/>
              <a:gd name="connsiteX306" fmla="*/ 7421246 w 17330757"/>
              <a:gd name="connsiteY306" fmla="*/ 52676323 h 75117811"/>
              <a:gd name="connsiteX307" fmla="*/ 7146045 w 17330757"/>
              <a:gd name="connsiteY307" fmla="*/ 52951523 h 75117811"/>
              <a:gd name="connsiteX308" fmla="*/ 6870845 w 17330757"/>
              <a:gd name="connsiteY308" fmla="*/ 52676323 h 75117811"/>
              <a:gd name="connsiteX309" fmla="*/ 7146045 w 17330757"/>
              <a:gd name="connsiteY309" fmla="*/ 52401123 h 75117811"/>
              <a:gd name="connsiteX310" fmla="*/ 5223318 w 17330757"/>
              <a:gd name="connsiteY310" fmla="*/ 52306831 h 75117811"/>
              <a:gd name="connsiteX311" fmla="*/ 5498518 w 17330757"/>
              <a:gd name="connsiteY311" fmla="*/ 52582027 h 75117811"/>
              <a:gd name="connsiteX312" fmla="*/ 5223318 w 17330757"/>
              <a:gd name="connsiteY312" fmla="*/ 52857227 h 75117811"/>
              <a:gd name="connsiteX313" fmla="*/ 4948118 w 17330757"/>
              <a:gd name="connsiteY313" fmla="*/ 52582027 h 75117811"/>
              <a:gd name="connsiteX314" fmla="*/ 5223318 w 17330757"/>
              <a:gd name="connsiteY314" fmla="*/ 52306831 h 75117811"/>
              <a:gd name="connsiteX315" fmla="*/ 10854801 w 17330757"/>
              <a:gd name="connsiteY315" fmla="*/ 51919835 h 75117811"/>
              <a:gd name="connsiteX316" fmla="*/ 11130001 w 17330757"/>
              <a:gd name="connsiteY316" fmla="*/ 52195031 h 75117811"/>
              <a:gd name="connsiteX317" fmla="*/ 10854801 w 17330757"/>
              <a:gd name="connsiteY317" fmla="*/ 52470231 h 75117811"/>
              <a:gd name="connsiteX318" fmla="*/ 10579600 w 17330757"/>
              <a:gd name="connsiteY318" fmla="*/ 52195031 h 75117811"/>
              <a:gd name="connsiteX319" fmla="*/ 10854801 w 17330757"/>
              <a:gd name="connsiteY319" fmla="*/ 51919835 h 75117811"/>
              <a:gd name="connsiteX320" fmla="*/ 16345125 w 17330757"/>
              <a:gd name="connsiteY320" fmla="*/ 51843167 h 75117811"/>
              <a:gd name="connsiteX321" fmla="*/ 16620325 w 17330757"/>
              <a:gd name="connsiteY321" fmla="*/ 52118367 h 75117811"/>
              <a:gd name="connsiteX322" fmla="*/ 16345125 w 17330757"/>
              <a:gd name="connsiteY322" fmla="*/ 52393567 h 75117811"/>
              <a:gd name="connsiteX323" fmla="*/ 16069925 w 17330757"/>
              <a:gd name="connsiteY323" fmla="*/ 52118367 h 75117811"/>
              <a:gd name="connsiteX324" fmla="*/ 16345125 w 17330757"/>
              <a:gd name="connsiteY324" fmla="*/ 51843167 h 75117811"/>
              <a:gd name="connsiteX325" fmla="*/ 14388510 w 17330757"/>
              <a:gd name="connsiteY325" fmla="*/ 50904071 h 75117811"/>
              <a:gd name="connsiteX326" fmla="*/ 14663710 w 17330757"/>
              <a:gd name="connsiteY326" fmla="*/ 51179271 h 75117811"/>
              <a:gd name="connsiteX327" fmla="*/ 14388510 w 17330757"/>
              <a:gd name="connsiteY327" fmla="*/ 51454467 h 75117811"/>
              <a:gd name="connsiteX328" fmla="*/ 14113310 w 17330757"/>
              <a:gd name="connsiteY328" fmla="*/ 51179271 h 75117811"/>
              <a:gd name="connsiteX329" fmla="*/ 14388510 w 17330757"/>
              <a:gd name="connsiteY329" fmla="*/ 50904071 h 75117811"/>
              <a:gd name="connsiteX330" fmla="*/ 3529875 w 17330757"/>
              <a:gd name="connsiteY330" fmla="*/ 50775315 h 75117811"/>
              <a:gd name="connsiteX331" fmla="*/ 3805075 w 17330757"/>
              <a:gd name="connsiteY331" fmla="*/ 51050511 h 75117811"/>
              <a:gd name="connsiteX332" fmla="*/ 3529875 w 17330757"/>
              <a:gd name="connsiteY332" fmla="*/ 51325711 h 75117811"/>
              <a:gd name="connsiteX333" fmla="*/ 3254675 w 17330757"/>
              <a:gd name="connsiteY333" fmla="*/ 51050511 h 75117811"/>
              <a:gd name="connsiteX334" fmla="*/ 3529875 w 17330757"/>
              <a:gd name="connsiteY334" fmla="*/ 50775315 h 75117811"/>
              <a:gd name="connsiteX335" fmla="*/ 9138028 w 17330757"/>
              <a:gd name="connsiteY335" fmla="*/ 50181239 h 75117811"/>
              <a:gd name="connsiteX336" fmla="*/ 9413225 w 17330757"/>
              <a:gd name="connsiteY336" fmla="*/ 50456439 h 75117811"/>
              <a:gd name="connsiteX337" fmla="*/ 9138028 w 17330757"/>
              <a:gd name="connsiteY337" fmla="*/ 50731635 h 75117811"/>
              <a:gd name="connsiteX338" fmla="*/ 8862827 w 17330757"/>
              <a:gd name="connsiteY338" fmla="*/ 50456439 h 75117811"/>
              <a:gd name="connsiteX339" fmla="*/ 9138028 w 17330757"/>
              <a:gd name="connsiteY339" fmla="*/ 50181239 h 75117811"/>
              <a:gd name="connsiteX340" fmla="*/ 7077892 w 17330757"/>
              <a:gd name="connsiteY340" fmla="*/ 49906039 h 75117811"/>
              <a:gd name="connsiteX341" fmla="*/ 7353092 w 17330757"/>
              <a:gd name="connsiteY341" fmla="*/ 50181239 h 75117811"/>
              <a:gd name="connsiteX342" fmla="*/ 7077892 w 17330757"/>
              <a:gd name="connsiteY342" fmla="*/ 50456439 h 75117811"/>
              <a:gd name="connsiteX343" fmla="*/ 6802691 w 17330757"/>
              <a:gd name="connsiteY343" fmla="*/ 50181239 h 75117811"/>
              <a:gd name="connsiteX344" fmla="*/ 7077892 w 17330757"/>
              <a:gd name="connsiteY344" fmla="*/ 49906039 h 75117811"/>
              <a:gd name="connsiteX345" fmla="*/ 13023441 w 17330757"/>
              <a:gd name="connsiteY345" fmla="*/ 49887767 h 75117811"/>
              <a:gd name="connsiteX346" fmla="*/ 13298641 w 17330757"/>
              <a:gd name="connsiteY346" fmla="*/ 50162963 h 75117811"/>
              <a:gd name="connsiteX347" fmla="*/ 13023441 w 17330757"/>
              <a:gd name="connsiteY347" fmla="*/ 50438163 h 75117811"/>
              <a:gd name="connsiteX348" fmla="*/ 12748240 w 17330757"/>
              <a:gd name="connsiteY348" fmla="*/ 50162963 h 75117811"/>
              <a:gd name="connsiteX349" fmla="*/ 13023441 w 17330757"/>
              <a:gd name="connsiteY349" fmla="*/ 49887767 h 75117811"/>
              <a:gd name="connsiteX350" fmla="*/ 15577172 w 17330757"/>
              <a:gd name="connsiteY350" fmla="*/ 49209151 h 75117811"/>
              <a:gd name="connsiteX351" fmla="*/ 15852372 w 17330757"/>
              <a:gd name="connsiteY351" fmla="*/ 49484351 h 75117811"/>
              <a:gd name="connsiteX352" fmla="*/ 15577172 w 17330757"/>
              <a:gd name="connsiteY352" fmla="*/ 49759551 h 75117811"/>
              <a:gd name="connsiteX353" fmla="*/ 15301972 w 17330757"/>
              <a:gd name="connsiteY353" fmla="*/ 49484351 h 75117811"/>
              <a:gd name="connsiteX354" fmla="*/ 15577172 w 17330757"/>
              <a:gd name="connsiteY354" fmla="*/ 49209151 h 75117811"/>
              <a:gd name="connsiteX355" fmla="*/ 4948119 w 17330757"/>
              <a:gd name="connsiteY355" fmla="*/ 48768779 h 75117811"/>
              <a:gd name="connsiteX356" fmla="*/ 5223319 w 17330757"/>
              <a:gd name="connsiteY356" fmla="*/ 49043979 h 75117811"/>
              <a:gd name="connsiteX357" fmla="*/ 4948119 w 17330757"/>
              <a:gd name="connsiteY357" fmla="*/ 49319179 h 75117811"/>
              <a:gd name="connsiteX358" fmla="*/ 4672918 w 17330757"/>
              <a:gd name="connsiteY358" fmla="*/ 49043979 h 75117811"/>
              <a:gd name="connsiteX359" fmla="*/ 4948119 w 17330757"/>
              <a:gd name="connsiteY359" fmla="*/ 48768779 h 75117811"/>
              <a:gd name="connsiteX360" fmla="*/ 10955367 w 17330757"/>
              <a:gd name="connsiteY360" fmla="*/ 48551259 h 75117811"/>
              <a:gd name="connsiteX361" fmla="*/ 11230567 w 17330757"/>
              <a:gd name="connsiteY361" fmla="*/ 48826459 h 75117811"/>
              <a:gd name="connsiteX362" fmla="*/ 10955367 w 17330757"/>
              <a:gd name="connsiteY362" fmla="*/ 49101659 h 75117811"/>
              <a:gd name="connsiteX363" fmla="*/ 10680167 w 17330757"/>
              <a:gd name="connsiteY363" fmla="*/ 48826459 h 75117811"/>
              <a:gd name="connsiteX364" fmla="*/ 10955367 w 17330757"/>
              <a:gd name="connsiteY364" fmla="*/ 48551259 h 75117811"/>
              <a:gd name="connsiteX365" fmla="*/ 2684004 w 17330757"/>
              <a:gd name="connsiteY365" fmla="*/ 47502551 h 75117811"/>
              <a:gd name="connsiteX366" fmla="*/ 2959204 w 17330757"/>
              <a:gd name="connsiteY366" fmla="*/ 47777751 h 75117811"/>
              <a:gd name="connsiteX367" fmla="*/ 2684004 w 17330757"/>
              <a:gd name="connsiteY367" fmla="*/ 48052947 h 75117811"/>
              <a:gd name="connsiteX368" fmla="*/ 2408804 w 17330757"/>
              <a:gd name="connsiteY368" fmla="*/ 47777751 h 75117811"/>
              <a:gd name="connsiteX369" fmla="*/ 2684004 w 17330757"/>
              <a:gd name="connsiteY369" fmla="*/ 47502551 h 75117811"/>
              <a:gd name="connsiteX370" fmla="*/ 12217298 w 17330757"/>
              <a:gd name="connsiteY370" fmla="*/ 47058459 h 75117811"/>
              <a:gd name="connsiteX371" fmla="*/ 12492499 w 17330757"/>
              <a:gd name="connsiteY371" fmla="*/ 47333659 h 75117811"/>
              <a:gd name="connsiteX372" fmla="*/ 12217298 w 17330757"/>
              <a:gd name="connsiteY372" fmla="*/ 47608859 h 75117811"/>
              <a:gd name="connsiteX373" fmla="*/ 11942098 w 17330757"/>
              <a:gd name="connsiteY373" fmla="*/ 47333659 h 75117811"/>
              <a:gd name="connsiteX374" fmla="*/ 12217298 w 17330757"/>
              <a:gd name="connsiteY374" fmla="*/ 47058459 h 75117811"/>
              <a:gd name="connsiteX375" fmla="*/ 7517108 w 17330757"/>
              <a:gd name="connsiteY375" fmla="*/ 47058459 h 75117811"/>
              <a:gd name="connsiteX376" fmla="*/ 7792307 w 17330757"/>
              <a:gd name="connsiteY376" fmla="*/ 47333659 h 75117811"/>
              <a:gd name="connsiteX377" fmla="*/ 7517108 w 17330757"/>
              <a:gd name="connsiteY377" fmla="*/ 47608859 h 75117811"/>
              <a:gd name="connsiteX378" fmla="*/ 7241907 w 17330757"/>
              <a:gd name="connsiteY378" fmla="*/ 47333659 h 75117811"/>
              <a:gd name="connsiteX379" fmla="*/ 7517108 w 17330757"/>
              <a:gd name="connsiteY379" fmla="*/ 47058459 h 75117811"/>
              <a:gd name="connsiteX380" fmla="*/ 16364031 w 17330757"/>
              <a:gd name="connsiteY380" fmla="*/ 46891503 h 75117811"/>
              <a:gd name="connsiteX381" fmla="*/ 16639231 w 17330757"/>
              <a:gd name="connsiteY381" fmla="*/ 47166699 h 75117811"/>
              <a:gd name="connsiteX382" fmla="*/ 16364031 w 17330757"/>
              <a:gd name="connsiteY382" fmla="*/ 47441899 h 75117811"/>
              <a:gd name="connsiteX383" fmla="*/ 16088830 w 17330757"/>
              <a:gd name="connsiteY383" fmla="*/ 47166699 h 75117811"/>
              <a:gd name="connsiteX384" fmla="*/ 16364031 w 17330757"/>
              <a:gd name="connsiteY384" fmla="*/ 46891503 h 75117811"/>
              <a:gd name="connsiteX385" fmla="*/ 14592948 w 17330757"/>
              <a:gd name="connsiteY385" fmla="*/ 46881195 h 75117811"/>
              <a:gd name="connsiteX386" fmla="*/ 14868148 w 17330757"/>
              <a:gd name="connsiteY386" fmla="*/ 47156395 h 75117811"/>
              <a:gd name="connsiteX387" fmla="*/ 14592948 w 17330757"/>
              <a:gd name="connsiteY387" fmla="*/ 47431591 h 75117811"/>
              <a:gd name="connsiteX388" fmla="*/ 14317748 w 17330757"/>
              <a:gd name="connsiteY388" fmla="*/ 47156395 h 75117811"/>
              <a:gd name="connsiteX389" fmla="*/ 14592948 w 17330757"/>
              <a:gd name="connsiteY389" fmla="*/ 46881195 h 75117811"/>
              <a:gd name="connsiteX390" fmla="*/ 9565737 w 17330757"/>
              <a:gd name="connsiteY390" fmla="*/ 46195467 h 75117811"/>
              <a:gd name="connsiteX391" fmla="*/ 9840936 w 17330757"/>
              <a:gd name="connsiteY391" fmla="*/ 46470671 h 75117811"/>
              <a:gd name="connsiteX392" fmla="*/ 9565737 w 17330757"/>
              <a:gd name="connsiteY392" fmla="*/ 46745867 h 75117811"/>
              <a:gd name="connsiteX393" fmla="*/ 9290543 w 17330757"/>
              <a:gd name="connsiteY393" fmla="*/ 46470671 h 75117811"/>
              <a:gd name="connsiteX394" fmla="*/ 9565737 w 17330757"/>
              <a:gd name="connsiteY394" fmla="*/ 46195467 h 75117811"/>
              <a:gd name="connsiteX395" fmla="*/ 5275271 w 17330757"/>
              <a:gd name="connsiteY395" fmla="*/ 46139963 h 75117811"/>
              <a:gd name="connsiteX396" fmla="*/ 5550471 w 17330757"/>
              <a:gd name="connsiteY396" fmla="*/ 46415163 h 75117811"/>
              <a:gd name="connsiteX397" fmla="*/ 5275271 w 17330757"/>
              <a:gd name="connsiteY397" fmla="*/ 46690363 h 75117811"/>
              <a:gd name="connsiteX398" fmla="*/ 5000070 w 17330757"/>
              <a:gd name="connsiteY398" fmla="*/ 46415163 h 75117811"/>
              <a:gd name="connsiteX399" fmla="*/ 5275271 w 17330757"/>
              <a:gd name="connsiteY399" fmla="*/ 46139963 h 75117811"/>
              <a:gd name="connsiteX400" fmla="*/ 13285029 w 17330757"/>
              <a:gd name="connsiteY400" fmla="*/ 45314951 h 75117811"/>
              <a:gd name="connsiteX401" fmla="*/ 13560229 w 17330757"/>
              <a:gd name="connsiteY401" fmla="*/ 45590151 h 75117811"/>
              <a:gd name="connsiteX402" fmla="*/ 13285029 w 17330757"/>
              <a:gd name="connsiteY402" fmla="*/ 45865347 h 75117811"/>
              <a:gd name="connsiteX403" fmla="*/ 13009828 w 17330757"/>
              <a:gd name="connsiteY403" fmla="*/ 45590151 h 75117811"/>
              <a:gd name="connsiteX404" fmla="*/ 13285029 w 17330757"/>
              <a:gd name="connsiteY404" fmla="*/ 45314951 h 75117811"/>
              <a:gd name="connsiteX405" fmla="*/ 16118065 w 17330757"/>
              <a:gd name="connsiteY405" fmla="*/ 44679315 h 75117811"/>
              <a:gd name="connsiteX406" fmla="*/ 16393265 w 17330757"/>
              <a:gd name="connsiteY406" fmla="*/ 44954515 h 75117811"/>
              <a:gd name="connsiteX407" fmla="*/ 16118065 w 17330757"/>
              <a:gd name="connsiteY407" fmla="*/ 45229715 h 75117811"/>
              <a:gd name="connsiteX408" fmla="*/ 15842864 w 17330757"/>
              <a:gd name="connsiteY408" fmla="*/ 44954515 h 75117811"/>
              <a:gd name="connsiteX409" fmla="*/ 16118065 w 17330757"/>
              <a:gd name="connsiteY409" fmla="*/ 44679315 h 75117811"/>
              <a:gd name="connsiteX410" fmla="*/ 8404237 w 17330757"/>
              <a:gd name="connsiteY410" fmla="*/ 44628659 h 75117811"/>
              <a:gd name="connsiteX411" fmla="*/ 8679435 w 17330757"/>
              <a:gd name="connsiteY411" fmla="*/ 44903859 h 75117811"/>
              <a:gd name="connsiteX412" fmla="*/ 8404237 w 17330757"/>
              <a:gd name="connsiteY412" fmla="*/ 45179059 h 75117811"/>
              <a:gd name="connsiteX413" fmla="*/ 8129035 w 17330757"/>
              <a:gd name="connsiteY413" fmla="*/ 44903859 h 75117811"/>
              <a:gd name="connsiteX414" fmla="*/ 8404237 w 17330757"/>
              <a:gd name="connsiteY414" fmla="*/ 44628659 h 75117811"/>
              <a:gd name="connsiteX415" fmla="*/ 2536486 w 17330757"/>
              <a:gd name="connsiteY415" fmla="*/ 44454451 h 75117811"/>
              <a:gd name="connsiteX416" fmla="*/ 2811686 w 17330757"/>
              <a:gd name="connsiteY416" fmla="*/ 44729651 h 75117811"/>
              <a:gd name="connsiteX417" fmla="*/ 2536486 w 17330757"/>
              <a:gd name="connsiteY417" fmla="*/ 45004851 h 75117811"/>
              <a:gd name="connsiteX418" fmla="*/ 2261285 w 17330757"/>
              <a:gd name="connsiteY418" fmla="*/ 44729651 h 75117811"/>
              <a:gd name="connsiteX419" fmla="*/ 2536486 w 17330757"/>
              <a:gd name="connsiteY419" fmla="*/ 44454451 h 75117811"/>
              <a:gd name="connsiteX420" fmla="*/ 11277646 w 17330757"/>
              <a:gd name="connsiteY420" fmla="*/ 44442131 h 75117811"/>
              <a:gd name="connsiteX421" fmla="*/ 11552846 w 17330757"/>
              <a:gd name="connsiteY421" fmla="*/ 44717331 h 75117811"/>
              <a:gd name="connsiteX422" fmla="*/ 11277646 w 17330757"/>
              <a:gd name="connsiteY422" fmla="*/ 44992531 h 75117811"/>
              <a:gd name="connsiteX423" fmla="*/ 11002445 w 17330757"/>
              <a:gd name="connsiteY423" fmla="*/ 44717331 h 75117811"/>
              <a:gd name="connsiteX424" fmla="*/ 11277646 w 17330757"/>
              <a:gd name="connsiteY424" fmla="*/ 44442131 h 75117811"/>
              <a:gd name="connsiteX425" fmla="*/ 6081219 w 17330757"/>
              <a:gd name="connsiteY425" fmla="*/ 44442131 h 75117811"/>
              <a:gd name="connsiteX426" fmla="*/ 6356418 w 17330757"/>
              <a:gd name="connsiteY426" fmla="*/ 44717331 h 75117811"/>
              <a:gd name="connsiteX427" fmla="*/ 6081219 w 17330757"/>
              <a:gd name="connsiteY427" fmla="*/ 44992531 h 75117811"/>
              <a:gd name="connsiteX428" fmla="*/ 5806020 w 17330757"/>
              <a:gd name="connsiteY428" fmla="*/ 44717331 h 75117811"/>
              <a:gd name="connsiteX429" fmla="*/ 6081219 w 17330757"/>
              <a:gd name="connsiteY429" fmla="*/ 44442131 h 75117811"/>
              <a:gd name="connsiteX430" fmla="*/ 13788239 w 17330757"/>
              <a:gd name="connsiteY430" fmla="*/ 43244779 h 75117811"/>
              <a:gd name="connsiteX431" fmla="*/ 14063439 w 17330757"/>
              <a:gd name="connsiteY431" fmla="*/ 43519975 h 75117811"/>
              <a:gd name="connsiteX432" fmla="*/ 13788239 w 17330757"/>
              <a:gd name="connsiteY432" fmla="*/ 43795175 h 75117811"/>
              <a:gd name="connsiteX433" fmla="*/ 13513038 w 17330757"/>
              <a:gd name="connsiteY433" fmla="*/ 43519975 h 75117811"/>
              <a:gd name="connsiteX434" fmla="*/ 13788239 w 17330757"/>
              <a:gd name="connsiteY434" fmla="*/ 43244779 h 75117811"/>
              <a:gd name="connsiteX435" fmla="*/ 16548995 w 17330757"/>
              <a:gd name="connsiteY435" fmla="*/ 42795395 h 75117811"/>
              <a:gd name="connsiteX436" fmla="*/ 16824196 w 17330757"/>
              <a:gd name="connsiteY436" fmla="*/ 43070595 h 75117811"/>
              <a:gd name="connsiteX437" fmla="*/ 16548995 w 17330757"/>
              <a:gd name="connsiteY437" fmla="*/ 43345795 h 75117811"/>
              <a:gd name="connsiteX438" fmla="*/ 16273795 w 17330757"/>
              <a:gd name="connsiteY438" fmla="*/ 43070595 h 75117811"/>
              <a:gd name="connsiteX439" fmla="*/ 16548995 w 17330757"/>
              <a:gd name="connsiteY439" fmla="*/ 42795395 h 75117811"/>
              <a:gd name="connsiteX440" fmla="*/ 9653055 w 17330757"/>
              <a:gd name="connsiteY440" fmla="*/ 42568743 h 75117811"/>
              <a:gd name="connsiteX441" fmla="*/ 9928254 w 17330757"/>
              <a:gd name="connsiteY441" fmla="*/ 42843943 h 75117811"/>
              <a:gd name="connsiteX442" fmla="*/ 9653055 w 17330757"/>
              <a:gd name="connsiteY442" fmla="*/ 43119143 h 75117811"/>
              <a:gd name="connsiteX443" fmla="*/ 9377858 w 17330757"/>
              <a:gd name="connsiteY443" fmla="*/ 42843943 h 75117811"/>
              <a:gd name="connsiteX444" fmla="*/ 9653055 w 17330757"/>
              <a:gd name="connsiteY444" fmla="*/ 42568743 h 75117811"/>
              <a:gd name="connsiteX445" fmla="*/ 5089683 w 17330757"/>
              <a:gd name="connsiteY445" fmla="*/ 42568743 h 75117811"/>
              <a:gd name="connsiteX446" fmla="*/ 5364883 w 17330757"/>
              <a:gd name="connsiteY446" fmla="*/ 42843943 h 75117811"/>
              <a:gd name="connsiteX447" fmla="*/ 5089683 w 17330757"/>
              <a:gd name="connsiteY447" fmla="*/ 43119143 h 75117811"/>
              <a:gd name="connsiteX448" fmla="*/ 4814483 w 17330757"/>
              <a:gd name="connsiteY448" fmla="*/ 42843943 h 75117811"/>
              <a:gd name="connsiteX449" fmla="*/ 5089683 w 17330757"/>
              <a:gd name="connsiteY449" fmla="*/ 42568743 h 75117811"/>
              <a:gd name="connsiteX450" fmla="*/ 3326200 w 17330757"/>
              <a:gd name="connsiteY450" fmla="*/ 41839339 h 75117811"/>
              <a:gd name="connsiteX451" fmla="*/ 3601400 w 17330757"/>
              <a:gd name="connsiteY451" fmla="*/ 42114539 h 75117811"/>
              <a:gd name="connsiteX452" fmla="*/ 3326200 w 17330757"/>
              <a:gd name="connsiteY452" fmla="*/ 42389739 h 75117811"/>
              <a:gd name="connsiteX453" fmla="*/ 3050999 w 17330757"/>
              <a:gd name="connsiteY453" fmla="*/ 42114539 h 75117811"/>
              <a:gd name="connsiteX454" fmla="*/ 3326200 w 17330757"/>
              <a:gd name="connsiteY454" fmla="*/ 41839339 h 75117811"/>
              <a:gd name="connsiteX455" fmla="*/ 13560229 w 17330757"/>
              <a:gd name="connsiteY455" fmla="*/ 41785491 h 75117811"/>
              <a:gd name="connsiteX456" fmla="*/ 13835429 w 17330757"/>
              <a:gd name="connsiteY456" fmla="*/ 42060691 h 75117811"/>
              <a:gd name="connsiteX457" fmla="*/ 13560229 w 17330757"/>
              <a:gd name="connsiteY457" fmla="*/ 42335887 h 75117811"/>
              <a:gd name="connsiteX458" fmla="*/ 13285029 w 17330757"/>
              <a:gd name="connsiteY458" fmla="*/ 42060691 h 75117811"/>
              <a:gd name="connsiteX459" fmla="*/ 13560229 w 17330757"/>
              <a:gd name="connsiteY459" fmla="*/ 41785491 h 75117811"/>
              <a:gd name="connsiteX460" fmla="*/ 7746913 w 17330757"/>
              <a:gd name="connsiteY460" fmla="*/ 41510291 h 75117811"/>
              <a:gd name="connsiteX461" fmla="*/ 8022114 w 17330757"/>
              <a:gd name="connsiteY461" fmla="*/ 41785491 h 75117811"/>
              <a:gd name="connsiteX462" fmla="*/ 7746913 w 17330757"/>
              <a:gd name="connsiteY462" fmla="*/ 42060691 h 75117811"/>
              <a:gd name="connsiteX463" fmla="*/ 7471713 w 17330757"/>
              <a:gd name="connsiteY463" fmla="*/ 41785491 h 75117811"/>
              <a:gd name="connsiteX464" fmla="*/ 7746913 w 17330757"/>
              <a:gd name="connsiteY464" fmla="*/ 41510291 h 75117811"/>
              <a:gd name="connsiteX465" fmla="*/ 16945999 w 17330757"/>
              <a:gd name="connsiteY465" fmla="*/ 40952335 h 75117811"/>
              <a:gd name="connsiteX466" fmla="*/ 17221199 w 17330757"/>
              <a:gd name="connsiteY466" fmla="*/ 41227535 h 75117811"/>
              <a:gd name="connsiteX467" fmla="*/ 16945999 w 17330757"/>
              <a:gd name="connsiteY467" fmla="*/ 41502735 h 75117811"/>
              <a:gd name="connsiteX468" fmla="*/ 16670798 w 17330757"/>
              <a:gd name="connsiteY468" fmla="*/ 41227535 h 75117811"/>
              <a:gd name="connsiteX469" fmla="*/ 16945999 w 17330757"/>
              <a:gd name="connsiteY469" fmla="*/ 40952335 h 75117811"/>
              <a:gd name="connsiteX470" fmla="*/ 11617223 w 17330757"/>
              <a:gd name="connsiteY470" fmla="*/ 40952335 h 75117811"/>
              <a:gd name="connsiteX471" fmla="*/ 11892423 w 17330757"/>
              <a:gd name="connsiteY471" fmla="*/ 41227535 h 75117811"/>
              <a:gd name="connsiteX472" fmla="*/ 11617223 w 17330757"/>
              <a:gd name="connsiteY472" fmla="*/ 41502735 h 75117811"/>
              <a:gd name="connsiteX473" fmla="*/ 11342023 w 17330757"/>
              <a:gd name="connsiteY473" fmla="*/ 41227535 h 75117811"/>
              <a:gd name="connsiteX474" fmla="*/ 11617223 w 17330757"/>
              <a:gd name="connsiteY474" fmla="*/ 40952335 h 75117811"/>
              <a:gd name="connsiteX475" fmla="*/ 5640080 w 17330757"/>
              <a:gd name="connsiteY475" fmla="*/ 40588435 h 75117811"/>
              <a:gd name="connsiteX476" fmla="*/ 5915282 w 17330757"/>
              <a:gd name="connsiteY476" fmla="*/ 40863635 h 75117811"/>
              <a:gd name="connsiteX477" fmla="*/ 5640080 w 17330757"/>
              <a:gd name="connsiteY477" fmla="*/ 41138835 h 75117811"/>
              <a:gd name="connsiteX478" fmla="*/ 5364880 w 17330757"/>
              <a:gd name="connsiteY478" fmla="*/ 40863635 h 75117811"/>
              <a:gd name="connsiteX479" fmla="*/ 5640080 w 17330757"/>
              <a:gd name="connsiteY479" fmla="*/ 40588435 h 75117811"/>
              <a:gd name="connsiteX480" fmla="*/ 15026771 w 17330757"/>
              <a:gd name="connsiteY480" fmla="*/ 40313235 h 75117811"/>
              <a:gd name="connsiteX481" fmla="*/ 15301972 w 17330757"/>
              <a:gd name="connsiteY481" fmla="*/ 40588435 h 75117811"/>
              <a:gd name="connsiteX482" fmla="*/ 15026771 w 17330757"/>
              <a:gd name="connsiteY482" fmla="*/ 40863635 h 75117811"/>
              <a:gd name="connsiteX483" fmla="*/ 14751571 w 17330757"/>
              <a:gd name="connsiteY483" fmla="*/ 40588435 h 75117811"/>
              <a:gd name="connsiteX484" fmla="*/ 15026771 w 17330757"/>
              <a:gd name="connsiteY484" fmla="*/ 40313235 h 75117811"/>
              <a:gd name="connsiteX485" fmla="*/ 2536479 w 17330757"/>
              <a:gd name="connsiteY485" fmla="*/ 39916403 h 75117811"/>
              <a:gd name="connsiteX486" fmla="*/ 2811679 w 17330757"/>
              <a:gd name="connsiteY486" fmla="*/ 40191599 h 75117811"/>
              <a:gd name="connsiteX487" fmla="*/ 2536479 w 17330757"/>
              <a:gd name="connsiteY487" fmla="*/ 40466803 h 75117811"/>
              <a:gd name="connsiteX488" fmla="*/ 2261279 w 17330757"/>
              <a:gd name="connsiteY488" fmla="*/ 40191599 h 75117811"/>
              <a:gd name="connsiteX489" fmla="*/ 2536479 w 17330757"/>
              <a:gd name="connsiteY489" fmla="*/ 39916403 h 75117811"/>
              <a:gd name="connsiteX490" fmla="*/ 9738893 w 17330757"/>
              <a:gd name="connsiteY490" fmla="*/ 39290407 h 75117811"/>
              <a:gd name="connsiteX491" fmla="*/ 10014093 w 17330757"/>
              <a:gd name="connsiteY491" fmla="*/ 39565607 h 75117811"/>
              <a:gd name="connsiteX492" fmla="*/ 9738893 w 17330757"/>
              <a:gd name="connsiteY492" fmla="*/ 39840807 h 75117811"/>
              <a:gd name="connsiteX493" fmla="*/ 9463695 w 17330757"/>
              <a:gd name="connsiteY493" fmla="*/ 39565607 h 75117811"/>
              <a:gd name="connsiteX494" fmla="*/ 9738893 w 17330757"/>
              <a:gd name="connsiteY494" fmla="*/ 39290407 h 75117811"/>
              <a:gd name="connsiteX495" fmla="*/ 7433621 w 17330757"/>
              <a:gd name="connsiteY495" fmla="*/ 39030691 h 75117811"/>
              <a:gd name="connsiteX496" fmla="*/ 7708821 w 17330757"/>
              <a:gd name="connsiteY496" fmla="*/ 39305887 h 75117811"/>
              <a:gd name="connsiteX497" fmla="*/ 7433621 w 17330757"/>
              <a:gd name="connsiteY497" fmla="*/ 39581087 h 75117811"/>
              <a:gd name="connsiteX498" fmla="*/ 7158421 w 17330757"/>
              <a:gd name="connsiteY498" fmla="*/ 39305887 h 75117811"/>
              <a:gd name="connsiteX499" fmla="*/ 7433621 w 17330757"/>
              <a:gd name="connsiteY499" fmla="*/ 39030691 h 75117811"/>
              <a:gd name="connsiteX500" fmla="*/ 13624314 w 17330757"/>
              <a:gd name="connsiteY500" fmla="*/ 38996935 h 75117811"/>
              <a:gd name="connsiteX501" fmla="*/ 13899515 w 17330757"/>
              <a:gd name="connsiteY501" fmla="*/ 39272135 h 75117811"/>
              <a:gd name="connsiteX502" fmla="*/ 13624314 w 17330757"/>
              <a:gd name="connsiteY502" fmla="*/ 39547331 h 75117811"/>
              <a:gd name="connsiteX503" fmla="*/ 13349114 w 17330757"/>
              <a:gd name="connsiteY503" fmla="*/ 39272135 h 75117811"/>
              <a:gd name="connsiteX504" fmla="*/ 13624314 w 17330757"/>
              <a:gd name="connsiteY504" fmla="*/ 38996935 h 75117811"/>
              <a:gd name="connsiteX505" fmla="*/ 5055194 w 17330757"/>
              <a:gd name="connsiteY505" fmla="*/ 38480291 h 75117811"/>
              <a:gd name="connsiteX506" fmla="*/ 5330394 w 17330757"/>
              <a:gd name="connsiteY506" fmla="*/ 38755491 h 75117811"/>
              <a:gd name="connsiteX507" fmla="*/ 5055194 w 17330757"/>
              <a:gd name="connsiteY507" fmla="*/ 39030691 h 75117811"/>
              <a:gd name="connsiteX508" fmla="*/ 4779993 w 17330757"/>
              <a:gd name="connsiteY508" fmla="*/ 38755491 h 75117811"/>
              <a:gd name="connsiteX509" fmla="*/ 5055194 w 17330757"/>
              <a:gd name="connsiteY509" fmla="*/ 38480291 h 75117811"/>
              <a:gd name="connsiteX510" fmla="*/ 16178046 w 17330757"/>
              <a:gd name="connsiteY510" fmla="*/ 38318319 h 75117811"/>
              <a:gd name="connsiteX511" fmla="*/ 16453246 w 17330757"/>
              <a:gd name="connsiteY511" fmla="*/ 38593519 h 75117811"/>
              <a:gd name="connsiteX512" fmla="*/ 16178046 w 17330757"/>
              <a:gd name="connsiteY512" fmla="*/ 38868719 h 75117811"/>
              <a:gd name="connsiteX513" fmla="*/ 15902845 w 17330757"/>
              <a:gd name="connsiteY513" fmla="*/ 38593519 h 75117811"/>
              <a:gd name="connsiteX514" fmla="*/ 16178046 w 17330757"/>
              <a:gd name="connsiteY514" fmla="*/ 38318319 h 75117811"/>
              <a:gd name="connsiteX515" fmla="*/ 11556241 w 17330757"/>
              <a:gd name="connsiteY515" fmla="*/ 37660427 h 75117811"/>
              <a:gd name="connsiteX516" fmla="*/ 11831441 w 17330757"/>
              <a:gd name="connsiteY516" fmla="*/ 37935631 h 75117811"/>
              <a:gd name="connsiteX517" fmla="*/ 11556241 w 17330757"/>
              <a:gd name="connsiteY517" fmla="*/ 38210827 h 75117811"/>
              <a:gd name="connsiteX518" fmla="*/ 11281040 w 17330757"/>
              <a:gd name="connsiteY518" fmla="*/ 37935631 h 75117811"/>
              <a:gd name="connsiteX519" fmla="*/ 11556241 w 17330757"/>
              <a:gd name="connsiteY519" fmla="*/ 37660427 h 75117811"/>
              <a:gd name="connsiteX520" fmla="*/ 9367655 w 17330757"/>
              <a:gd name="connsiteY520" fmla="*/ 36906987 h 75117811"/>
              <a:gd name="connsiteX521" fmla="*/ 9642856 w 17330757"/>
              <a:gd name="connsiteY521" fmla="*/ 37182183 h 75117811"/>
              <a:gd name="connsiteX522" fmla="*/ 9367655 w 17330757"/>
              <a:gd name="connsiteY522" fmla="*/ 37457383 h 75117811"/>
              <a:gd name="connsiteX523" fmla="*/ 9092455 w 17330757"/>
              <a:gd name="connsiteY523" fmla="*/ 37182183 h 75117811"/>
              <a:gd name="connsiteX524" fmla="*/ 9367655 w 17330757"/>
              <a:gd name="connsiteY524" fmla="*/ 36906987 h 75117811"/>
              <a:gd name="connsiteX525" fmla="*/ 4778644 w 17330757"/>
              <a:gd name="connsiteY525" fmla="*/ 36656967 h 75117811"/>
              <a:gd name="connsiteX526" fmla="*/ 5053845 w 17330757"/>
              <a:gd name="connsiteY526" fmla="*/ 36932167 h 75117811"/>
              <a:gd name="connsiteX527" fmla="*/ 4778644 w 17330757"/>
              <a:gd name="connsiteY527" fmla="*/ 37207367 h 75117811"/>
              <a:gd name="connsiteX528" fmla="*/ 4503444 w 17330757"/>
              <a:gd name="connsiteY528" fmla="*/ 36932167 h 75117811"/>
              <a:gd name="connsiteX529" fmla="*/ 4778644 w 17330757"/>
              <a:gd name="connsiteY529" fmla="*/ 36656967 h 75117811"/>
              <a:gd name="connsiteX530" fmla="*/ 14249753 w 17330757"/>
              <a:gd name="connsiteY530" fmla="*/ 36568995 h 75117811"/>
              <a:gd name="connsiteX531" fmla="*/ 14524953 w 17330757"/>
              <a:gd name="connsiteY531" fmla="*/ 36844195 h 75117811"/>
              <a:gd name="connsiteX532" fmla="*/ 14249753 w 17330757"/>
              <a:gd name="connsiteY532" fmla="*/ 37119391 h 75117811"/>
              <a:gd name="connsiteX533" fmla="*/ 13974553 w 17330757"/>
              <a:gd name="connsiteY533" fmla="*/ 36844195 h 75117811"/>
              <a:gd name="connsiteX534" fmla="*/ 14249753 w 17330757"/>
              <a:gd name="connsiteY534" fmla="*/ 36568995 h 75117811"/>
              <a:gd name="connsiteX535" fmla="*/ 12436000 w 17330757"/>
              <a:gd name="connsiteY535" fmla="*/ 35710715 h 75117811"/>
              <a:gd name="connsiteX536" fmla="*/ 12711200 w 17330757"/>
              <a:gd name="connsiteY536" fmla="*/ 35985915 h 75117811"/>
              <a:gd name="connsiteX537" fmla="*/ 12436000 w 17330757"/>
              <a:gd name="connsiteY537" fmla="*/ 36261115 h 75117811"/>
              <a:gd name="connsiteX538" fmla="*/ 12160800 w 17330757"/>
              <a:gd name="connsiteY538" fmla="*/ 35985915 h 75117811"/>
              <a:gd name="connsiteX539" fmla="*/ 12436000 w 17330757"/>
              <a:gd name="connsiteY539" fmla="*/ 35710715 h 75117811"/>
              <a:gd name="connsiteX540" fmla="*/ 2750695 w 17330757"/>
              <a:gd name="connsiteY540" fmla="*/ 35680547 h 75117811"/>
              <a:gd name="connsiteX541" fmla="*/ 3025896 w 17330757"/>
              <a:gd name="connsiteY541" fmla="*/ 35955747 h 75117811"/>
              <a:gd name="connsiteX542" fmla="*/ 2750695 w 17330757"/>
              <a:gd name="connsiteY542" fmla="*/ 36230947 h 75117811"/>
              <a:gd name="connsiteX543" fmla="*/ 2475495 w 17330757"/>
              <a:gd name="connsiteY543" fmla="*/ 35955747 h 75117811"/>
              <a:gd name="connsiteX544" fmla="*/ 2750695 w 17330757"/>
              <a:gd name="connsiteY544" fmla="*/ 35680547 h 75117811"/>
              <a:gd name="connsiteX545" fmla="*/ 6838784 w 17330757"/>
              <a:gd name="connsiteY545" fmla="*/ 35498139 h 75117811"/>
              <a:gd name="connsiteX546" fmla="*/ 7113983 w 17330757"/>
              <a:gd name="connsiteY546" fmla="*/ 35773339 h 75117811"/>
              <a:gd name="connsiteX547" fmla="*/ 6838784 w 17330757"/>
              <a:gd name="connsiteY547" fmla="*/ 36048539 h 75117811"/>
              <a:gd name="connsiteX548" fmla="*/ 6563582 w 17330757"/>
              <a:gd name="connsiteY548" fmla="*/ 35773339 h 75117811"/>
              <a:gd name="connsiteX549" fmla="*/ 6838784 w 17330757"/>
              <a:gd name="connsiteY549" fmla="*/ 35498139 h 75117811"/>
              <a:gd name="connsiteX550" fmla="*/ 9918056 w 17330757"/>
              <a:gd name="connsiteY550" fmla="*/ 34947795 h 75117811"/>
              <a:gd name="connsiteX551" fmla="*/ 10193256 w 17330757"/>
              <a:gd name="connsiteY551" fmla="*/ 35222995 h 75117811"/>
              <a:gd name="connsiteX552" fmla="*/ 9918056 w 17330757"/>
              <a:gd name="connsiteY552" fmla="*/ 35498195 h 75117811"/>
              <a:gd name="connsiteX553" fmla="*/ 9642856 w 17330757"/>
              <a:gd name="connsiteY553" fmla="*/ 35222995 h 75117811"/>
              <a:gd name="connsiteX554" fmla="*/ 9918056 w 17330757"/>
              <a:gd name="connsiteY554" fmla="*/ 34947795 h 75117811"/>
              <a:gd name="connsiteX555" fmla="*/ 384758 w 17330757"/>
              <a:gd name="connsiteY555" fmla="*/ 34397399 h 75117811"/>
              <a:gd name="connsiteX556" fmla="*/ 659958 w 17330757"/>
              <a:gd name="connsiteY556" fmla="*/ 34672599 h 75117811"/>
              <a:gd name="connsiteX557" fmla="*/ 384758 w 17330757"/>
              <a:gd name="connsiteY557" fmla="*/ 34947795 h 75117811"/>
              <a:gd name="connsiteX558" fmla="*/ 109557 w 17330757"/>
              <a:gd name="connsiteY558" fmla="*/ 34672599 h 75117811"/>
              <a:gd name="connsiteX559" fmla="*/ 384758 w 17330757"/>
              <a:gd name="connsiteY559" fmla="*/ 34397399 h 75117811"/>
              <a:gd name="connsiteX560" fmla="*/ 11345329 w 17330757"/>
              <a:gd name="connsiteY560" fmla="*/ 33695519 h 75117811"/>
              <a:gd name="connsiteX561" fmla="*/ 11620529 w 17330757"/>
              <a:gd name="connsiteY561" fmla="*/ 33970719 h 75117811"/>
              <a:gd name="connsiteX562" fmla="*/ 11345329 w 17330757"/>
              <a:gd name="connsiteY562" fmla="*/ 34245919 h 75117811"/>
              <a:gd name="connsiteX563" fmla="*/ 11070129 w 17330757"/>
              <a:gd name="connsiteY563" fmla="*/ 33970719 h 75117811"/>
              <a:gd name="connsiteX564" fmla="*/ 11345329 w 17330757"/>
              <a:gd name="connsiteY564" fmla="*/ 33695519 h 75117811"/>
              <a:gd name="connsiteX565" fmla="*/ 5122003 w 17330757"/>
              <a:gd name="connsiteY565" fmla="*/ 33638295 h 75117811"/>
              <a:gd name="connsiteX566" fmla="*/ 5397204 w 17330757"/>
              <a:gd name="connsiteY566" fmla="*/ 33913495 h 75117811"/>
              <a:gd name="connsiteX567" fmla="*/ 5122003 w 17330757"/>
              <a:gd name="connsiteY567" fmla="*/ 34188691 h 75117811"/>
              <a:gd name="connsiteX568" fmla="*/ 4846803 w 17330757"/>
              <a:gd name="connsiteY568" fmla="*/ 33913495 h 75117811"/>
              <a:gd name="connsiteX569" fmla="*/ 5122003 w 17330757"/>
              <a:gd name="connsiteY569" fmla="*/ 33638295 h 75117811"/>
              <a:gd name="connsiteX570" fmla="*/ 3199276 w 17330757"/>
              <a:gd name="connsiteY570" fmla="*/ 33544003 h 75117811"/>
              <a:gd name="connsiteX571" fmla="*/ 3474476 w 17330757"/>
              <a:gd name="connsiteY571" fmla="*/ 33819199 h 75117811"/>
              <a:gd name="connsiteX572" fmla="*/ 3199276 w 17330757"/>
              <a:gd name="connsiteY572" fmla="*/ 34094399 h 75117811"/>
              <a:gd name="connsiteX573" fmla="*/ 2924076 w 17330757"/>
              <a:gd name="connsiteY573" fmla="*/ 33819199 h 75117811"/>
              <a:gd name="connsiteX574" fmla="*/ 3199276 w 17330757"/>
              <a:gd name="connsiteY574" fmla="*/ 33544003 h 75117811"/>
              <a:gd name="connsiteX575" fmla="*/ 8830759 w 17330757"/>
              <a:gd name="connsiteY575" fmla="*/ 33157003 h 75117811"/>
              <a:gd name="connsiteX576" fmla="*/ 9105959 w 17330757"/>
              <a:gd name="connsiteY576" fmla="*/ 33432203 h 75117811"/>
              <a:gd name="connsiteX577" fmla="*/ 8830759 w 17330757"/>
              <a:gd name="connsiteY577" fmla="*/ 33707403 h 75117811"/>
              <a:gd name="connsiteX578" fmla="*/ 8555559 w 17330757"/>
              <a:gd name="connsiteY578" fmla="*/ 33432203 h 75117811"/>
              <a:gd name="connsiteX579" fmla="*/ 8830759 w 17330757"/>
              <a:gd name="connsiteY579" fmla="*/ 33157003 h 75117811"/>
              <a:gd name="connsiteX580" fmla="*/ 14321083 w 17330757"/>
              <a:gd name="connsiteY580" fmla="*/ 33080339 h 75117811"/>
              <a:gd name="connsiteX581" fmla="*/ 14596283 w 17330757"/>
              <a:gd name="connsiteY581" fmla="*/ 33355539 h 75117811"/>
              <a:gd name="connsiteX582" fmla="*/ 14321083 w 17330757"/>
              <a:gd name="connsiteY582" fmla="*/ 33630739 h 75117811"/>
              <a:gd name="connsiteX583" fmla="*/ 14045883 w 17330757"/>
              <a:gd name="connsiteY583" fmla="*/ 33355539 h 75117811"/>
              <a:gd name="connsiteX584" fmla="*/ 14321083 w 17330757"/>
              <a:gd name="connsiteY584" fmla="*/ 33080339 h 75117811"/>
              <a:gd name="connsiteX585" fmla="*/ 12364468 w 17330757"/>
              <a:gd name="connsiteY585" fmla="*/ 32141243 h 75117811"/>
              <a:gd name="connsiteX586" fmla="*/ 12639668 w 17330757"/>
              <a:gd name="connsiteY586" fmla="*/ 32416443 h 75117811"/>
              <a:gd name="connsiteX587" fmla="*/ 12364468 w 17330757"/>
              <a:gd name="connsiteY587" fmla="*/ 32691639 h 75117811"/>
              <a:gd name="connsiteX588" fmla="*/ 12089268 w 17330757"/>
              <a:gd name="connsiteY588" fmla="*/ 32416443 h 75117811"/>
              <a:gd name="connsiteX589" fmla="*/ 12364468 w 17330757"/>
              <a:gd name="connsiteY589" fmla="*/ 32141243 h 75117811"/>
              <a:gd name="connsiteX590" fmla="*/ 1505832 w 17330757"/>
              <a:gd name="connsiteY590" fmla="*/ 32012483 h 75117811"/>
              <a:gd name="connsiteX591" fmla="*/ 1781033 w 17330757"/>
              <a:gd name="connsiteY591" fmla="*/ 32287683 h 75117811"/>
              <a:gd name="connsiteX592" fmla="*/ 1505832 w 17330757"/>
              <a:gd name="connsiteY592" fmla="*/ 32562883 h 75117811"/>
              <a:gd name="connsiteX593" fmla="*/ 1230632 w 17330757"/>
              <a:gd name="connsiteY593" fmla="*/ 32287683 h 75117811"/>
              <a:gd name="connsiteX594" fmla="*/ 1505832 w 17330757"/>
              <a:gd name="connsiteY594" fmla="*/ 32012483 h 75117811"/>
              <a:gd name="connsiteX595" fmla="*/ 7113987 w 17330757"/>
              <a:gd name="connsiteY595" fmla="*/ 31418411 h 75117811"/>
              <a:gd name="connsiteX596" fmla="*/ 7389183 w 17330757"/>
              <a:gd name="connsiteY596" fmla="*/ 31693611 h 75117811"/>
              <a:gd name="connsiteX597" fmla="*/ 7113987 w 17330757"/>
              <a:gd name="connsiteY597" fmla="*/ 31968807 h 75117811"/>
              <a:gd name="connsiteX598" fmla="*/ 6838786 w 17330757"/>
              <a:gd name="connsiteY598" fmla="*/ 31693611 h 75117811"/>
              <a:gd name="connsiteX599" fmla="*/ 7113987 w 17330757"/>
              <a:gd name="connsiteY599" fmla="*/ 31418411 h 75117811"/>
              <a:gd name="connsiteX600" fmla="*/ 5053849 w 17330757"/>
              <a:gd name="connsiteY600" fmla="*/ 31143211 h 75117811"/>
              <a:gd name="connsiteX601" fmla="*/ 5329049 w 17330757"/>
              <a:gd name="connsiteY601" fmla="*/ 31418411 h 75117811"/>
              <a:gd name="connsiteX602" fmla="*/ 5053849 w 17330757"/>
              <a:gd name="connsiteY602" fmla="*/ 31693611 h 75117811"/>
              <a:gd name="connsiteX603" fmla="*/ 4778648 w 17330757"/>
              <a:gd name="connsiteY603" fmla="*/ 31418411 h 75117811"/>
              <a:gd name="connsiteX604" fmla="*/ 5053849 w 17330757"/>
              <a:gd name="connsiteY604" fmla="*/ 31143211 h 75117811"/>
              <a:gd name="connsiteX605" fmla="*/ 10999399 w 17330757"/>
              <a:gd name="connsiteY605" fmla="*/ 31124939 h 75117811"/>
              <a:gd name="connsiteX606" fmla="*/ 11274599 w 17330757"/>
              <a:gd name="connsiteY606" fmla="*/ 31400135 h 75117811"/>
              <a:gd name="connsiteX607" fmla="*/ 10999399 w 17330757"/>
              <a:gd name="connsiteY607" fmla="*/ 31675335 h 75117811"/>
              <a:gd name="connsiteX608" fmla="*/ 10724198 w 17330757"/>
              <a:gd name="connsiteY608" fmla="*/ 31400135 h 75117811"/>
              <a:gd name="connsiteX609" fmla="*/ 10999399 w 17330757"/>
              <a:gd name="connsiteY609" fmla="*/ 31124939 h 75117811"/>
              <a:gd name="connsiteX610" fmla="*/ 13553130 w 17330757"/>
              <a:gd name="connsiteY610" fmla="*/ 30446323 h 75117811"/>
              <a:gd name="connsiteX611" fmla="*/ 13828330 w 17330757"/>
              <a:gd name="connsiteY611" fmla="*/ 30721523 h 75117811"/>
              <a:gd name="connsiteX612" fmla="*/ 13553130 w 17330757"/>
              <a:gd name="connsiteY612" fmla="*/ 30996723 h 75117811"/>
              <a:gd name="connsiteX613" fmla="*/ 13277930 w 17330757"/>
              <a:gd name="connsiteY613" fmla="*/ 30721523 h 75117811"/>
              <a:gd name="connsiteX614" fmla="*/ 13553130 w 17330757"/>
              <a:gd name="connsiteY614" fmla="*/ 30446323 h 75117811"/>
              <a:gd name="connsiteX615" fmla="*/ 2924077 w 17330757"/>
              <a:gd name="connsiteY615" fmla="*/ 30005947 h 75117811"/>
              <a:gd name="connsiteX616" fmla="*/ 3199277 w 17330757"/>
              <a:gd name="connsiteY616" fmla="*/ 30281151 h 75117811"/>
              <a:gd name="connsiteX617" fmla="*/ 2924077 w 17330757"/>
              <a:gd name="connsiteY617" fmla="*/ 30556347 h 75117811"/>
              <a:gd name="connsiteX618" fmla="*/ 2648876 w 17330757"/>
              <a:gd name="connsiteY618" fmla="*/ 30281151 h 75117811"/>
              <a:gd name="connsiteX619" fmla="*/ 2924077 w 17330757"/>
              <a:gd name="connsiteY619" fmla="*/ 30005947 h 75117811"/>
              <a:gd name="connsiteX620" fmla="*/ 8931325 w 17330757"/>
              <a:gd name="connsiteY620" fmla="*/ 29788431 h 75117811"/>
              <a:gd name="connsiteX621" fmla="*/ 9206525 w 17330757"/>
              <a:gd name="connsiteY621" fmla="*/ 30063631 h 75117811"/>
              <a:gd name="connsiteX622" fmla="*/ 8931325 w 17330757"/>
              <a:gd name="connsiteY622" fmla="*/ 30338831 h 75117811"/>
              <a:gd name="connsiteX623" fmla="*/ 8656125 w 17330757"/>
              <a:gd name="connsiteY623" fmla="*/ 30063631 h 75117811"/>
              <a:gd name="connsiteX624" fmla="*/ 8931325 w 17330757"/>
              <a:gd name="connsiteY624" fmla="*/ 29788431 h 75117811"/>
              <a:gd name="connsiteX625" fmla="*/ 659962 w 17330757"/>
              <a:gd name="connsiteY625" fmla="*/ 28739723 h 75117811"/>
              <a:gd name="connsiteX626" fmla="*/ 935162 w 17330757"/>
              <a:gd name="connsiteY626" fmla="*/ 29014923 h 75117811"/>
              <a:gd name="connsiteX627" fmla="*/ 659962 w 17330757"/>
              <a:gd name="connsiteY627" fmla="*/ 29290115 h 75117811"/>
              <a:gd name="connsiteX628" fmla="*/ 384762 w 17330757"/>
              <a:gd name="connsiteY628" fmla="*/ 29014923 h 75117811"/>
              <a:gd name="connsiteX629" fmla="*/ 659962 w 17330757"/>
              <a:gd name="connsiteY629" fmla="*/ 28739723 h 75117811"/>
              <a:gd name="connsiteX630" fmla="*/ 5493066 w 17330757"/>
              <a:gd name="connsiteY630" fmla="*/ 28295631 h 75117811"/>
              <a:gd name="connsiteX631" fmla="*/ 5768265 w 17330757"/>
              <a:gd name="connsiteY631" fmla="*/ 28570831 h 75117811"/>
              <a:gd name="connsiteX632" fmla="*/ 5493066 w 17330757"/>
              <a:gd name="connsiteY632" fmla="*/ 28846027 h 75117811"/>
              <a:gd name="connsiteX633" fmla="*/ 5217865 w 17330757"/>
              <a:gd name="connsiteY633" fmla="*/ 28570831 h 75117811"/>
              <a:gd name="connsiteX634" fmla="*/ 5493066 w 17330757"/>
              <a:gd name="connsiteY634" fmla="*/ 28295631 h 75117811"/>
              <a:gd name="connsiteX635" fmla="*/ 10193256 w 17330757"/>
              <a:gd name="connsiteY635" fmla="*/ 28295627 h 75117811"/>
              <a:gd name="connsiteX636" fmla="*/ 10468457 w 17330757"/>
              <a:gd name="connsiteY636" fmla="*/ 28570827 h 75117811"/>
              <a:gd name="connsiteX637" fmla="*/ 10193256 w 17330757"/>
              <a:gd name="connsiteY637" fmla="*/ 28846027 h 75117811"/>
              <a:gd name="connsiteX638" fmla="*/ 9918056 w 17330757"/>
              <a:gd name="connsiteY638" fmla="*/ 28570827 h 75117811"/>
              <a:gd name="connsiteX639" fmla="*/ 10193256 w 17330757"/>
              <a:gd name="connsiteY639" fmla="*/ 28295627 h 75117811"/>
              <a:gd name="connsiteX640" fmla="*/ 14339989 w 17330757"/>
              <a:gd name="connsiteY640" fmla="*/ 28128675 h 75117811"/>
              <a:gd name="connsiteX641" fmla="*/ 14615189 w 17330757"/>
              <a:gd name="connsiteY641" fmla="*/ 28403871 h 75117811"/>
              <a:gd name="connsiteX642" fmla="*/ 14339989 w 17330757"/>
              <a:gd name="connsiteY642" fmla="*/ 28679067 h 75117811"/>
              <a:gd name="connsiteX643" fmla="*/ 14064788 w 17330757"/>
              <a:gd name="connsiteY643" fmla="*/ 28403871 h 75117811"/>
              <a:gd name="connsiteX644" fmla="*/ 14339989 w 17330757"/>
              <a:gd name="connsiteY644" fmla="*/ 28128675 h 75117811"/>
              <a:gd name="connsiteX645" fmla="*/ 12568906 w 17330757"/>
              <a:gd name="connsiteY645" fmla="*/ 28118367 h 75117811"/>
              <a:gd name="connsiteX646" fmla="*/ 12844106 w 17330757"/>
              <a:gd name="connsiteY646" fmla="*/ 28393563 h 75117811"/>
              <a:gd name="connsiteX647" fmla="*/ 12568906 w 17330757"/>
              <a:gd name="connsiteY647" fmla="*/ 28668763 h 75117811"/>
              <a:gd name="connsiteX648" fmla="*/ 12293706 w 17330757"/>
              <a:gd name="connsiteY648" fmla="*/ 28393563 h 75117811"/>
              <a:gd name="connsiteX649" fmla="*/ 12568906 w 17330757"/>
              <a:gd name="connsiteY649" fmla="*/ 28118367 h 75117811"/>
              <a:gd name="connsiteX650" fmla="*/ 7541695 w 17330757"/>
              <a:gd name="connsiteY650" fmla="*/ 27432639 h 75117811"/>
              <a:gd name="connsiteX651" fmla="*/ 7816895 w 17330757"/>
              <a:gd name="connsiteY651" fmla="*/ 27707843 h 75117811"/>
              <a:gd name="connsiteX652" fmla="*/ 7541695 w 17330757"/>
              <a:gd name="connsiteY652" fmla="*/ 27983039 h 75117811"/>
              <a:gd name="connsiteX653" fmla="*/ 7266501 w 17330757"/>
              <a:gd name="connsiteY653" fmla="*/ 27707843 h 75117811"/>
              <a:gd name="connsiteX654" fmla="*/ 7541695 w 17330757"/>
              <a:gd name="connsiteY654" fmla="*/ 27432639 h 75117811"/>
              <a:gd name="connsiteX655" fmla="*/ 3251228 w 17330757"/>
              <a:gd name="connsiteY655" fmla="*/ 27377135 h 75117811"/>
              <a:gd name="connsiteX656" fmla="*/ 3526428 w 17330757"/>
              <a:gd name="connsiteY656" fmla="*/ 27652335 h 75117811"/>
              <a:gd name="connsiteX657" fmla="*/ 3251228 w 17330757"/>
              <a:gd name="connsiteY657" fmla="*/ 27927535 h 75117811"/>
              <a:gd name="connsiteX658" fmla="*/ 2976028 w 17330757"/>
              <a:gd name="connsiteY658" fmla="*/ 27652335 h 75117811"/>
              <a:gd name="connsiteX659" fmla="*/ 3251228 w 17330757"/>
              <a:gd name="connsiteY659" fmla="*/ 27377135 h 75117811"/>
              <a:gd name="connsiteX660" fmla="*/ 11260987 w 17330757"/>
              <a:gd name="connsiteY660" fmla="*/ 26552123 h 75117811"/>
              <a:gd name="connsiteX661" fmla="*/ 11536187 w 17330757"/>
              <a:gd name="connsiteY661" fmla="*/ 26827319 h 75117811"/>
              <a:gd name="connsiteX662" fmla="*/ 11260987 w 17330757"/>
              <a:gd name="connsiteY662" fmla="*/ 27102519 h 75117811"/>
              <a:gd name="connsiteX663" fmla="*/ 10985786 w 17330757"/>
              <a:gd name="connsiteY663" fmla="*/ 26827319 h 75117811"/>
              <a:gd name="connsiteX664" fmla="*/ 11260987 w 17330757"/>
              <a:gd name="connsiteY664" fmla="*/ 26552123 h 75117811"/>
              <a:gd name="connsiteX665" fmla="*/ 14094023 w 17330757"/>
              <a:gd name="connsiteY665" fmla="*/ 25916487 h 75117811"/>
              <a:gd name="connsiteX666" fmla="*/ 14369223 w 17330757"/>
              <a:gd name="connsiteY666" fmla="*/ 26191687 h 75117811"/>
              <a:gd name="connsiteX667" fmla="*/ 14094023 w 17330757"/>
              <a:gd name="connsiteY667" fmla="*/ 26466883 h 75117811"/>
              <a:gd name="connsiteX668" fmla="*/ 13818822 w 17330757"/>
              <a:gd name="connsiteY668" fmla="*/ 26191687 h 75117811"/>
              <a:gd name="connsiteX669" fmla="*/ 14094023 w 17330757"/>
              <a:gd name="connsiteY669" fmla="*/ 25916487 h 75117811"/>
              <a:gd name="connsiteX670" fmla="*/ 6380195 w 17330757"/>
              <a:gd name="connsiteY670" fmla="*/ 25865831 h 75117811"/>
              <a:gd name="connsiteX671" fmla="*/ 6655393 w 17330757"/>
              <a:gd name="connsiteY671" fmla="*/ 26141031 h 75117811"/>
              <a:gd name="connsiteX672" fmla="*/ 6380195 w 17330757"/>
              <a:gd name="connsiteY672" fmla="*/ 26416231 h 75117811"/>
              <a:gd name="connsiteX673" fmla="*/ 6104993 w 17330757"/>
              <a:gd name="connsiteY673" fmla="*/ 26141031 h 75117811"/>
              <a:gd name="connsiteX674" fmla="*/ 6380195 w 17330757"/>
              <a:gd name="connsiteY674" fmla="*/ 25865831 h 75117811"/>
              <a:gd name="connsiteX675" fmla="*/ 512443 w 17330757"/>
              <a:gd name="connsiteY675" fmla="*/ 25691623 h 75117811"/>
              <a:gd name="connsiteX676" fmla="*/ 787644 w 17330757"/>
              <a:gd name="connsiteY676" fmla="*/ 25966823 h 75117811"/>
              <a:gd name="connsiteX677" fmla="*/ 512443 w 17330757"/>
              <a:gd name="connsiteY677" fmla="*/ 26242019 h 75117811"/>
              <a:gd name="connsiteX678" fmla="*/ 237243 w 17330757"/>
              <a:gd name="connsiteY678" fmla="*/ 25966823 h 75117811"/>
              <a:gd name="connsiteX679" fmla="*/ 512443 w 17330757"/>
              <a:gd name="connsiteY679" fmla="*/ 25691623 h 75117811"/>
              <a:gd name="connsiteX680" fmla="*/ 9253604 w 17330757"/>
              <a:gd name="connsiteY680" fmla="*/ 25679303 h 75117811"/>
              <a:gd name="connsiteX681" fmla="*/ 9528804 w 17330757"/>
              <a:gd name="connsiteY681" fmla="*/ 25954503 h 75117811"/>
              <a:gd name="connsiteX682" fmla="*/ 9253604 w 17330757"/>
              <a:gd name="connsiteY682" fmla="*/ 26229703 h 75117811"/>
              <a:gd name="connsiteX683" fmla="*/ 8978403 w 17330757"/>
              <a:gd name="connsiteY683" fmla="*/ 25954503 h 75117811"/>
              <a:gd name="connsiteX684" fmla="*/ 9253604 w 17330757"/>
              <a:gd name="connsiteY684" fmla="*/ 25679303 h 75117811"/>
              <a:gd name="connsiteX685" fmla="*/ 4057177 w 17330757"/>
              <a:gd name="connsiteY685" fmla="*/ 25679303 h 75117811"/>
              <a:gd name="connsiteX686" fmla="*/ 4332376 w 17330757"/>
              <a:gd name="connsiteY686" fmla="*/ 25954503 h 75117811"/>
              <a:gd name="connsiteX687" fmla="*/ 4057177 w 17330757"/>
              <a:gd name="connsiteY687" fmla="*/ 26229703 h 75117811"/>
              <a:gd name="connsiteX688" fmla="*/ 3781977 w 17330757"/>
              <a:gd name="connsiteY688" fmla="*/ 25954503 h 75117811"/>
              <a:gd name="connsiteX689" fmla="*/ 4057177 w 17330757"/>
              <a:gd name="connsiteY689" fmla="*/ 25679303 h 75117811"/>
              <a:gd name="connsiteX690" fmla="*/ 11764197 w 17330757"/>
              <a:gd name="connsiteY690" fmla="*/ 24481947 h 75117811"/>
              <a:gd name="connsiteX691" fmla="*/ 12039397 w 17330757"/>
              <a:gd name="connsiteY691" fmla="*/ 24757149 h 75117811"/>
              <a:gd name="connsiteX692" fmla="*/ 11764197 w 17330757"/>
              <a:gd name="connsiteY692" fmla="*/ 25032349 h 75117811"/>
              <a:gd name="connsiteX693" fmla="*/ 11488996 w 17330757"/>
              <a:gd name="connsiteY693" fmla="*/ 24757149 h 75117811"/>
              <a:gd name="connsiteX694" fmla="*/ 11764197 w 17330757"/>
              <a:gd name="connsiteY694" fmla="*/ 24481947 h 75117811"/>
              <a:gd name="connsiteX695" fmla="*/ 14524953 w 17330757"/>
              <a:gd name="connsiteY695" fmla="*/ 24032569 h 75117811"/>
              <a:gd name="connsiteX696" fmla="*/ 14800154 w 17330757"/>
              <a:gd name="connsiteY696" fmla="*/ 24307767 h 75117811"/>
              <a:gd name="connsiteX697" fmla="*/ 14524953 w 17330757"/>
              <a:gd name="connsiteY697" fmla="*/ 24582967 h 75117811"/>
              <a:gd name="connsiteX698" fmla="*/ 14249753 w 17330757"/>
              <a:gd name="connsiteY698" fmla="*/ 24307767 h 75117811"/>
              <a:gd name="connsiteX699" fmla="*/ 14524953 w 17330757"/>
              <a:gd name="connsiteY699" fmla="*/ 24032569 h 75117811"/>
              <a:gd name="connsiteX700" fmla="*/ 7629013 w 17330757"/>
              <a:gd name="connsiteY700" fmla="*/ 23805917 h 75117811"/>
              <a:gd name="connsiteX701" fmla="*/ 7904212 w 17330757"/>
              <a:gd name="connsiteY701" fmla="*/ 24081115 h 75117811"/>
              <a:gd name="connsiteX702" fmla="*/ 7629013 w 17330757"/>
              <a:gd name="connsiteY702" fmla="*/ 24356313 h 75117811"/>
              <a:gd name="connsiteX703" fmla="*/ 7353817 w 17330757"/>
              <a:gd name="connsiteY703" fmla="*/ 24081115 h 75117811"/>
              <a:gd name="connsiteX704" fmla="*/ 7629013 w 17330757"/>
              <a:gd name="connsiteY704" fmla="*/ 23805917 h 75117811"/>
              <a:gd name="connsiteX705" fmla="*/ 3065641 w 17330757"/>
              <a:gd name="connsiteY705" fmla="*/ 23805917 h 75117811"/>
              <a:gd name="connsiteX706" fmla="*/ 3340841 w 17330757"/>
              <a:gd name="connsiteY706" fmla="*/ 24081115 h 75117811"/>
              <a:gd name="connsiteX707" fmla="*/ 3065641 w 17330757"/>
              <a:gd name="connsiteY707" fmla="*/ 24356319 h 75117811"/>
              <a:gd name="connsiteX708" fmla="*/ 2790440 w 17330757"/>
              <a:gd name="connsiteY708" fmla="*/ 24081115 h 75117811"/>
              <a:gd name="connsiteX709" fmla="*/ 3065641 w 17330757"/>
              <a:gd name="connsiteY709" fmla="*/ 23805917 h 75117811"/>
              <a:gd name="connsiteX710" fmla="*/ 1302157 w 17330757"/>
              <a:gd name="connsiteY710" fmla="*/ 23076513 h 75117811"/>
              <a:gd name="connsiteX711" fmla="*/ 1577358 w 17330757"/>
              <a:gd name="connsiteY711" fmla="*/ 23351711 h 75117811"/>
              <a:gd name="connsiteX712" fmla="*/ 1302157 w 17330757"/>
              <a:gd name="connsiteY712" fmla="*/ 23626909 h 75117811"/>
              <a:gd name="connsiteX713" fmla="*/ 1026957 w 17330757"/>
              <a:gd name="connsiteY713" fmla="*/ 23351711 h 75117811"/>
              <a:gd name="connsiteX714" fmla="*/ 1302157 w 17330757"/>
              <a:gd name="connsiteY714" fmla="*/ 23076513 h 75117811"/>
              <a:gd name="connsiteX715" fmla="*/ 11536187 w 17330757"/>
              <a:gd name="connsiteY715" fmla="*/ 23022661 h 75117811"/>
              <a:gd name="connsiteX716" fmla="*/ 11811387 w 17330757"/>
              <a:gd name="connsiteY716" fmla="*/ 23297863 h 75117811"/>
              <a:gd name="connsiteX717" fmla="*/ 11536187 w 17330757"/>
              <a:gd name="connsiteY717" fmla="*/ 23573061 h 75117811"/>
              <a:gd name="connsiteX718" fmla="*/ 11260987 w 17330757"/>
              <a:gd name="connsiteY718" fmla="*/ 23297863 h 75117811"/>
              <a:gd name="connsiteX719" fmla="*/ 11536187 w 17330757"/>
              <a:gd name="connsiteY719" fmla="*/ 23022661 h 75117811"/>
              <a:gd name="connsiteX720" fmla="*/ 5722871 w 17330757"/>
              <a:gd name="connsiteY720" fmla="*/ 22747463 h 75117811"/>
              <a:gd name="connsiteX721" fmla="*/ 5998071 w 17330757"/>
              <a:gd name="connsiteY721" fmla="*/ 23022661 h 75117811"/>
              <a:gd name="connsiteX722" fmla="*/ 5722871 w 17330757"/>
              <a:gd name="connsiteY722" fmla="*/ 23297863 h 75117811"/>
              <a:gd name="connsiteX723" fmla="*/ 5447670 w 17330757"/>
              <a:gd name="connsiteY723" fmla="*/ 23022661 h 75117811"/>
              <a:gd name="connsiteX724" fmla="*/ 5722871 w 17330757"/>
              <a:gd name="connsiteY724" fmla="*/ 22747463 h 75117811"/>
              <a:gd name="connsiteX725" fmla="*/ 14921957 w 17330757"/>
              <a:gd name="connsiteY725" fmla="*/ 22189509 h 75117811"/>
              <a:gd name="connsiteX726" fmla="*/ 15197157 w 17330757"/>
              <a:gd name="connsiteY726" fmla="*/ 22464709 h 75117811"/>
              <a:gd name="connsiteX727" fmla="*/ 14921957 w 17330757"/>
              <a:gd name="connsiteY727" fmla="*/ 22739909 h 75117811"/>
              <a:gd name="connsiteX728" fmla="*/ 14646756 w 17330757"/>
              <a:gd name="connsiteY728" fmla="*/ 22464709 h 75117811"/>
              <a:gd name="connsiteX729" fmla="*/ 14921957 w 17330757"/>
              <a:gd name="connsiteY729" fmla="*/ 22189509 h 75117811"/>
              <a:gd name="connsiteX730" fmla="*/ 9593181 w 17330757"/>
              <a:gd name="connsiteY730" fmla="*/ 22189509 h 75117811"/>
              <a:gd name="connsiteX731" fmla="*/ 9868381 w 17330757"/>
              <a:gd name="connsiteY731" fmla="*/ 22464709 h 75117811"/>
              <a:gd name="connsiteX732" fmla="*/ 9593181 w 17330757"/>
              <a:gd name="connsiteY732" fmla="*/ 22739909 h 75117811"/>
              <a:gd name="connsiteX733" fmla="*/ 9317981 w 17330757"/>
              <a:gd name="connsiteY733" fmla="*/ 22464709 h 75117811"/>
              <a:gd name="connsiteX734" fmla="*/ 9593181 w 17330757"/>
              <a:gd name="connsiteY734" fmla="*/ 22189509 h 75117811"/>
              <a:gd name="connsiteX735" fmla="*/ 3616038 w 17330757"/>
              <a:gd name="connsiteY735" fmla="*/ 21825607 h 75117811"/>
              <a:gd name="connsiteX736" fmla="*/ 3891239 w 17330757"/>
              <a:gd name="connsiteY736" fmla="*/ 22100809 h 75117811"/>
              <a:gd name="connsiteX737" fmla="*/ 3616038 w 17330757"/>
              <a:gd name="connsiteY737" fmla="*/ 22376007 h 75117811"/>
              <a:gd name="connsiteX738" fmla="*/ 3340838 w 17330757"/>
              <a:gd name="connsiteY738" fmla="*/ 22100809 h 75117811"/>
              <a:gd name="connsiteX739" fmla="*/ 3616038 w 17330757"/>
              <a:gd name="connsiteY739" fmla="*/ 21825607 h 75117811"/>
              <a:gd name="connsiteX740" fmla="*/ 13002729 w 17330757"/>
              <a:gd name="connsiteY740" fmla="*/ 21550407 h 75117811"/>
              <a:gd name="connsiteX741" fmla="*/ 13277930 w 17330757"/>
              <a:gd name="connsiteY741" fmla="*/ 21825607 h 75117811"/>
              <a:gd name="connsiteX742" fmla="*/ 13002729 w 17330757"/>
              <a:gd name="connsiteY742" fmla="*/ 22100809 h 75117811"/>
              <a:gd name="connsiteX743" fmla="*/ 12727529 w 17330757"/>
              <a:gd name="connsiteY743" fmla="*/ 21825607 h 75117811"/>
              <a:gd name="connsiteX744" fmla="*/ 13002729 w 17330757"/>
              <a:gd name="connsiteY744" fmla="*/ 21550407 h 75117811"/>
              <a:gd name="connsiteX745" fmla="*/ 512436 w 17330757"/>
              <a:gd name="connsiteY745" fmla="*/ 21153575 h 75117811"/>
              <a:gd name="connsiteX746" fmla="*/ 787637 w 17330757"/>
              <a:gd name="connsiteY746" fmla="*/ 21428771 h 75117811"/>
              <a:gd name="connsiteX747" fmla="*/ 512436 w 17330757"/>
              <a:gd name="connsiteY747" fmla="*/ 21703975 h 75117811"/>
              <a:gd name="connsiteX748" fmla="*/ 237236 w 17330757"/>
              <a:gd name="connsiteY748" fmla="*/ 21428771 h 75117811"/>
              <a:gd name="connsiteX749" fmla="*/ 512436 w 17330757"/>
              <a:gd name="connsiteY749" fmla="*/ 21153575 h 75117811"/>
              <a:gd name="connsiteX750" fmla="*/ 7714852 w 17330757"/>
              <a:gd name="connsiteY750" fmla="*/ 20527581 h 75117811"/>
              <a:gd name="connsiteX751" fmla="*/ 7990052 w 17330757"/>
              <a:gd name="connsiteY751" fmla="*/ 20802779 h 75117811"/>
              <a:gd name="connsiteX752" fmla="*/ 7714852 w 17330757"/>
              <a:gd name="connsiteY752" fmla="*/ 21077977 h 75117811"/>
              <a:gd name="connsiteX753" fmla="*/ 7439653 w 17330757"/>
              <a:gd name="connsiteY753" fmla="*/ 20802779 h 75117811"/>
              <a:gd name="connsiteX754" fmla="*/ 7714852 w 17330757"/>
              <a:gd name="connsiteY754" fmla="*/ 20527581 h 75117811"/>
              <a:gd name="connsiteX755" fmla="*/ 5409579 w 17330757"/>
              <a:gd name="connsiteY755" fmla="*/ 20267865 h 75117811"/>
              <a:gd name="connsiteX756" fmla="*/ 5684779 w 17330757"/>
              <a:gd name="connsiteY756" fmla="*/ 20543059 h 75117811"/>
              <a:gd name="connsiteX757" fmla="*/ 5409579 w 17330757"/>
              <a:gd name="connsiteY757" fmla="*/ 20818259 h 75117811"/>
              <a:gd name="connsiteX758" fmla="*/ 5134378 w 17330757"/>
              <a:gd name="connsiteY758" fmla="*/ 20543059 h 75117811"/>
              <a:gd name="connsiteX759" fmla="*/ 5409579 w 17330757"/>
              <a:gd name="connsiteY759" fmla="*/ 20267865 h 75117811"/>
              <a:gd name="connsiteX760" fmla="*/ 11600272 w 17330757"/>
              <a:gd name="connsiteY760" fmla="*/ 20234107 h 75117811"/>
              <a:gd name="connsiteX761" fmla="*/ 11875473 w 17330757"/>
              <a:gd name="connsiteY761" fmla="*/ 20509305 h 75117811"/>
              <a:gd name="connsiteX762" fmla="*/ 11600272 w 17330757"/>
              <a:gd name="connsiteY762" fmla="*/ 20784503 h 75117811"/>
              <a:gd name="connsiteX763" fmla="*/ 11325072 w 17330757"/>
              <a:gd name="connsiteY763" fmla="*/ 20509305 h 75117811"/>
              <a:gd name="connsiteX764" fmla="*/ 11600272 w 17330757"/>
              <a:gd name="connsiteY764" fmla="*/ 20234107 h 75117811"/>
              <a:gd name="connsiteX765" fmla="*/ 3031151 w 17330757"/>
              <a:gd name="connsiteY765" fmla="*/ 19717463 h 75117811"/>
              <a:gd name="connsiteX766" fmla="*/ 3306352 w 17330757"/>
              <a:gd name="connsiteY766" fmla="*/ 19992661 h 75117811"/>
              <a:gd name="connsiteX767" fmla="*/ 3031151 w 17330757"/>
              <a:gd name="connsiteY767" fmla="*/ 20267865 h 75117811"/>
              <a:gd name="connsiteX768" fmla="*/ 2755951 w 17330757"/>
              <a:gd name="connsiteY768" fmla="*/ 19992661 h 75117811"/>
              <a:gd name="connsiteX769" fmla="*/ 3031151 w 17330757"/>
              <a:gd name="connsiteY769" fmla="*/ 19717463 h 75117811"/>
              <a:gd name="connsiteX770" fmla="*/ 14154004 w 17330757"/>
              <a:gd name="connsiteY770" fmla="*/ 19555493 h 75117811"/>
              <a:gd name="connsiteX771" fmla="*/ 14429204 w 17330757"/>
              <a:gd name="connsiteY771" fmla="*/ 19830689 h 75117811"/>
              <a:gd name="connsiteX772" fmla="*/ 14154004 w 17330757"/>
              <a:gd name="connsiteY772" fmla="*/ 20105891 h 75117811"/>
              <a:gd name="connsiteX773" fmla="*/ 13878803 w 17330757"/>
              <a:gd name="connsiteY773" fmla="*/ 19830689 h 75117811"/>
              <a:gd name="connsiteX774" fmla="*/ 14154004 w 17330757"/>
              <a:gd name="connsiteY774" fmla="*/ 19555493 h 75117811"/>
              <a:gd name="connsiteX775" fmla="*/ 9532199 w 17330757"/>
              <a:gd name="connsiteY775" fmla="*/ 18897601 h 75117811"/>
              <a:gd name="connsiteX776" fmla="*/ 9807399 w 17330757"/>
              <a:gd name="connsiteY776" fmla="*/ 19172801 h 75117811"/>
              <a:gd name="connsiteX777" fmla="*/ 9532199 w 17330757"/>
              <a:gd name="connsiteY777" fmla="*/ 19447999 h 75117811"/>
              <a:gd name="connsiteX778" fmla="*/ 9256998 w 17330757"/>
              <a:gd name="connsiteY778" fmla="*/ 19172801 h 75117811"/>
              <a:gd name="connsiteX779" fmla="*/ 9532199 w 17330757"/>
              <a:gd name="connsiteY779" fmla="*/ 18897601 h 75117811"/>
              <a:gd name="connsiteX780" fmla="*/ 11501255 w 17330757"/>
              <a:gd name="connsiteY780" fmla="*/ 18009389 h 75117811"/>
              <a:gd name="connsiteX781" fmla="*/ 11776456 w 17330757"/>
              <a:gd name="connsiteY781" fmla="*/ 18284585 h 75117811"/>
              <a:gd name="connsiteX782" fmla="*/ 11501255 w 17330757"/>
              <a:gd name="connsiteY782" fmla="*/ 18559785 h 75117811"/>
              <a:gd name="connsiteX783" fmla="*/ 11226055 w 17330757"/>
              <a:gd name="connsiteY783" fmla="*/ 18284585 h 75117811"/>
              <a:gd name="connsiteX784" fmla="*/ 11501255 w 17330757"/>
              <a:gd name="connsiteY784" fmla="*/ 18009389 h 75117811"/>
              <a:gd name="connsiteX785" fmla="*/ 6912245 w 17330757"/>
              <a:gd name="connsiteY785" fmla="*/ 17759369 h 75117811"/>
              <a:gd name="connsiteX786" fmla="*/ 7187445 w 17330757"/>
              <a:gd name="connsiteY786" fmla="*/ 18034567 h 75117811"/>
              <a:gd name="connsiteX787" fmla="*/ 6912245 w 17330757"/>
              <a:gd name="connsiteY787" fmla="*/ 18309769 h 75117811"/>
              <a:gd name="connsiteX788" fmla="*/ 6637044 w 17330757"/>
              <a:gd name="connsiteY788" fmla="*/ 18034567 h 75117811"/>
              <a:gd name="connsiteX789" fmla="*/ 6912245 w 17330757"/>
              <a:gd name="connsiteY789" fmla="*/ 17759369 h 75117811"/>
              <a:gd name="connsiteX790" fmla="*/ 16383353 w 17330757"/>
              <a:gd name="connsiteY790" fmla="*/ 17671397 h 75117811"/>
              <a:gd name="connsiteX791" fmla="*/ 16658553 w 17330757"/>
              <a:gd name="connsiteY791" fmla="*/ 17946597 h 75117811"/>
              <a:gd name="connsiteX792" fmla="*/ 16383353 w 17330757"/>
              <a:gd name="connsiteY792" fmla="*/ 18221793 h 75117811"/>
              <a:gd name="connsiteX793" fmla="*/ 16108153 w 17330757"/>
              <a:gd name="connsiteY793" fmla="*/ 17946597 h 75117811"/>
              <a:gd name="connsiteX794" fmla="*/ 16383353 w 17330757"/>
              <a:gd name="connsiteY794" fmla="*/ 17671397 h 75117811"/>
              <a:gd name="connsiteX795" fmla="*/ 14569600 w 17330757"/>
              <a:gd name="connsiteY795" fmla="*/ 16813117 h 75117811"/>
              <a:gd name="connsiteX796" fmla="*/ 14844800 w 17330757"/>
              <a:gd name="connsiteY796" fmla="*/ 17088315 h 75117811"/>
              <a:gd name="connsiteX797" fmla="*/ 14569600 w 17330757"/>
              <a:gd name="connsiteY797" fmla="*/ 17363517 h 75117811"/>
              <a:gd name="connsiteX798" fmla="*/ 14294400 w 17330757"/>
              <a:gd name="connsiteY798" fmla="*/ 17088315 h 75117811"/>
              <a:gd name="connsiteX799" fmla="*/ 14569600 w 17330757"/>
              <a:gd name="connsiteY799" fmla="*/ 16813117 h 75117811"/>
              <a:gd name="connsiteX800" fmla="*/ 4884295 w 17330757"/>
              <a:gd name="connsiteY800" fmla="*/ 16782949 h 75117811"/>
              <a:gd name="connsiteX801" fmla="*/ 5159496 w 17330757"/>
              <a:gd name="connsiteY801" fmla="*/ 17058149 h 75117811"/>
              <a:gd name="connsiteX802" fmla="*/ 4884295 w 17330757"/>
              <a:gd name="connsiteY802" fmla="*/ 17333347 h 75117811"/>
              <a:gd name="connsiteX803" fmla="*/ 4609095 w 17330757"/>
              <a:gd name="connsiteY803" fmla="*/ 17058149 h 75117811"/>
              <a:gd name="connsiteX804" fmla="*/ 4884295 w 17330757"/>
              <a:gd name="connsiteY804" fmla="*/ 16782949 h 75117811"/>
              <a:gd name="connsiteX805" fmla="*/ 8972383 w 17330757"/>
              <a:gd name="connsiteY805" fmla="*/ 16600539 h 75117811"/>
              <a:gd name="connsiteX806" fmla="*/ 9247583 w 17330757"/>
              <a:gd name="connsiteY806" fmla="*/ 16875741 h 75117811"/>
              <a:gd name="connsiteX807" fmla="*/ 8972383 w 17330757"/>
              <a:gd name="connsiteY807" fmla="*/ 17150939 h 75117811"/>
              <a:gd name="connsiteX808" fmla="*/ 8697182 w 17330757"/>
              <a:gd name="connsiteY808" fmla="*/ 16875741 h 75117811"/>
              <a:gd name="connsiteX809" fmla="*/ 8972383 w 17330757"/>
              <a:gd name="connsiteY809" fmla="*/ 16600539 h 75117811"/>
              <a:gd name="connsiteX810" fmla="*/ 12051656 w 17330757"/>
              <a:gd name="connsiteY810" fmla="*/ 16050199 h 75117811"/>
              <a:gd name="connsiteX811" fmla="*/ 12326856 w 17330757"/>
              <a:gd name="connsiteY811" fmla="*/ 16325397 h 75117811"/>
              <a:gd name="connsiteX812" fmla="*/ 12051656 w 17330757"/>
              <a:gd name="connsiteY812" fmla="*/ 16600595 h 75117811"/>
              <a:gd name="connsiteX813" fmla="*/ 11776456 w 17330757"/>
              <a:gd name="connsiteY813" fmla="*/ 16325397 h 75117811"/>
              <a:gd name="connsiteX814" fmla="*/ 12051656 w 17330757"/>
              <a:gd name="connsiteY814" fmla="*/ 16050199 h 75117811"/>
              <a:gd name="connsiteX815" fmla="*/ 2518358 w 17330757"/>
              <a:gd name="connsiteY815" fmla="*/ 15499799 h 75117811"/>
              <a:gd name="connsiteX816" fmla="*/ 2793558 w 17330757"/>
              <a:gd name="connsiteY816" fmla="*/ 15775001 h 75117811"/>
              <a:gd name="connsiteX817" fmla="*/ 2518358 w 17330757"/>
              <a:gd name="connsiteY817" fmla="*/ 16050199 h 75117811"/>
              <a:gd name="connsiteX818" fmla="*/ 2243157 w 17330757"/>
              <a:gd name="connsiteY818" fmla="*/ 15775001 h 75117811"/>
              <a:gd name="connsiteX819" fmla="*/ 2518358 w 17330757"/>
              <a:gd name="connsiteY819" fmla="*/ 15499799 h 75117811"/>
              <a:gd name="connsiteX820" fmla="*/ 13478929 w 17330757"/>
              <a:gd name="connsiteY820" fmla="*/ 14797921 h 75117811"/>
              <a:gd name="connsiteX821" fmla="*/ 13754129 w 17330757"/>
              <a:gd name="connsiteY821" fmla="*/ 15073119 h 75117811"/>
              <a:gd name="connsiteX822" fmla="*/ 13478929 w 17330757"/>
              <a:gd name="connsiteY822" fmla="*/ 15348321 h 75117811"/>
              <a:gd name="connsiteX823" fmla="*/ 13203729 w 17330757"/>
              <a:gd name="connsiteY823" fmla="*/ 15073119 h 75117811"/>
              <a:gd name="connsiteX824" fmla="*/ 13478929 w 17330757"/>
              <a:gd name="connsiteY824" fmla="*/ 14797921 h 75117811"/>
              <a:gd name="connsiteX825" fmla="*/ 7255603 w 17330757"/>
              <a:gd name="connsiteY825" fmla="*/ 14740697 h 75117811"/>
              <a:gd name="connsiteX826" fmla="*/ 7530803 w 17330757"/>
              <a:gd name="connsiteY826" fmla="*/ 15015895 h 75117811"/>
              <a:gd name="connsiteX827" fmla="*/ 7255603 w 17330757"/>
              <a:gd name="connsiteY827" fmla="*/ 15291093 h 75117811"/>
              <a:gd name="connsiteX828" fmla="*/ 6980403 w 17330757"/>
              <a:gd name="connsiteY828" fmla="*/ 15015895 h 75117811"/>
              <a:gd name="connsiteX829" fmla="*/ 7255603 w 17330757"/>
              <a:gd name="connsiteY829" fmla="*/ 14740697 h 75117811"/>
              <a:gd name="connsiteX830" fmla="*/ 5332876 w 17330757"/>
              <a:gd name="connsiteY830" fmla="*/ 14646401 h 75117811"/>
              <a:gd name="connsiteX831" fmla="*/ 5608076 w 17330757"/>
              <a:gd name="connsiteY831" fmla="*/ 14921599 h 75117811"/>
              <a:gd name="connsiteX832" fmla="*/ 5332876 w 17330757"/>
              <a:gd name="connsiteY832" fmla="*/ 15196801 h 75117811"/>
              <a:gd name="connsiteX833" fmla="*/ 5057675 w 17330757"/>
              <a:gd name="connsiteY833" fmla="*/ 14921599 h 75117811"/>
              <a:gd name="connsiteX834" fmla="*/ 5332876 w 17330757"/>
              <a:gd name="connsiteY834" fmla="*/ 14646401 h 75117811"/>
              <a:gd name="connsiteX835" fmla="*/ 10964359 w 17330757"/>
              <a:gd name="connsiteY835" fmla="*/ 14259403 h 75117811"/>
              <a:gd name="connsiteX836" fmla="*/ 11239559 w 17330757"/>
              <a:gd name="connsiteY836" fmla="*/ 14534605 h 75117811"/>
              <a:gd name="connsiteX837" fmla="*/ 10964359 w 17330757"/>
              <a:gd name="connsiteY837" fmla="*/ 14809805 h 75117811"/>
              <a:gd name="connsiteX838" fmla="*/ 10689158 w 17330757"/>
              <a:gd name="connsiteY838" fmla="*/ 14534605 h 75117811"/>
              <a:gd name="connsiteX839" fmla="*/ 10964359 w 17330757"/>
              <a:gd name="connsiteY839" fmla="*/ 14259403 h 75117811"/>
              <a:gd name="connsiteX840" fmla="*/ 16454683 w 17330757"/>
              <a:gd name="connsiteY840" fmla="*/ 14182739 h 75117811"/>
              <a:gd name="connsiteX841" fmla="*/ 16729883 w 17330757"/>
              <a:gd name="connsiteY841" fmla="*/ 14457941 h 75117811"/>
              <a:gd name="connsiteX842" fmla="*/ 16454683 w 17330757"/>
              <a:gd name="connsiteY842" fmla="*/ 14733139 h 75117811"/>
              <a:gd name="connsiteX843" fmla="*/ 16179483 w 17330757"/>
              <a:gd name="connsiteY843" fmla="*/ 14457941 h 75117811"/>
              <a:gd name="connsiteX844" fmla="*/ 16454683 w 17330757"/>
              <a:gd name="connsiteY844" fmla="*/ 14182739 h 75117811"/>
              <a:gd name="connsiteX845" fmla="*/ 14498068 w 17330757"/>
              <a:gd name="connsiteY845" fmla="*/ 13243643 h 75117811"/>
              <a:gd name="connsiteX846" fmla="*/ 14773268 w 17330757"/>
              <a:gd name="connsiteY846" fmla="*/ 13518843 h 75117811"/>
              <a:gd name="connsiteX847" fmla="*/ 14498068 w 17330757"/>
              <a:gd name="connsiteY847" fmla="*/ 13794041 h 75117811"/>
              <a:gd name="connsiteX848" fmla="*/ 14222868 w 17330757"/>
              <a:gd name="connsiteY848" fmla="*/ 13518843 h 75117811"/>
              <a:gd name="connsiteX849" fmla="*/ 14498068 w 17330757"/>
              <a:gd name="connsiteY849" fmla="*/ 13243643 h 75117811"/>
              <a:gd name="connsiteX850" fmla="*/ 3639432 w 17330757"/>
              <a:gd name="connsiteY850" fmla="*/ 13114883 h 75117811"/>
              <a:gd name="connsiteX851" fmla="*/ 3914632 w 17330757"/>
              <a:gd name="connsiteY851" fmla="*/ 13390085 h 75117811"/>
              <a:gd name="connsiteX852" fmla="*/ 3639432 w 17330757"/>
              <a:gd name="connsiteY852" fmla="*/ 13665285 h 75117811"/>
              <a:gd name="connsiteX853" fmla="*/ 3364232 w 17330757"/>
              <a:gd name="connsiteY853" fmla="*/ 13390085 h 75117811"/>
              <a:gd name="connsiteX854" fmla="*/ 3639432 w 17330757"/>
              <a:gd name="connsiteY854" fmla="*/ 13114883 h 75117811"/>
              <a:gd name="connsiteX855" fmla="*/ 9247586 w 17330757"/>
              <a:gd name="connsiteY855" fmla="*/ 12520811 h 75117811"/>
              <a:gd name="connsiteX856" fmla="*/ 9522783 w 17330757"/>
              <a:gd name="connsiteY856" fmla="*/ 12796009 h 75117811"/>
              <a:gd name="connsiteX857" fmla="*/ 9247586 w 17330757"/>
              <a:gd name="connsiteY857" fmla="*/ 13071207 h 75117811"/>
              <a:gd name="connsiteX858" fmla="*/ 8972385 w 17330757"/>
              <a:gd name="connsiteY858" fmla="*/ 12796009 h 75117811"/>
              <a:gd name="connsiteX859" fmla="*/ 9247586 w 17330757"/>
              <a:gd name="connsiteY859" fmla="*/ 12520811 h 75117811"/>
              <a:gd name="connsiteX860" fmla="*/ 7187449 w 17330757"/>
              <a:gd name="connsiteY860" fmla="*/ 12245613 h 75117811"/>
              <a:gd name="connsiteX861" fmla="*/ 7462649 w 17330757"/>
              <a:gd name="connsiteY861" fmla="*/ 12520811 h 75117811"/>
              <a:gd name="connsiteX862" fmla="*/ 7187449 w 17330757"/>
              <a:gd name="connsiteY862" fmla="*/ 12796009 h 75117811"/>
              <a:gd name="connsiteX863" fmla="*/ 6912248 w 17330757"/>
              <a:gd name="connsiteY863" fmla="*/ 12520811 h 75117811"/>
              <a:gd name="connsiteX864" fmla="*/ 7187449 w 17330757"/>
              <a:gd name="connsiteY864" fmla="*/ 12245613 h 75117811"/>
              <a:gd name="connsiteX865" fmla="*/ 13132999 w 17330757"/>
              <a:gd name="connsiteY865" fmla="*/ 12227337 h 75117811"/>
              <a:gd name="connsiteX866" fmla="*/ 13408199 w 17330757"/>
              <a:gd name="connsiteY866" fmla="*/ 12502537 h 75117811"/>
              <a:gd name="connsiteX867" fmla="*/ 13132999 w 17330757"/>
              <a:gd name="connsiteY867" fmla="*/ 12777737 h 75117811"/>
              <a:gd name="connsiteX868" fmla="*/ 12857798 w 17330757"/>
              <a:gd name="connsiteY868" fmla="*/ 12502537 h 75117811"/>
              <a:gd name="connsiteX869" fmla="*/ 13132999 w 17330757"/>
              <a:gd name="connsiteY869" fmla="*/ 12227337 h 75117811"/>
              <a:gd name="connsiteX870" fmla="*/ 15686730 w 17330757"/>
              <a:gd name="connsiteY870" fmla="*/ 11548725 h 75117811"/>
              <a:gd name="connsiteX871" fmla="*/ 15961930 w 17330757"/>
              <a:gd name="connsiteY871" fmla="*/ 11823925 h 75117811"/>
              <a:gd name="connsiteX872" fmla="*/ 15686730 w 17330757"/>
              <a:gd name="connsiteY872" fmla="*/ 12099123 h 75117811"/>
              <a:gd name="connsiteX873" fmla="*/ 15411530 w 17330757"/>
              <a:gd name="connsiteY873" fmla="*/ 11823925 h 75117811"/>
              <a:gd name="connsiteX874" fmla="*/ 15686730 w 17330757"/>
              <a:gd name="connsiteY874" fmla="*/ 11548725 h 75117811"/>
              <a:gd name="connsiteX875" fmla="*/ 5057676 w 17330757"/>
              <a:gd name="connsiteY875" fmla="*/ 11108351 h 75117811"/>
              <a:gd name="connsiteX876" fmla="*/ 5332876 w 17330757"/>
              <a:gd name="connsiteY876" fmla="*/ 11383551 h 75117811"/>
              <a:gd name="connsiteX877" fmla="*/ 5057676 w 17330757"/>
              <a:gd name="connsiteY877" fmla="*/ 11658747 h 75117811"/>
              <a:gd name="connsiteX878" fmla="*/ 4782476 w 17330757"/>
              <a:gd name="connsiteY878" fmla="*/ 11383551 h 75117811"/>
              <a:gd name="connsiteX879" fmla="*/ 5057676 w 17330757"/>
              <a:gd name="connsiteY879" fmla="*/ 11108351 h 75117811"/>
              <a:gd name="connsiteX880" fmla="*/ 11064925 w 17330757"/>
              <a:gd name="connsiteY880" fmla="*/ 10890833 h 75117811"/>
              <a:gd name="connsiteX881" fmla="*/ 11340125 w 17330757"/>
              <a:gd name="connsiteY881" fmla="*/ 11166031 h 75117811"/>
              <a:gd name="connsiteX882" fmla="*/ 11064925 w 17330757"/>
              <a:gd name="connsiteY882" fmla="*/ 11441233 h 75117811"/>
              <a:gd name="connsiteX883" fmla="*/ 10789725 w 17330757"/>
              <a:gd name="connsiteY883" fmla="*/ 11166031 h 75117811"/>
              <a:gd name="connsiteX884" fmla="*/ 11064925 w 17330757"/>
              <a:gd name="connsiteY884" fmla="*/ 10890833 h 75117811"/>
              <a:gd name="connsiteX885" fmla="*/ 2793562 w 17330757"/>
              <a:gd name="connsiteY885" fmla="*/ 9842123 h 75117811"/>
              <a:gd name="connsiteX886" fmla="*/ 3068762 w 17330757"/>
              <a:gd name="connsiteY886" fmla="*/ 10117323 h 75117811"/>
              <a:gd name="connsiteX887" fmla="*/ 2793562 w 17330757"/>
              <a:gd name="connsiteY887" fmla="*/ 10392519 h 75117811"/>
              <a:gd name="connsiteX888" fmla="*/ 2518362 w 17330757"/>
              <a:gd name="connsiteY888" fmla="*/ 10117323 h 75117811"/>
              <a:gd name="connsiteX889" fmla="*/ 2793562 w 17330757"/>
              <a:gd name="connsiteY889" fmla="*/ 9842123 h 75117811"/>
              <a:gd name="connsiteX890" fmla="*/ 7626665 w 17330757"/>
              <a:gd name="connsiteY890" fmla="*/ 9398033 h 75117811"/>
              <a:gd name="connsiteX891" fmla="*/ 7901864 w 17330757"/>
              <a:gd name="connsiteY891" fmla="*/ 9673231 h 75117811"/>
              <a:gd name="connsiteX892" fmla="*/ 7626665 w 17330757"/>
              <a:gd name="connsiteY892" fmla="*/ 9948427 h 75117811"/>
              <a:gd name="connsiteX893" fmla="*/ 7351465 w 17330757"/>
              <a:gd name="connsiteY893" fmla="*/ 9673231 h 75117811"/>
              <a:gd name="connsiteX894" fmla="*/ 7626665 w 17330757"/>
              <a:gd name="connsiteY894" fmla="*/ 9398033 h 75117811"/>
              <a:gd name="connsiteX895" fmla="*/ 12326856 w 17330757"/>
              <a:gd name="connsiteY895" fmla="*/ 9398031 h 75117811"/>
              <a:gd name="connsiteX896" fmla="*/ 12602057 w 17330757"/>
              <a:gd name="connsiteY896" fmla="*/ 9673229 h 75117811"/>
              <a:gd name="connsiteX897" fmla="*/ 12326856 w 17330757"/>
              <a:gd name="connsiteY897" fmla="*/ 9948427 h 75117811"/>
              <a:gd name="connsiteX898" fmla="*/ 12051656 w 17330757"/>
              <a:gd name="connsiteY898" fmla="*/ 9673229 h 75117811"/>
              <a:gd name="connsiteX899" fmla="*/ 12326856 w 17330757"/>
              <a:gd name="connsiteY899" fmla="*/ 9398031 h 75117811"/>
              <a:gd name="connsiteX900" fmla="*/ 16473589 w 17330757"/>
              <a:gd name="connsiteY900" fmla="*/ 9231075 h 75117811"/>
              <a:gd name="connsiteX901" fmla="*/ 16748789 w 17330757"/>
              <a:gd name="connsiteY901" fmla="*/ 9506271 h 75117811"/>
              <a:gd name="connsiteX902" fmla="*/ 16473589 w 17330757"/>
              <a:gd name="connsiteY902" fmla="*/ 9781471 h 75117811"/>
              <a:gd name="connsiteX903" fmla="*/ 16198388 w 17330757"/>
              <a:gd name="connsiteY903" fmla="*/ 9506271 h 75117811"/>
              <a:gd name="connsiteX904" fmla="*/ 16473589 w 17330757"/>
              <a:gd name="connsiteY904" fmla="*/ 9231075 h 75117811"/>
              <a:gd name="connsiteX905" fmla="*/ 14702506 w 17330757"/>
              <a:gd name="connsiteY905" fmla="*/ 9220767 h 75117811"/>
              <a:gd name="connsiteX906" fmla="*/ 14977706 w 17330757"/>
              <a:gd name="connsiteY906" fmla="*/ 9495963 h 75117811"/>
              <a:gd name="connsiteX907" fmla="*/ 14702506 w 17330757"/>
              <a:gd name="connsiteY907" fmla="*/ 9771163 h 75117811"/>
              <a:gd name="connsiteX908" fmla="*/ 14427306 w 17330757"/>
              <a:gd name="connsiteY908" fmla="*/ 9495963 h 75117811"/>
              <a:gd name="connsiteX909" fmla="*/ 14702506 w 17330757"/>
              <a:gd name="connsiteY909" fmla="*/ 9220767 h 75117811"/>
              <a:gd name="connsiteX910" fmla="*/ 9675295 w 17330757"/>
              <a:gd name="connsiteY910" fmla="*/ 8535040 h 75117811"/>
              <a:gd name="connsiteX911" fmla="*/ 9950494 w 17330757"/>
              <a:gd name="connsiteY911" fmla="*/ 8810243 h 75117811"/>
              <a:gd name="connsiteX912" fmla="*/ 9675295 w 17330757"/>
              <a:gd name="connsiteY912" fmla="*/ 9085441 h 75117811"/>
              <a:gd name="connsiteX913" fmla="*/ 9400101 w 17330757"/>
              <a:gd name="connsiteY913" fmla="*/ 8810243 h 75117811"/>
              <a:gd name="connsiteX914" fmla="*/ 9675295 w 17330757"/>
              <a:gd name="connsiteY914" fmla="*/ 8535040 h 75117811"/>
              <a:gd name="connsiteX915" fmla="*/ 5384828 w 17330757"/>
              <a:gd name="connsiteY915" fmla="*/ 8479536 h 75117811"/>
              <a:gd name="connsiteX916" fmla="*/ 5660028 w 17330757"/>
              <a:gd name="connsiteY916" fmla="*/ 8754735 h 75117811"/>
              <a:gd name="connsiteX917" fmla="*/ 5384828 w 17330757"/>
              <a:gd name="connsiteY917" fmla="*/ 9029935 h 75117811"/>
              <a:gd name="connsiteX918" fmla="*/ 5109628 w 17330757"/>
              <a:gd name="connsiteY918" fmla="*/ 8754735 h 75117811"/>
              <a:gd name="connsiteX919" fmla="*/ 5384828 w 17330757"/>
              <a:gd name="connsiteY919" fmla="*/ 8479536 h 75117811"/>
              <a:gd name="connsiteX920" fmla="*/ 13394587 w 17330757"/>
              <a:gd name="connsiteY920" fmla="*/ 7654522 h 75117811"/>
              <a:gd name="connsiteX921" fmla="*/ 13669787 w 17330757"/>
              <a:gd name="connsiteY921" fmla="*/ 7929723 h 75117811"/>
              <a:gd name="connsiteX922" fmla="*/ 13394587 w 17330757"/>
              <a:gd name="connsiteY922" fmla="*/ 8204920 h 75117811"/>
              <a:gd name="connsiteX923" fmla="*/ 13119386 w 17330757"/>
              <a:gd name="connsiteY923" fmla="*/ 7929723 h 75117811"/>
              <a:gd name="connsiteX924" fmla="*/ 13394587 w 17330757"/>
              <a:gd name="connsiteY924" fmla="*/ 7654522 h 75117811"/>
              <a:gd name="connsiteX925" fmla="*/ 16227623 w 17330757"/>
              <a:gd name="connsiteY925" fmla="*/ 7018888 h 75117811"/>
              <a:gd name="connsiteX926" fmla="*/ 16502823 w 17330757"/>
              <a:gd name="connsiteY926" fmla="*/ 7294086 h 75117811"/>
              <a:gd name="connsiteX927" fmla="*/ 16227623 w 17330757"/>
              <a:gd name="connsiteY927" fmla="*/ 7569286 h 75117811"/>
              <a:gd name="connsiteX928" fmla="*/ 15952422 w 17330757"/>
              <a:gd name="connsiteY928" fmla="*/ 7294086 h 75117811"/>
              <a:gd name="connsiteX929" fmla="*/ 16227623 w 17330757"/>
              <a:gd name="connsiteY929" fmla="*/ 7018888 h 75117811"/>
              <a:gd name="connsiteX930" fmla="*/ 8513795 w 17330757"/>
              <a:gd name="connsiteY930" fmla="*/ 6968233 h 75117811"/>
              <a:gd name="connsiteX931" fmla="*/ 8788993 w 17330757"/>
              <a:gd name="connsiteY931" fmla="*/ 7243432 h 75117811"/>
              <a:gd name="connsiteX932" fmla="*/ 8513795 w 17330757"/>
              <a:gd name="connsiteY932" fmla="*/ 7518632 h 75117811"/>
              <a:gd name="connsiteX933" fmla="*/ 8238592 w 17330757"/>
              <a:gd name="connsiteY933" fmla="*/ 7243432 h 75117811"/>
              <a:gd name="connsiteX934" fmla="*/ 8513795 w 17330757"/>
              <a:gd name="connsiteY934" fmla="*/ 6968233 h 75117811"/>
              <a:gd name="connsiteX935" fmla="*/ 2646043 w 17330757"/>
              <a:gd name="connsiteY935" fmla="*/ 6794023 h 75117811"/>
              <a:gd name="connsiteX936" fmla="*/ 2921244 w 17330757"/>
              <a:gd name="connsiteY936" fmla="*/ 7069222 h 75117811"/>
              <a:gd name="connsiteX937" fmla="*/ 2646043 w 17330757"/>
              <a:gd name="connsiteY937" fmla="*/ 7344422 h 75117811"/>
              <a:gd name="connsiteX938" fmla="*/ 2370843 w 17330757"/>
              <a:gd name="connsiteY938" fmla="*/ 7069222 h 75117811"/>
              <a:gd name="connsiteX939" fmla="*/ 2646043 w 17330757"/>
              <a:gd name="connsiteY939" fmla="*/ 6794023 h 75117811"/>
              <a:gd name="connsiteX940" fmla="*/ 11387204 w 17330757"/>
              <a:gd name="connsiteY940" fmla="*/ 6781705 h 75117811"/>
              <a:gd name="connsiteX941" fmla="*/ 11662404 w 17330757"/>
              <a:gd name="connsiteY941" fmla="*/ 7056904 h 75117811"/>
              <a:gd name="connsiteX942" fmla="*/ 11387204 w 17330757"/>
              <a:gd name="connsiteY942" fmla="*/ 7332104 h 75117811"/>
              <a:gd name="connsiteX943" fmla="*/ 11112003 w 17330757"/>
              <a:gd name="connsiteY943" fmla="*/ 7056904 h 75117811"/>
              <a:gd name="connsiteX944" fmla="*/ 11387204 w 17330757"/>
              <a:gd name="connsiteY944" fmla="*/ 6781705 h 75117811"/>
              <a:gd name="connsiteX945" fmla="*/ 6190776 w 17330757"/>
              <a:gd name="connsiteY945" fmla="*/ 6781705 h 75117811"/>
              <a:gd name="connsiteX946" fmla="*/ 6465976 w 17330757"/>
              <a:gd name="connsiteY946" fmla="*/ 7056905 h 75117811"/>
              <a:gd name="connsiteX947" fmla="*/ 6190776 w 17330757"/>
              <a:gd name="connsiteY947" fmla="*/ 7332104 h 75117811"/>
              <a:gd name="connsiteX948" fmla="*/ 5915577 w 17330757"/>
              <a:gd name="connsiteY948" fmla="*/ 7056905 h 75117811"/>
              <a:gd name="connsiteX949" fmla="*/ 6190776 w 17330757"/>
              <a:gd name="connsiteY949" fmla="*/ 6781705 h 75117811"/>
              <a:gd name="connsiteX950" fmla="*/ 13897797 w 17330757"/>
              <a:gd name="connsiteY950" fmla="*/ 5584349 h 75117811"/>
              <a:gd name="connsiteX951" fmla="*/ 14172997 w 17330757"/>
              <a:gd name="connsiteY951" fmla="*/ 5859548 h 75117811"/>
              <a:gd name="connsiteX952" fmla="*/ 13897797 w 17330757"/>
              <a:gd name="connsiteY952" fmla="*/ 6134748 h 75117811"/>
              <a:gd name="connsiteX953" fmla="*/ 13622596 w 17330757"/>
              <a:gd name="connsiteY953" fmla="*/ 5859548 h 75117811"/>
              <a:gd name="connsiteX954" fmla="*/ 13897797 w 17330757"/>
              <a:gd name="connsiteY954" fmla="*/ 5584349 h 75117811"/>
              <a:gd name="connsiteX955" fmla="*/ 16658553 w 17330757"/>
              <a:gd name="connsiteY955" fmla="*/ 5134968 h 75117811"/>
              <a:gd name="connsiteX956" fmla="*/ 16933754 w 17330757"/>
              <a:gd name="connsiteY956" fmla="*/ 5410166 h 75117811"/>
              <a:gd name="connsiteX957" fmla="*/ 16658553 w 17330757"/>
              <a:gd name="connsiteY957" fmla="*/ 5685366 h 75117811"/>
              <a:gd name="connsiteX958" fmla="*/ 16383353 w 17330757"/>
              <a:gd name="connsiteY958" fmla="*/ 5410166 h 75117811"/>
              <a:gd name="connsiteX959" fmla="*/ 16658553 w 17330757"/>
              <a:gd name="connsiteY959" fmla="*/ 5134968 h 75117811"/>
              <a:gd name="connsiteX960" fmla="*/ 9762613 w 17330757"/>
              <a:gd name="connsiteY960" fmla="*/ 4908316 h 75117811"/>
              <a:gd name="connsiteX961" fmla="*/ 10037812 w 17330757"/>
              <a:gd name="connsiteY961" fmla="*/ 5183516 h 75117811"/>
              <a:gd name="connsiteX962" fmla="*/ 9762613 w 17330757"/>
              <a:gd name="connsiteY962" fmla="*/ 5458714 h 75117811"/>
              <a:gd name="connsiteX963" fmla="*/ 9487416 w 17330757"/>
              <a:gd name="connsiteY963" fmla="*/ 5183516 h 75117811"/>
              <a:gd name="connsiteX964" fmla="*/ 9762613 w 17330757"/>
              <a:gd name="connsiteY964" fmla="*/ 4908316 h 75117811"/>
              <a:gd name="connsiteX965" fmla="*/ 5199240 w 17330757"/>
              <a:gd name="connsiteY965" fmla="*/ 4908316 h 75117811"/>
              <a:gd name="connsiteX966" fmla="*/ 5474440 w 17330757"/>
              <a:gd name="connsiteY966" fmla="*/ 5183516 h 75117811"/>
              <a:gd name="connsiteX967" fmla="*/ 5199240 w 17330757"/>
              <a:gd name="connsiteY967" fmla="*/ 5458716 h 75117811"/>
              <a:gd name="connsiteX968" fmla="*/ 4924040 w 17330757"/>
              <a:gd name="connsiteY968" fmla="*/ 5183516 h 75117811"/>
              <a:gd name="connsiteX969" fmla="*/ 5199240 w 17330757"/>
              <a:gd name="connsiteY969" fmla="*/ 4908316 h 75117811"/>
              <a:gd name="connsiteX970" fmla="*/ 3435757 w 17330757"/>
              <a:gd name="connsiteY970" fmla="*/ 4178911 h 75117811"/>
              <a:gd name="connsiteX971" fmla="*/ 3710958 w 17330757"/>
              <a:gd name="connsiteY971" fmla="*/ 4454110 h 75117811"/>
              <a:gd name="connsiteX972" fmla="*/ 3435757 w 17330757"/>
              <a:gd name="connsiteY972" fmla="*/ 4729311 h 75117811"/>
              <a:gd name="connsiteX973" fmla="*/ 3160557 w 17330757"/>
              <a:gd name="connsiteY973" fmla="*/ 4454110 h 75117811"/>
              <a:gd name="connsiteX974" fmla="*/ 3435757 w 17330757"/>
              <a:gd name="connsiteY974" fmla="*/ 4178911 h 75117811"/>
              <a:gd name="connsiteX975" fmla="*/ 13669787 w 17330757"/>
              <a:gd name="connsiteY975" fmla="*/ 4125063 h 75117811"/>
              <a:gd name="connsiteX976" fmla="*/ 13944987 w 17330757"/>
              <a:gd name="connsiteY976" fmla="*/ 4400262 h 75117811"/>
              <a:gd name="connsiteX977" fmla="*/ 13669787 w 17330757"/>
              <a:gd name="connsiteY977" fmla="*/ 4675460 h 75117811"/>
              <a:gd name="connsiteX978" fmla="*/ 13394587 w 17330757"/>
              <a:gd name="connsiteY978" fmla="*/ 4400262 h 75117811"/>
              <a:gd name="connsiteX979" fmla="*/ 13669787 w 17330757"/>
              <a:gd name="connsiteY979" fmla="*/ 4125063 h 75117811"/>
              <a:gd name="connsiteX980" fmla="*/ 7856471 w 17330757"/>
              <a:gd name="connsiteY980" fmla="*/ 3849863 h 75117811"/>
              <a:gd name="connsiteX981" fmla="*/ 8131671 w 17330757"/>
              <a:gd name="connsiteY981" fmla="*/ 4125063 h 75117811"/>
              <a:gd name="connsiteX982" fmla="*/ 7856471 w 17330757"/>
              <a:gd name="connsiteY982" fmla="*/ 4400262 h 75117811"/>
              <a:gd name="connsiteX983" fmla="*/ 7581270 w 17330757"/>
              <a:gd name="connsiteY983" fmla="*/ 4125063 h 75117811"/>
              <a:gd name="connsiteX984" fmla="*/ 7856471 w 17330757"/>
              <a:gd name="connsiteY984" fmla="*/ 3849863 h 75117811"/>
              <a:gd name="connsiteX985" fmla="*/ 11726781 w 17330757"/>
              <a:gd name="connsiteY985" fmla="*/ 3291908 h 75117811"/>
              <a:gd name="connsiteX986" fmla="*/ 12001981 w 17330757"/>
              <a:gd name="connsiteY986" fmla="*/ 3567107 h 75117811"/>
              <a:gd name="connsiteX987" fmla="*/ 11726781 w 17330757"/>
              <a:gd name="connsiteY987" fmla="*/ 3842306 h 75117811"/>
              <a:gd name="connsiteX988" fmla="*/ 11451581 w 17330757"/>
              <a:gd name="connsiteY988" fmla="*/ 3567107 h 75117811"/>
              <a:gd name="connsiteX989" fmla="*/ 11726781 w 17330757"/>
              <a:gd name="connsiteY989" fmla="*/ 3291908 h 75117811"/>
              <a:gd name="connsiteX990" fmla="*/ 17055557 w 17330757"/>
              <a:gd name="connsiteY990" fmla="*/ 3291907 h 75117811"/>
              <a:gd name="connsiteX991" fmla="*/ 17330757 w 17330757"/>
              <a:gd name="connsiteY991" fmla="*/ 3567107 h 75117811"/>
              <a:gd name="connsiteX992" fmla="*/ 17055557 w 17330757"/>
              <a:gd name="connsiteY992" fmla="*/ 3842306 h 75117811"/>
              <a:gd name="connsiteX993" fmla="*/ 16780356 w 17330757"/>
              <a:gd name="connsiteY993" fmla="*/ 3567107 h 75117811"/>
              <a:gd name="connsiteX994" fmla="*/ 17055557 w 17330757"/>
              <a:gd name="connsiteY994" fmla="*/ 3291907 h 75117811"/>
              <a:gd name="connsiteX995" fmla="*/ 5749638 w 17330757"/>
              <a:gd name="connsiteY995" fmla="*/ 2928007 h 75117811"/>
              <a:gd name="connsiteX996" fmla="*/ 6024839 w 17330757"/>
              <a:gd name="connsiteY996" fmla="*/ 3203207 h 75117811"/>
              <a:gd name="connsiteX997" fmla="*/ 5749638 w 17330757"/>
              <a:gd name="connsiteY997" fmla="*/ 3478406 h 75117811"/>
              <a:gd name="connsiteX998" fmla="*/ 5474438 w 17330757"/>
              <a:gd name="connsiteY998" fmla="*/ 3203207 h 75117811"/>
              <a:gd name="connsiteX999" fmla="*/ 5749638 w 17330757"/>
              <a:gd name="connsiteY999" fmla="*/ 2928007 h 75117811"/>
              <a:gd name="connsiteX1000" fmla="*/ 15136329 w 17330757"/>
              <a:gd name="connsiteY1000" fmla="*/ 2652806 h 75117811"/>
              <a:gd name="connsiteX1001" fmla="*/ 15411530 w 17330757"/>
              <a:gd name="connsiteY1001" fmla="*/ 2928006 h 75117811"/>
              <a:gd name="connsiteX1002" fmla="*/ 15136329 w 17330757"/>
              <a:gd name="connsiteY1002" fmla="*/ 3203206 h 75117811"/>
              <a:gd name="connsiteX1003" fmla="*/ 14861129 w 17330757"/>
              <a:gd name="connsiteY1003" fmla="*/ 2928006 h 75117811"/>
              <a:gd name="connsiteX1004" fmla="*/ 15136329 w 17330757"/>
              <a:gd name="connsiteY1004" fmla="*/ 2652806 h 75117811"/>
              <a:gd name="connsiteX1005" fmla="*/ 2646036 w 17330757"/>
              <a:gd name="connsiteY1005" fmla="*/ 2255974 h 75117811"/>
              <a:gd name="connsiteX1006" fmla="*/ 2921237 w 17330757"/>
              <a:gd name="connsiteY1006" fmla="*/ 2531172 h 75117811"/>
              <a:gd name="connsiteX1007" fmla="*/ 2646036 w 17330757"/>
              <a:gd name="connsiteY1007" fmla="*/ 2806374 h 75117811"/>
              <a:gd name="connsiteX1008" fmla="*/ 2370836 w 17330757"/>
              <a:gd name="connsiteY1008" fmla="*/ 2531172 h 75117811"/>
              <a:gd name="connsiteX1009" fmla="*/ 2646036 w 17330757"/>
              <a:gd name="connsiteY1009" fmla="*/ 2255974 h 75117811"/>
              <a:gd name="connsiteX1010" fmla="*/ 9848451 w 17330757"/>
              <a:gd name="connsiteY1010" fmla="*/ 1629980 h 75117811"/>
              <a:gd name="connsiteX1011" fmla="*/ 10123651 w 17330757"/>
              <a:gd name="connsiteY1011" fmla="*/ 1905177 h 75117811"/>
              <a:gd name="connsiteX1012" fmla="*/ 9848451 w 17330757"/>
              <a:gd name="connsiteY1012" fmla="*/ 2180378 h 75117811"/>
              <a:gd name="connsiteX1013" fmla="*/ 9573253 w 17330757"/>
              <a:gd name="connsiteY1013" fmla="*/ 1905177 h 75117811"/>
              <a:gd name="connsiteX1014" fmla="*/ 9848451 w 17330757"/>
              <a:gd name="connsiteY1014" fmla="*/ 1629980 h 75117811"/>
              <a:gd name="connsiteX1015" fmla="*/ 7543178 w 17330757"/>
              <a:gd name="connsiteY1015" fmla="*/ 1370262 h 75117811"/>
              <a:gd name="connsiteX1016" fmla="*/ 7818379 w 17330757"/>
              <a:gd name="connsiteY1016" fmla="*/ 1645458 h 75117811"/>
              <a:gd name="connsiteX1017" fmla="*/ 7543178 w 17330757"/>
              <a:gd name="connsiteY1017" fmla="*/ 1920658 h 75117811"/>
              <a:gd name="connsiteX1018" fmla="*/ 7267978 w 17330757"/>
              <a:gd name="connsiteY1018" fmla="*/ 1645458 h 75117811"/>
              <a:gd name="connsiteX1019" fmla="*/ 7543178 w 17330757"/>
              <a:gd name="connsiteY1019" fmla="*/ 1370262 h 75117811"/>
              <a:gd name="connsiteX1020" fmla="*/ 13733872 w 17330757"/>
              <a:gd name="connsiteY1020" fmla="*/ 1336505 h 75117811"/>
              <a:gd name="connsiteX1021" fmla="*/ 14009073 w 17330757"/>
              <a:gd name="connsiteY1021" fmla="*/ 1611705 h 75117811"/>
              <a:gd name="connsiteX1022" fmla="*/ 13733872 w 17330757"/>
              <a:gd name="connsiteY1022" fmla="*/ 1886904 h 75117811"/>
              <a:gd name="connsiteX1023" fmla="*/ 13458672 w 17330757"/>
              <a:gd name="connsiteY1023" fmla="*/ 1611705 h 75117811"/>
              <a:gd name="connsiteX1024" fmla="*/ 13733872 w 17330757"/>
              <a:gd name="connsiteY1024" fmla="*/ 1336505 h 75117811"/>
              <a:gd name="connsiteX1025" fmla="*/ 5164751 w 17330757"/>
              <a:gd name="connsiteY1025" fmla="*/ 819861 h 75117811"/>
              <a:gd name="connsiteX1026" fmla="*/ 5439952 w 17330757"/>
              <a:gd name="connsiteY1026" fmla="*/ 1095063 h 75117811"/>
              <a:gd name="connsiteX1027" fmla="*/ 5164751 w 17330757"/>
              <a:gd name="connsiteY1027" fmla="*/ 1370262 h 75117811"/>
              <a:gd name="connsiteX1028" fmla="*/ 4889551 w 17330757"/>
              <a:gd name="connsiteY1028" fmla="*/ 1095063 h 75117811"/>
              <a:gd name="connsiteX1029" fmla="*/ 5164751 w 17330757"/>
              <a:gd name="connsiteY1029" fmla="*/ 819861 h 75117811"/>
              <a:gd name="connsiteX1030" fmla="*/ 16287604 w 17330757"/>
              <a:gd name="connsiteY1030" fmla="*/ 657892 h 75117811"/>
              <a:gd name="connsiteX1031" fmla="*/ 16562804 w 17330757"/>
              <a:gd name="connsiteY1031" fmla="*/ 933091 h 75117811"/>
              <a:gd name="connsiteX1032" fmla="*/ 16287604 w 17330757"/>
              <a:gd name="connsiteY1032" fmla="*/ 1208290 h 75117811"/>
              <a:gd name="connsiteX1033" fmla="*/ 16012403 w 17330757"/>
              <a:gd name="connsiteY1033" fmla="*/ 933091 h 75117811"/>
              <a:gd name="connsiteX1034" fmla="*/ 16287604 w 17330757"/>
              <a:gd name="connsiteY1034" fmla="*/ 657892 h 75117811"/>
              <a:gd name="connsiteX1035" fmla="*/ 11665799 w 17330757"/>
              <a:gd name="connsiteY1035" fmla="*/ 0 h 75117811"/>
              <a:gd name="connsiteX1036" fmla="*/ 11940999 w 17330757"/>
              <a:gd name="connsiteY1036" fmla="*/ 275201 h 75117811"/>
              <a:gd name="connsiteX1037" fmla="*/ 11665799 w 17330757"/>
              <a:gd name="connsiteY1037" fmla="*/ 550400 h 75117811"/>
              <a:gd name="connsiteX1038" fmla="*/ 11390598 w 17330757"/>
              <a:gd name="connsiteY1038" fmla="*/ 275201 h 75117811"/>
              <a:gd name="connsiteX1039" fmla="*/ 11665799 w 17330757"/>
              <a:gd name="connsiteY1039" fmla="*/ 0 h 751178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</a:cxnLst>
            <a:rect l="l" t="t" r="r" b="b"/>
            <a:pathLst>
              <a:path w="17330757" h="75117811">
                <a:moveTo>
                  <a:pt x="9258097" y="74567419"/>
                </a:moveTo>
                <a:cubicBezTo>
                  <a:pt x="9410086" y="74567419"/>
                  <a:pt x="9533298" y="74690627"/>
                  <a:pt x="9533298" y="74842611"/>
                </a:cubicBezTo>
                <a:cubicBezTo>
                  <a:pt x="9533298" y="74994603"/>
                  <a:pt x="9410086" y="75117811"/>
                  <a:pt x="9258097" y="75117811"/>
                </a:cubicBezTo>
                <a:cubicBezTo>
                  <a:pt x="9106109" y="75117811"/>
                  <a:pt x="8982897" y="74994603"/>
                  <a:pt x="8982897" y="74842611"/>
                </a:cubicBezTo>
                <a:cubicBezTo>
                  <a:pt x="8982897" y="74690627"/>
                  <a:pt x="9106109" y="74567419"/>
                  <a:pt x="9258097" y="74567419"/>
                </a:cubicBezTo>
                <a:close/>
                <a:moveTo>
                  <a:pt x="4669087" y="74317395"/>
                </a:moveTo>
                <a:cubicBezTo>
                  <a:pt x="4821075" y="74317395"/>
                  <a:pt x="4944287" y="74440603"/>
                  <a:pt x="4944287" y="74592595"/>
                </a:cubicBezTo>
                <a:cubicBezTo>
                  <a:pt x="4944287" y="74744587"/>
                  <a:pt x="4821075" y="74867795"/>
                  <a:pt x="4669087" y="74867795"/>
                </a:cubicBezTo>
                <a:cubicBezTo>
                  <a:pt x="4517097" y="74867795"/>
                  <a:pt x="4393887" y="74744587"/>
                  <a:pt x="4393887" y="74592595"/>
                </a:cubicBezTo>
                <a:cubicBezTo>
                  <a:pt x="4393887" y="74440603"/>
                  <a:pt x="4517097" y="74317395"/>
                  <a:pt x="4669087" y="74317395"/>
                </a:cubicBezTo>
                <a:close/>
                <a:moveTo>
                  <a:pt x="14140195" y="74229419"/>
                </a:moveTo>
                <a:cubicBezTo>
                  <a:pt x="14292184" y="74229419"/>
                  <a:pt x="14415395" y="74352635"/>
                  <a:pt x="14415395" y="74504619"/>
                </a:cubicBezTo>
                <a:cubicBezTo>
                  <a:pt x="14415395" y="74656611"/>
                  <a:pt x="14292184" y="74779819"/>
                  <a:pt x="14140195" y="74779819"/>
                </a:cubicBezTo>
                <a:cubicBezTo>
                  <a:pt x="13988206" y="74779819"/>
                  <a:pt x="13864995" y="74656611"/>
                  <a:pt x="13864995" y="74504619"/>
                </a:cubicBezTo>
                <a:cubicBezTo>
                  <a:pt x="13864995" y="74352635"/>
                  <a:pt x="13988206" y="74229419"/>
                  <a:pt x="14140195" y="74229419"/>
                </a:cubicBezTo>
                <a:close/>
                <a:moveTo>
                  <a:pt x="12326442" y="73371147"/>
                </a:moveTo>
                <a:cubicBezTo>
                  <a:pt x="12478431" y="73371147"/>
                  <a:pt x="12601642" y="73494355"/>
                  <a:pt x="12601642" y="73646347"/>
                </a:cubicBezTo>
                <a:cubicBezTo>
                  <a:pt x="12601642" y="73798331"/>
                  <a:pt x="12478431" y="73921547"/>
                  <a:pt x="12326442" y="73921547"/>
                </a:cubicBezTo>
                <a:cubicBezTo>
                  <a:pt x="12174453" y="73921547"/>
                  <a:pt x="12051242" y="73798331"/>
                  <a:pt x="12051242" y="73646347"/>
                </a:cubicBezTo>
                <a:cubicBezTo>
                  <a:pt x="12051242" y="73494355"/>
                  <a:pt x="12174453" y="73371147"/>
                  <a:pt x="12326442" y="73371147"/>
                </a:cubicBezTo>
                <a:close/>
                <a:moveTo>
                  <a:pt x="2641138" y="73340979"/>
                </a:moveTo>
                <a:cubicBezTo>
                  <a:pt x="2793126" y="73340979"/>
                  <a:pt x="2916338" y="73464187"/>
                  <a:pt x="2916338" y="73616179"/>
                </a:cubicBezTo>
                <a:cubicBezTo>
                  <a:pt x="2916338" y="73768163"/>
                  <a:pt x="2793126" y="73891379"/>
                  <a:pt x="2641138" y="73891379"/>
                </a:cubicBezTo>
                <a:cubicBezTo>
                  <a:pt x="2489149" y="73891379"/>
                  <a:pt x="2365938" y="73768163"/>
                  <a:pt x="2365938" y="73616179"/>
                </a:cubicBezTo>
                <a:cubicBezTo>
                  <a:pt x="2365938" y="73464187"/>
                  <a:pt x="2489149" y="73340979"/>
                  <a:pt x="2641138" y="73340979"/>
                </a:cubicBezTo>
                <a:close/>
                <a:moveTo>
                  <a:pt x="6729226" y="73158571"/>
                </a:moveTo>
                <a:cubicBezTo>
                  <a:pt x="6881214" y="73158571"/>
                  <a:pt x="7004426" y="73281779"/>
                  <a:pt x="7004426" y="73433771"/>
                </a:cubicBezTo>
                <a:cubicBezTo>
                  <a:pt x="7004426" y="73585755"/>
                  <a:pt x="6881214" y="73708971"/>
                  <a:pt x="6729226" y="73708971"/>
                </a:cubicBezTo>
                <a:cubicBezTo>
                  <a:pt x="6577236" y="73708971"/>
                  <a:pt x="6454024" y="73585755"/>
                  <a:pt x="6454024" y="73433771"/>
                </a:cubicBezTo>
                <a:cubicBezTo>
                  <a:pt x="6454024" y="73281779"/>
                  <a:pt x="6577236" y="73158571"/>
                  <a:pt x="6729226" y="73158571"/>
                </a:cubicBezTo>
                <a:close/>
                <a:moveTo>
                  <a:pt x="9808498" y="72608227"/>
                </a:moveTo>
                <a:cubicBezTo>
                  <a:pt x="9960487" y="72608227"/>
                  <a:pt x="10083698" y="72731435"/>
                  <a:pt x="10083698" y="72883427"/>
                </a:cubicBezTo>
                <a:cubicBezTo>
                  <a:pt x="10083698" y="73035411"/>
                  <a:pt x="9960487" y="73158627"/>
                  <a:pt x="9808498" y="73158627"/>
                </a:cubicBezTo>
                <a:cubicBezTo>
                  <a:pt x="9656509" y="73158627"/>
                  <a:pt x="9533298" y="73035411"/>
                  <a:pt x="9533298" y="72883427"/>
                </a:cubicBezTo>
                <a:cubicBezTo>
                  <a:pt x="9533298" y="72731435"/>
                  <a:pt x="9656509" y="72608227"/>
                  <a:pt x="9808498" y="72608227"/>
                </a:cubicBezTo>
                <a:close/>
                <a:moveTo>
                  <a:pt x="275200" y="72057827"/>
                </a:moveTo>
                <a:cubicBezTo>
                  <a:pt x="427189" y="72057827"/>
                  <a:pt x="550400" y="72181035"/>
                  <a:pt x="550400" y="72333027"/>
                </a:cubicBezTo>
                <a:cubicBezTo>
                  <a:pt x="550400" y="72485019"/>
                  <a:pt x="427189" y="72608227"/>
                  <a:pt x="275200" y="72608227"/>
                </a:cubicBezTo>
                <a:cubicBezTo>
                  <a:pt x="123211" y="72608227"/>
                  <a:pt x="0" y="72485019"/>
                  <a:pt x="0" y="72333027"/>
                </a:cubicBezTo>
                <a:cubicBezTo>
                  <a:pt x="0" y="72181035"/>
                  <a:pt x="123211" y="72057827"/>
                  <a:pt x="275200" y="72057827"/>
                </a:cubicBezTo>
                <a:close/>
                <a:moveTo>
                  <a:pt x="11235771" y="71355947"/>
                </a:moveTo>
                <a:cubicBezTo>
                  <a:pt x="11387759" y="71355947"/>
                  <a:pt x="11510971" y="71479163"/>
                  <a:pt x="11510971" y="71631147"/>
                </a:cubicBezTo>
                <a:cubicBezTo>
                  <a:pt x="11510971" y="71783139"/>
                  <a:pt x="11387759" y="71906347"/>
                  <a:pt x="11235771" y="71906347"/>
                </a:cubicBezTo>
                <a:cubicBezTo>
                  <a:pt x="11083782" y="71906347"/>
                  <a:pt x="10960571" y="71783139"/>
                  <a:pt x="10960571" y="71631147"/>
                </a:cubicBezTo>
                <a:cubicBezTo>
                  <a:pt x="10960571" y="71479163"/>
                  <a:pt x="11083782" y="71355947"/>
                  <a:pt x="11235771" y="71355947"/>
                </a:cubicBezTo>
                <a:close/>
                <a:moveTo>
                  <a:pt x="5012445" y="71298723"/>
                </a:moveTo>
                <a:cubicBezTo>
                  <a:pt x="5164433" y="71298723"/>
                  <a:pt x="5287646" y="71421931"/>
                  <a:pt x="5287646" y="71573923"/>
                </a:cubicBezTo>
                <a:cubicBezTo>
                  <a:pt x="5287646" y="71725915"/>
                  <a:pt x="5164433" y="71849123"/>
                  <a:pt x="5012445" y="71849123"/>
                </a:cubicBezTo>
                <a:cubicBezTo>
                  <a:pt x="4860456" y="71849123"/>
                  <a:pt x="4737245" y="71725915"/>
                  <a:pt x="4737245" y="71573923"/>
                </a:cubicBezTo>
                <a:cubicBezTo>
                  <a:pt x="4737245" y="71421931"/>
                  <a:pt x="4860456" y="71298723"/>
                  <a:pt x="5012445" y="71298723"/>
                </a:cubicBezTo>
                <a:close/>
                <a:moveTo>
                  <a:pt x="3089718" y="71204427"/>
                </a:moveTo>
                <a:cubicBezTo>
                  <a:pt x="3241707" y="71204427"/>
                  <a:pt x="3364918" y="71327643"/>
                  <a:pt x="3364918" y="71479627"/>
                </a:cubicBezTo>
                <a:cubicBezTo>
                  <a:pt x="3364918" y="71631619"/>
                  <a:pt x="3241707" y="71754827"/>
                  <a:pt x="3089718" y="71754827"/>
                </a:cubicBezTo>
                <a:cubicBezTo>
                  <a:pt x="2937729" y="71754827"/>
                  <a:pt x="2814518" y="71631619"/>
                  <a:pt x="2814518" y="71479627"/>
                </a:cubicBezTo>
                <a:cubicBezTo>
                  <a:pt x="2814518" y="71327643"/>
                  <a:pt x="2937729" y="71204427"/>
                  <a:pt x="3089718" y="71204427"/>
                </a:cubicBezTo>
                <a:close/>
                <a:moveTo>
                  <a:pt x="8721201" y="70817435"/>
                </a:moveTo>
                <a:cubicBezTo>
                  <a:pt x="8873189" y="70817435"/>
                  <a:pt x="8996401" y="70940643"/>
                  <a:pt x="8996401" y="71092635"/>
                </a:cubicBezTo>
                <a:cubicBezTo>
                  <a:pt x="8996401" y="71244619"/>
                  <a:pt x="8873189" y="71367835"/>
                  <a:pt x="8721201" y="71367835"/>
                </a:cubicBezTo>
                <a:cubicBezTo>
                  <a:pt x="8569213" y="71367835"/>
                  <a:pt x="8446001" y="71244619"/>
                  <a:pt x="8446001" y="71092635"/>
                </a:cubicBezTo>
                <a:cubicBezTo>
                  <a:pt x="8446001" y="70940643"/>
                  <a:pt x="8569213" y="70817435"/>
                  <a:pt x="8721201" y="70817435"/>
                </a:cubicBezTo>
                <a:close/>
                <a:moveTo>
                  <a:pt x="14211525" y="70740771"/>
                </a:moveTo>
                <a:cubicBezTo>
                  <a:pt x="14363514" y="70740771"/>
                  <a:pt x="14486725" y="70863979"/>
                  <a:pt x="14486725" y="71015971"/>
                </a:cubicBezTo>
                <a:cubicBezTo>
                  <a:pt x="14486725" y="71167955"/>
                  <a:pt x="14363514" y="71291163"/>
                  <a:pt x="14211525" y="71291163"/>
                </a:cubicBezTo>
                <a:cubicBezTo>
                  <a:pt x="14059536" y="71291163"/>
                  <a:pt x="13936325" y="71167955"/>
                  <a:pt x="13936325" y="71015971"/>
                </a:cubicBezTo>
                <a:cubicBezTo>
                  <a:pt x="13936325" y="70863979"/>
                  <a:pt x="14059536" y="70740771"/>
                  <a:pt x="14211525" y="70740771"/>
                </a:cubicBezTo>
                <a:close/>
                <a:moveTo>
                  <a:pt x="12254910" y="69801675"/>
                </a:moveTo>
                <a:cubicBezTo>
                  <a:pt x="12406899" y="69801675"/>
                  <a:pt x="12530110" y="69924883"/>
                  <a:pt x="12530110" y="70076867"/>
                </a:cubicBezTo>
                <a:cubicBezTo>
                  <a:pt x="12530110" y="70228859"/>
                  <a:pt x="12406899" y="70352067"/>
                  <a:pt x="12254910" y="70352067"/>
                </a:cubicBezTo>
                <a:cubicBezTo>
                  <a:pt x="12102921" y="70352067"/>
                  <a:pt x="11979710" y="70228859"/>
                  <a:pt x="11979710" y="70076867"/>
                </a:cubicBezTo>
                <a:cubicBezTo>
                  <a:pt x="11979710" y="69924883"/>
                  <a:pt x="12102921" y="69801675"/>
                  <a:pt x="12254910" y="69801675"/>
                </a:cubicBezTo>
                <a:close/>
                <a:moveTo>
                  <a:pt x="1396275" y="69672915"/>
                </a:moveTo>
                <a:cubicBezTo>
                  <a:pt x="1548263" y="69672915"/>
                  <a:pt x="1671475" y="69796123"/>
                  <a:pt x="1671475" y="69948115"/>
                </a:cubicBezTo>
                <a:cubicBezTo>
                  <a:pt x="1671475" y="70100099"/>
                  <a:pt x="1548263" y="70223307"/>
                  <a:pt x="1396275" y="70223307"/>
                </a:cubicBezTo>
                <a:cubicBezTo>
                  <a:pt x="1244286" y="70223307"/>
                  <a:pt x="1121075" y="70100099"/>
                  <a:pt x="1121075" y="69948115"/>
                </a:cubicBezTo>
                <a:cubicBezTo>
                  <a:pt x="1121075" y="69796123"/>
                  <a:pt x="1244286" y="69672915"/>
                  <a:pt x="1396275" y="69672915"/>
                </a:cubicBezTo>
                <a:close/>
                <a:moveTo>
                  <a:pt x="7004429" y="69078835"/>
                </a:moveTo>
                <a:cubicBezTo>
                  <a:pt x="7156419" y="69078835"/>
                  <a:pt x="7279625" y="69202051"/>
                  <a:pt x="7279625" y="69354035"/>
                </a:cubicBezTo>
                <a:cubicBezTo>
                  <a:pt x="7279625" y="69506027"/>
                  <a:pt x="7156419" y="69629235"/>
                  <a:pt x="7004429" y="69629235"/>
                </a:cubicBezTo>
                <a:cubicBezTo>
                  <a:pt x="6852440" y="69629235"/>
                  <a:pt x="6729228" y="69506027"/>
                  <a:pt x="6729228" y="69354035"/>
                </a:cubicBezTo>
                <a:cubicBezTo>
                  <a:pt x="6729228" y="69202051"/>
                  <a:pt x="6852440" y="69078835"/>
                  <a:pt x="7004429" y="69078835"/>
                </a:cubicBezTo>
                <a:close/>
                <a:moveTo>
                  <a:pt x="4944291" y="68803643"/>
                </a:moveTo>
                <a:cubicBezTo>
                  <a:pt x="5096279" y="68803643"/>
                  <a:pt x="5219491" y="68926851"/>
                  <a:pt x="5219491" y="69078835"/>
                </a:cubicBezTo>
                <a:cubicBezTo>
                  <a:pt x="5219491" y="69230827"/>
                  <a:pt x="5096279" y="69354035"/>
                  <a:pt x="4944291" y="69354035"/>
                </a:cubicBezTo>
                <a:cubicBezTo>
                  <a:pt x="4792303" y="69354035"/>
                  <a:pt x="4669091" y="69230827"/>
                  <a:pt x="4669091" y="69078835"/>
                </a:cubicBezTo>
                <a:cubicBezTo>
                  <a:pt x="4669091" y="68926851"/>
                  <a:pt x="4792303" y="68803643"/>
                  <a:pt x="4944291" y="68803643"/>
                </a:cubicBezTo>
                <a:close/>
                <a:moveTo>
                  <a:pt x="10889841" y="68785363"/>
                </a:moveTo>
                <a:cubicBezTo>
                  <a:pt x="11041829" y="68785363"/>
                  <a:pt x="11165041" y="68908579"/>
                  <a:pt x="11165041" y="69060563"/>
                </a:cubicBezTo>
                <a:cubicBezTo>
                  <a:pt x="11165041" y="69212555"/>
                  <a:pt x="11041829" y="69335763"/>
                  <a:pt x="10889841" y="69335763"/>
                </a:cubicBezTo>
                <a:cubicBezTo>
                  <a:pt x="10737852" y="69335763"/>
                  <a:pt x="10614640" y="69212555"/>
                  <a:pt x="10614640" y="69060563"/>
                </a:cubicBezTo>
                <a:cubicBezTo>
                  <a:pt x="10614640" y="68908579"/>
                  <a:pt x="10737852" y="68785363"/>
                  <a:pt x="10889841" y="68785363"/>
                </a:cubicBezTo>
                <a:close/>
                <a:moveTo>
                  <a:pt x="13443572" y="68106755"/>
                </a:moveTo>
                <a:cubicBezTo>
                  <a:pt x="13595561" y="68106755"/>
                  <a:pt x="13718772" y="68229963"/>
                  <a:pt x="13718772" y="68381947"/>
                </a:cubicBezTo>
                <a:cubicBezTo>
                  <a:pt x="13718772" y="68533939"/>
                  <a:pt x="13595561" y="68657147"/>
                  <a:pt x="13443572" y="68657147"/>
                </a:cubicBezTo>
                <a:cubicBezTo>
                  <a:pt x="13291583" y="68657147"/>
                  <a:pt x="13168372" y="68533939"/>
                  <a:pt x="13168372" y="68381947"/>
                </a:cubicBezTo>
                <a:cubicBezTo>
                  <a:pt x="13168372" y="68229963"/>
                  <a:pt x="13291583" y="68106755"/>
                  <a:pt x="13443572" y="68106755"/>
                </a:cubicBezTo>
                <a:close/>
                <a:moveTo>
                  <a:pt x="2814519" y="67666379"/>
                </a:moveTo>
                <a:cubicBezTo>
                  <a:pt x="2966507" y="67666379"/>
                  <a:pt x="3089719" y="67789587"/>
                  <a:pt x="3089719" y="67941579"/>
                </a:cubicBezTo>
                <a:cubicBezTo>
                  <a:pt x="3089719" y="68093563"/>
                  <a:pt x="2966507" y="68216779"/>
                  <a:pt x="2814519" y="68216779"/>
                </a:cubicBezTo>
                <a:cubicBezTo>
                  <a:pt x="2662530" y="68216779"/>
                  <a:pt x="2539319" y="68093563"/>
                  <a:pt x="2539319" y="67941579"/>
                </a:cubicBezTo>
                <a:cubicBezTo>
                  <a:pt x="2539319" y="67789587"/>
                  <a:pt x="2662530" y="67666379"/>
                  <a:pt x="2814519" y="67666379"/>
                </a:cubicBezTo>
                <a:close/>
                <a:moveTo>
                  <a:pt x="8821767" y="67448859"/>
                </a:moveTo>
                <a:cubicBezTo>
                  <a:pt x="8973756" y="67448859"/>
                  <a:pt x="9096967" y="67572075"/>
                  <a:pt x="9096967" y="67724059"/>
                </a:cubicBezTo>
                <a:cubicBezTo>
                  <a:pt x="9096967" y="67876051"/>
                  <a:pt x="8973756" y="67999259"/>
                  <a:pt x="8821767" y="67999259"/>
                </a:cubicBezTo>
                <a:cubicBezTo>
                  <a:pt x="8669778" y="67999259"/>
                  <a:pt x="8546568" y="67876051"/>
                  <a:pt x="8546568" y="67724059"/>
                </a:cubicBezTo>
                <a:cubicBezTo>
                  <a:pt x="8546568" y="67572075"/>
                  <a:pt x="8669778" y="67448859"/>
                  <a:pt x="8821767" y="67448859"/>
                </a:cubicBezTo>
                <a:close/>
                <a:moveTo>
                  <a:pt x="550404" y="66400155"/>
                </a:moveTo>
                <a:cubicBezTo>
                  <a:pt x="702393" y="66400155"/>
                  <a:pt x="825605" y="66523363"/>
                  <a:pt x="825605" y="66675347"/>
                </a:cubicBezTo>
                <a:cubicBezTo>
                  <a:pt x="825605" y="66827339"/>
                  <a:pt x="702393" y="66950547"/>
                  <a:pt x="550404" y="66950547"/>
                </a:cubicBezTo>
                <a:cubicBezTo>
                  <a:pt x="398415" y="66950547"/>
                  <a:pt x="275204" y="66827339"/>
                  <a:pt x="275204" y="66675347"/>
                </a:cubicBezTo>
                <a:cubicBezTo>
                  <a:pt x="275204" y="66523363"/>
                  <a:pt x="398415" y="66400155"/>
                  <a:pt x="550404" y="66400155"/>
                </a:cubicBezTo>
                <a:close/>
                <a:moveTo>
                  <a:pt x="10083698" y="65956059"/>
                </a:moveTo>
                <a:cubicBezTo>
                  <a:pt x="10235687" y="65956059"/>
                  <a:pt x="10358899" y="66079267"/>
                  <a:pt x="10358899" y="66231259"/>
                </a:cubicBezTo>
                <a:cubicBezTo>
                  <a:pt x="10358899" y="66383243"/>
                  <a:pt x="10235687" y="66506459"/>
                  <a:pt x="10083698" y="66506459"/>
                </a:cubicBezTo>
                <a:cubicBezTo>
                  <a:pt x="9931710" y="66506459"/>
                  <a:pt x="9808498" y="66383243"/>
                  <a:pt x="9808498" y="66231259"/>
                </a:cubicBezTo>
                <a:cubicBezTo>
                  <a:pt x="9808498" y="66079267"/>
                  <a:pt x="9931710" y="65956059"/>
                  <a:pt x="10083698" y="65956059"/>
                </a:cubicBezTo>
                <a:close/>
                <a:moveTo>
                  <a:pt x="5383508" y="65956059"/>
                </a:moveTo>
                <a:cubicBezTo>
                  <a:pt x="5535496" y="65956059"/>
                  <a:pt x="5658707" y="66079267"/>
                  <a:pt x="5658707" y="66231259"/>
                </a:cubicBezTo>
                <a:cubicBezTo>
                  <a:pt x="5658707" y="66383243"/>
                  <a:pt x="5535496" y="66506459"/>
                  <a:pt x="5383508" y="66506459"/>
                </a:cubicBezTo>
                <a:cubicBezTo>
                  <a:pt x="5231519" y="66506459"/>
                  <a:pt x="5108307" y="66383243"/>
                  <a:pt x="5108307" y="66231259"/>
                </a:cubicBezTo>
                <a:cubicBezTo>
                  <a:pt x="5108307" y="66079267"/>
                  <a:pt x="5231519" y="65956059"/>
                  <a:pt x="5383508" y="65956059"/>
                </a:cubicBezTo>
                <a:close/>
                <a:moveTo>
                  <a:pt x="14230431" y="65789099"/>
                </a:moveTo>
                <a:cubicBezTo>
                  <a:pt x="14382419" y="65789099"/>
                  <a:pt x="14505631" y="65912315"/>
                  <a:pt x="14505631" y="66064299"/>
                </a:cubicBezTo>
                <a:cubicBezTo>
                  <a:pt x="14505631" y="66216291"/>
                  <a:pt x="14382419" y="66339499"/>
                  <a:pt x="14230431" y="66339499"/>
                </a:cubicBezTo>
                <a:cubicBezTo>
                  <a:pt x="14078442" y="66339499"/>
                  <a:pt x="13955230" y="66216291"/>
                  <a:pt x="13955230" y="66064299"/>
                </a:cubicBezTo>
                <a:cubicBezTo>
                  <a:pt x="13955230" y="65912315"/>
                  <a:pt x="14078442" y="65789099"/>
                  <a:pt x="14230431" y="65789099"/>
                </a:cubicBezTo>
                <a:close/>
                <a:moveTo>
                  <a:pt x="12459348" y="65778795"/>
                </a:moveTo>
                <a:cubicBezTo>
                  <a:pt x="12611337" y="65778795"/>
                  <a:pt x="12734548" y="65902003"/>
                  <a:pt x="12734548" y="66053995"/>
                </a:cubicBezTo>
                <a:cubicBezTo>
                  <a:pt x="12734548" y="66205979"/>
                  <a:pt x="12611337" y="66329187"/>
                  <a:pt x="12459348" y="66329187"/>
                </a:cubicBezTo>
                <a:cubicBezTo>
                  <a:pt x="12307359" y="66329187"/>
                  <a:pt x="12184148" y="66205979"/>
                  <a:pt x="12184148" y="66053995"/>
                </a:cubicBezTo>
                <a:cubicBezTo>
                  <a:pt x="12184148" y="65902003"/>
                  <a:pt x="12307359" y="65778795"/>
                  <a:pt x="12459348" y="65778795"/>
                </a:cubicBezTo>
                <a:close/>
                <a:moveTo>
                  <a:pt x="7432137" y="65093067"/>
                </a:moveTo>
                <a:cubicBezTo>
                  <a:pt x="7584125" y="65093067"/>
                  <a:pt x="7707337" y="65216275"/>
                  <a:pt x="7707337" y="65368267"/>
                </a:cubicBezTo>
                <a:cubicBezTo>
                  <a:pt x="7707337" y="65520259"/>
                  <a:pt x="7584125" y="65643467"/>
                  <a:pt x="7432137" y="65643467"/>
                </a:cubicBezTo>
                <a:cubicBezTo>
                  <a:pt x="7280151" y="65643467"/>
                  <a:pt x="7156943" y="65520259"/>
                  <a:pt x="7156943" y="65368267"/>
                </a:cubicBezTo>
                <a:cubicBezTo>
                  <a:pt x="7156943" y="65216275"/>
                  <a:pt x="7280151" y="65093067"/>
                  <a:pt x="7432137" y="65093067"/>
                </a:cubicBezTo>
                <a:close/>
                <a:moveTo>
                  <a:pt x="3141670" y="65037563"/>
                </a:moveTo>
                <a:cubicBezTo>
                  <a:pt x="3293659" y="65037563"/>
                  <a:pt x="3416871" y="65160779"/>
                  <a:pt x="3416871" y="65312763"/>
                </a:cubicBezTo>
                <a:cubicBezTo>
                  <a:pt x="3416871" y="65464755"/>
                  <a:pt x="3293659" y="65587963"/>
                  <a:pt x="3141670" y="65587963"/>
                </a:cubicBezTo>
                <a:cubicBezTo>
                  <a:pt x="2989682" y="65587963"/>
                  <a:pt x="2866470" y="65464755"/>
                  <a:pt x="2866470" y="65312763"/>
                </a:cubicBezTo>
                <a:cubicBezTo>
                  <a:pt x="2866470" y="65160779"/>
                  <a:pt x="2989682" y="65037563"/>
                  <a:pt x="3141670" y="65037563"/>
                </a:cubicBezTo>
                <a:close/>
                <a:moveTo>
                  <a:pt x="11151429" y="64212547"/>
                </a:moveTo>
                <a:cubicBezTo>
                  <a:pt x="11303417" y="64212547"/>
                  <a:pt x="11426629" y="64335763"/>
                  <a:pt x="11426629" y="64487747"/>
                </a:cubicBezTo>
                <a:cubicBezTo>
                  <a:pt x="11426629" y="64639739"/>
                  <a:pt x="11303417" y="64762947"/>
                  <a:pt x="11151429" y="64762947"/>
                </a:cubicBezTo>
                <a:cubicBezTo>
                  <a:pt x="10999440" y="64762947"/>
                  <a:pt x="10876228" y="64639739"/>
                  <a:pt x="10876228" y="64487747"/>
                </a:cubicBezTo>
                <a:cubicBezTo>
                  <a:pt x="10876228" y="64335763"/>
                  <a:pt x="10999440" y="64212547"/>
                  <a:pt x="11151429" y="64212547"/>
                </a:cubicBezTo>
                <a:close/>
                <a:moveTo>
                  <a:pt x="13984465" y="63576915"/>
                </a:moveTo>
                <a:cubicBezTo>
                  <a:pt x="14136453" y="63576915"/>
                  <a:pt x="14259665" y="63700123"/>
                  <a:pt x="14259665" y="63852115"/>
                </a:cubicBezTo>
                <a:cubicBezTo>
                  <a:pt x="14259665" y="64004107"/>
                  <a:pt x="14136453" y="64127315"/>
                  <a:pt x="13984465" y="64127315"/>
                </a:cubicBezTo>
                <a:cubicBezTo>
                  <a:pt x="13832476" y="64127315"/>
                  <a:pt x="13709264" y="64004107"/>
                  <a:pt x="13709264" y="63852115"/>
                </a:cubicBezTo>
                <a:cubicBezTo>
                  <a:pt x="13709264" y="63700123"/>
                  <a:pt x="13832476" y="63576915"/>
                  <a:pt x="13984465" y="63576915"/>
                </a:cubicBezTo>
                <a:close/>
                <a:moveTo>
                  <a:pt x="6270637" y="63526259"/>
                </a:moveTo>
                <a:cubicBezTo>
                  <a:pt x="6422626" y="63526259"/>
                  <a:pt x="6545835" y="63649475"/>
                  <a:pt x="6545835" y="63801459"/>
                </a:cubicBezTo>
                <a:cubicBezTo>
                  <a:pt x="6545835" y="63953451"/>
                  <a:pt x="6422626" y="64076659"/>
                  <a:pt x="6270637" y="64076659"/>
                </a:cubicBezTo>
                <a:cubicBezTo>
                  <a:pt x="6118647" y="64076659"/>
                  <a:pt x="5995435" y="63953451"/>
                  <a:pt x="5995435" y="63801459"/>
                </a:cubicBezTo>
                <a:cubicBezTo>
                  <a:pt x="5995435" y="63649475"/>
                  <a:pt x="6118647" y="63526259"/>
                  <a:pt x="6270637" y="63526259"/>
                </a:cubicBezTo>
                <a:close/>
                <a:moveTo>
                  <a:pt x="402886" y="63352051"/>
                </a:moveTo>
                <a:cubicBezTo>
                  <a:pt x="554874" y="63352051"/>
                  <a:pt x="678086" y="63475259"/>
                  <a:pt x="678086" y="63627251"/>
                </a:cubicBezTo>
                <a:cubicBezTo>
                  <a:pt x="678086" y="63779243"/>
                  <a:pt x="554874" y="63902451"/>
                  <a:pt x="402886" y="63902451"/>
                </a:cubicBezTo>
                <a:cubicBezTo>
                  <a:pt x="250897" y="63902451"/>
                  <a:pt x="127685" y="63779243"/>
                  <a:pt x="127685" y="63627251"/>
                </a:cubicBezTo>
                <a:cubicBezTo>
                  <a:pt x="127685" y="63475259"/>
                  <a:pt x="250897" y="63352051"/>
                  <a:pt x="402886" y="63352051"/>
                </a:cubicBezTo>
                <a:close/>
                <a:moveTo>
                  <a:pt x="9144046" y="63339731"/>
                </a:moveTo>
                <a:cubicBezTo>
                  <a:pt x="9296034" y="63339731"/>
                  <a:pt x="9419246" y="63462947"/>
                  <a:pt x="9419246" y="63614931"/>
                </a:cubicBezTo>
                <a:cubicBezTo>
                  <a:pt x="9419246" y="63766923"/>
                  <a:pt x="9296034" y="63890131"/>
                  <a:pt x="9144046" y="63890131"/>
                </a:cubicBezTo>
                <a:cubicBezTo>
                  <a:pt x="8992057" y="63890131"/>
                  <a:pt x="8868845" y="63766923"/>
                  <a:pt x="8868845" y="63614931"/>
                </a:cubicBezTo>
                <a:cubicBezTo>
                  <a:pt x="8868845" y="63462947"/>
                  <a:pt x="8992057" y="63339731"/>
                  <a:pt x="9144046" y="63339731"/>
                </a:cubicBezTo>
                <a:close/>
                <a:moveTo>
                  <a:pt x="3947619" y="63339731"/>
                </a:moveTo>
                <a:cubicBezTo>
                  <a:pt x="4099607" y="63339731"/>
                  <a:pt x="4222818" y="63462947"/>
                  <a:pt x="4222818" y="63614931"/>
                </a:cubicBezTo>
                <a:cubicBezTo>
                  <a:pt x="4222818" y="63766923"/>
                  <a:pt x="4099607" y="63890131"/>
                  <a:pt x="3947619" y="63890131"/>
                </a:cubicBezTo>
                <a:cubicBezTo>
                  <a:pt x="3795631" y="63890131"/>
                  <a:pt x="3672420" y="63766923"/>
                  <a:pt x="3672420" y="63614931"/>
                </a:cubicBezTo>
                <a:cubicBezTo>
                  <a:pt x="3672420" y="63462947"/>
                  <a:pt x="3795631" y="63339731"/>
                  <a:pt x="3947619" y="63339731"/>
                </a:cubicBezTo>
                <a:close/>
                <a:moveTo>
                  <a:pt x="11654639" y="62142379"/>
                </a:moveTo>
                <a:cubicBezTo>
                  <a:pt x="11806627" y="62142379"/>
                  <a:pt x="11929839" y="62265587"/>
                  <a:pt x="11929839" y="62417579"/>
                </a:cubicBezTo>
                <a:cubicBezTo>
                  <a:pt x="11929839" y="62569563"/>
                  <a:pt x="11806627" y="62692779"/>
                  <a:pt x="11654639" y="62692779"/>
                </a:cubicBezTo>
                <a:cubicBezTo>
                  <a:pt x="11502650" y="62692779"/>
                  <a:pt x="11379438" y="62569563"/>
                  <a:pt x="11379438" y="62417579"/>
                </a:cubicBezTo>
                <a:cubicBezTo>
                  <a:pt x="11379438" y="62265587"/>
                  <a:pt x="11502650" y="62142379"/>
                  <a:pt x="11654639" y="62142379"/>
                </a:cubicBezTo>
                <a:close/>
                <a:moveTo>
                  <a:pt x="14415395" y="61692995"/>
                </a:moveTo>
                <a:cubicBezTo>
                  <a:pt x="14567384" y="61692995"/>
                  <a:pt x="14690596" y="61816203"/>
                  <a:pt x="14690596" y="61968195"/>
                </a:cubicBezTo>
                <a:cubicBezTo>
                  <a:pt x="14690596" y="62120187"/>
                  <a:pt x="14567384" y="62243395"/>
                  <a:pt x="14415395" y="62243395"/>
                </a:cubicBezTo>
                <a:cubicBezTo>
                  <a:pt x="14263407" y="62243395"/>
                  <a:pt x="14140195" y="62120187"/>
                  <a:pt x="14140195" y="61968195"/>
                </a:cubicBezTo>
                <a:cubicBezTo>
                  <a:pt x="14140195" y="61816203"/>
                  <a:pt x="14263407" y="61692995"/>
                  <a:pt x="14415395" y="61692995"/>
                </a:cubicBezTo>
                <a:close/>
                <a:moveTo>
                  <a:pt x="7519455" y="61466347"/>
                </a:moveTo>
                <a:cubicBezTo>
                  <a:pt x="7671443" y="61466347"/>
                  <a:pt x="7794655" y="61589555"/>
                  <a:pt x="7794655" y="61741547"/>
                </a:cubicBezTo>
                <a:cubicBezTo>
                  <a:pt x="7794655" y="61893531"/>
                  <a:pt x="7671443" y="62016739"/>
                  <a:pt x="7519455" y="62016739"/>
                </a:cubicBezTo>
                <a:cubicBezTo>
                  <a:pt x="7367467" y="62016739"/>
                  <a:pt x="7244259" y="61893531"/>
                  <a:pt x="7244259" y="61741547"/>
                </a:cubicBezTo>
                <a:cubicBezTo>
                  <a:pt x="7244259" y="61589555"/>
                  <a:pt x="7367467" y="61466347"/>
                  <a:pt x="7519455" y="61466347"/>
                </a:cubicBezTo>
                <a:close/>
                <a:moveTo>
                  <a:pt x="2956083" y="61466347"/>
                </a:moveTo>
                <a:cubicBezTo>
                  <a:pt x="3108072" y="61466347"/>
                  <a:pt x="3231283" y="61589555"/>
                  <a:pt x="3231283" y="61741547"/>
                </a:cubicBezTo>
                <a:cubicBezTo>
                  <a:pt x="3231283" y="61893531"/>
                  <a:pt x="3108072" y="62016747"/>
                  <a:pt x="2956083" y="62016747"/>
                </a:cubicBezTo>
                <a:cubicBezTo>
                  <a:pt x="2804094" y="62016747"/>
                  <a:pt x="2680882" y="61893531"/>
                  <a:pt x="2680882" y="61741547"/>
                </a:cubicBezTo>
                <a:cubicBezTo>
                  <a:pt x="2680882" y="61589555"/>
                  <a:pt x="2804094" y="61466347"/>
                  <a:pt x="2956083" y="61466347"/>
                </a:cubicBezTo>
                <a:close/>
                <a:moveTo>
                  <a:pt x="1192600" y="60736939"/>
                </a:moveTo>
                <a:cubicBezTo>
                  <a:pt x="1344588" y="60736939"/>
                  <a:pt x="1467800" y="60860147"/>
                  <a:pt x="1467800" y="61012139"/>
                </a:cubicBezTo>
                <a:cubicBezTo>
                  <a:pt x="1467800" y="61164123"/>
                  <a:pt x="1344588" y="61287339"/>
                  <a:pt x="1192600" y="61287339"/>
                </a:cubicBezTo>
                <a:cubicBezTo>
                  <a:pt x="1040611" y="61287339"/>
                  <a:pt x="917399" y="61164123"/>
                  <a:pt x="917399" y="61012139"/>
                </a:cubicBezTo>
                <a:cubicBezTo>
                  <a:pt x="917399" y="60860147"/>
                  <a:pt x="1040611" y="60736939"/>
                  <a:pt x="1192600" y="60736939"/>
                </a:cubicBezTo>
                <a:close/>
                <a:moveTo>
                  <a:pt x="11426629" y="60683091"/>
                </a:moveTo>
                <a:cubicBezTo>
                  <a:pt x="11578618" y="60683091"/>
                  <a:pt x="11701829" y="60806299"/>
                  <a:pt x="11701829" y="60958291"/>
                </a:cubicBezTo>
                <a:cubicBezTo>
                  <a:pt x="11701829" y="61110275"/>
                  <a:pt x="11578618" y="61233491"/>
                  <a:pt x="11426629" y="61233491"/>
                </a:cubicBezTo>
                <a:cubicBezTo>
                  <a:pt x="11274640" y="61233491"/>
                  <a:pt x="11151429" y="61110275"/>
                  <a:pt x="11151429" y="60958291"/>
                </a:cubicBezTo>
                <a:cubicBezTo>
                  <a:pt x="11151429" y="60806299"/>
                  <a:pt x="11274640" y="60683091"/>
                  <a:pt x="11426629" y="60683091"/>
                </a:cubicBezTo>
                <a:close/>
                <a:moveTo>
                  <a:pt x="5613313" y="60407891"/>
                </a:moveTo>
                <a:cubicBezTo>
                  <a:pt x="5765302" y="60407891"/>
                  <a:pt x="5888513" y="60531099"/>
                  <a:pt x="5888513" y="60683091"/>
                </a:cubicBezTo>
                <a:cubicBezTo>
                  <a:pt x="5888513" y="60835083"/>
                  <a:pt x="5765302" y="60958291"/>
                  <a:pt x="5613313" y="60958291"/>
                </a:cubicBezTo>
                <a:cubicBezTo>
                  <a:pt x="5461324" y="60958291"/>
                  <a:pt x="5338113" y="60835083"/>
                  <a:pt x="5338113" y="60683091"/>
                </a:cubicBezTo>
                <a:cubicBezTo>
                  <a:pt x="5338113" y="60531099"/>
                  <a:pt x="5461324" y="60407891"/>
                  <a:pt x="5613313" y="60407891"/>
                </a:cubicBezTo>
                <a:close/>
                <a:moveTo>
                  <a:pt x="9483623" y="59849939"/>
                </a:moveTo>
                <a:cubicBezTo>
                  <a:pt x="9635612" y="59849939"/>
                  <a:pt x="9758823" y="59973147"/>
                  <a:pt x="9758823" y="60125139"/>
                </a:cubicBezTo>
                <a:cubicBezTo>
                  <a:pt x="9758823" y="60277123"/>
                  <a:pt x="9635612" y="60400331"/>
                  <a:pt x="9483623" y="60400331"/>
                </a:cubicBezTo>
                <a:cubicBezTo>
                  <a:pt x="9331634" y="60400331"/>
                  <a:pt x="9208423" y="60277123"/>
                  <a:pt x="9208423" y="60125139"/>
                </a:cubicBezTo>
                <a:cubicBezTo>
                  <a:pt x="9208423" y="59973147"/>
                  <a:pt x="9331634" y="59849939"/>
                  <a:pt x="9483623" y="59849939"/>
                </a:cubicBezTo>
                <a:close/>
                <a:moveTo>
                  <a:pt x="14812399" y="59849931"/>
                </a:moveTo>
                <a:cubicBezTo>
                  <a:pt x="14964387" y="59849931"/>
                  <a:pt x="15087599" y="59973147"/>
                  <a:pt x="15087599" y="60125139"/>
                </a:cubicBezTo>
                <a:cubicBezTo>
                  <a:pt x="15087599" y="60277123"/>
                  <a:pt x="14964387" y="60400331"/>
                  <a:pt x="14812399" y="60400331"/>
                </a:cubicBezTo>
                <a:cubicBezTo>
                  <a:pt x="14660410" y="60400331"/>
                  <a:pt x="14537198" y="60277123"/>
                  <a:pt x="14537198" y="60125139"/>
                </a:cubicBezTo>
                <a:cubicBezTo>
                  <a:pt x="14537198" y="59973147"/>
                  <a:pt x="14660410" y="59849931"/>
                  <a:pt x="14812399" y="59849931"/>
                </a:cubicBezTo>
                <a:close/>
                <a:moveTo>
                  <a:pt x="3506481" y="59486035"/>
                </a:moveTo>
                <a:cubicBezTo>
                  <a:pt x="3658470" y="59486035"/>
                  <a:pt x="3781682" y="59609243"/>
                  <a:pt x="3781682" y="59761235"/>
                </a:cubicBezTo>
                <a:cubicBezTo>
                  <a:pt x="3781682" y="59913219"/>
                  <a:pt x="3658470" y="60036435"/>
                  <a:pt x="3506481" y="60036435"/>
                </a:cubicBezTo>
                <a:cubicBezTo>
                  <a:pt x="3354492" y="60036435"/>
                  <a:pt x="3231280" y="59913219"/>
                  <a:pt x="3231280" y="59761235"/>
                </a:cubicBezTo>
                <a:cubicBezTo>
                  <a:pt x="3231280" y="59609243"/>
                  <a:pt x="3354492" y="59486035"/>
                  <a:pt x="3506481" y="59486035"/>
                </a:cubicBezTo>
                <a:close/>
                <a:moveTo>
                  <a:pt x="12893171" y="59210835"/>
                </a:moveTo>
                <a:cubicBezTo>
                  <a:pt x="13045160" y="59210835"/>
                  <a:pt x="13168372" y="59334043"/>
                  <a:pt x="13168372" y="59486035"/>
                </a:cubicBezTo>
                <a:cubicBezTo>
                  <a:pt x="13168372" y="59638019"/>
                  <a:pt x="13045160" y="59761235"/>
                  <a:pt x="12893171" y="59761235"/>
                </a:cubicBezTo>
                <a:cubicBezTo>
                  <a:pt x="12741183" y="59761235"/>
                  <a:pt x="12617971" y="59638019"/>
                  <a:pt x="12617971" y="59486035"/>
                </a:cubicBezTo>
                <a:cubicBezTo>
                  <a:pt x="12617971" y="59334043"/>
                  <a:pt x="12741183" y="59210835"/>
                  <a:pt x="12893171" y="59210835"/>
                </a:cubicBezTo>
                <a:close/>
                <a:moveTo>
                  <a:pt x="402879" y="58814003"/>
                </a:moveTo>
                <a:cubicBezTo>
                  <a:pt x="554867" y="58814003"/>
                  <a:pt x="678079" y="58937211"/>
                  <a:pt x="678079" y="59089199"/>
                </a:cubicBezTo>
                <a:cubicBezTo>
                  <a:pt x="678079" y="59241195"/>
                  <a:pt x="554867" y="59364403"/>
                  <a:pt x="402879" y="59364403"/>
                </a:cubicBezTo>
                <a:cubicBezTo>
                  <a:pt x="250890" y="59364403"/>
                  <a:pt x="127678" y="59241195"/>
                  <a:pt x="127678" y="59089199"/>
                </a:cubicBezTo>
                <a:cubicBezTo>
                  <a:pt x="127678" y="58937211"/>
                  <a:pt x="250890" y="58814003"/>
                  <a:pt x="402879" y="58814003"/>
                </a:cubicBezTo>
                <a:close/>
                <a:moveTo>
                  <a:pt x="7605294" y="58188007"/>
                </a:moveTo>
                <a:cubicBezTo>
                  <a:pt x="7757282" y="58188007"/>
                  <a:pt x="7880494" y="58311219"/>
                  <a:pt x="7880494" y="58463207"/>
                </a:cubicBezTo>
                <a:cubicBezTo>
                  <a:pt x="7880494" y="58615195"/>
                  <a:pt x="7757282" y="58738407"/>
                  <a:pt x="7605294" y="58738407"/>
                </a:cubicBezTo>
                <a:cubicBezTo>
                  <a:pt x="7453306" y="58738407"/>
                  <a:pt x="7330095" y="58615195"/>
                  <a:pt x="7330095" y="58463207"/>
                </a:cubicBezTo>
                <a:cubicBezTo>
                  <a:pt x="7330095" y="58311219"/>
                  <a:pt x="7453306" y="58188007"/>
                  <a:pt x="7605294" y="58188007"/>
                </a:cubicBezTo>
                <a:close/>
                <a:moveTo>
                  <a:pt x="5300021" y="57928291"/>
                </a:moveTo>
                <a:cubicBezTo>
                  <a:pt x="5452010" y="57928291"/>
                  <a:pt x="5575221" y="58051499"/>
                  <a:pt x="5575221" y="58203487"/>
                </a:cubicBezTo>
                <a:cubicBezTo>
                  <a:pt x="5575221" y="58355475"/>
                  <a:pt x="5452010" y="58478687"/>
                  <a:pt x="5300021" y="58478687"/>
                </a:cubicBezTo>
                <a:cubicBezTo>
                  <a:pt x="5148032" y="58478687"/>
                  <a:pt x="5024821" y="58355475"/>
                  <a:pt x="5024821" y="58203487"/>
                </a:cubicBezTo>
                <a:cubicBezTo>
                  <a:pt x="5024821" y="58051499"/>
                  <a:pt x="5148032" y="57928291"/>
                  <a:pt x="5300021" y="57928291"/>
                </a:cubicBezTo>
                <a:close/>
                <a:moveTo>
                  <a:pt x="11490714" y="57894535"/>
                </a:moveTo>
                <a:cubicBezTo>
                  <a:pt x="11642703" y="57894535"/>
                  <a:pt x="11765915" y="58017743"/>
                  <a:pt x="11765915" y="58169735"/>
                </a:cubicBezTo>
                <a:cubicBezTo>
                  <a:pt x="11765915" y="58321723"/>
                  <a:pt x="11642703" y="58444931"/>
                  <a:pt x="11490714" y="58444931"/>
                </a:cubicBezTo>
                <a:cubicBezTo>
                  <a:pt x="11338726" y="58444931"/>
                  <a:pt x="11215514" y="58321723"/>
                  <a:pt x="11215514" y="58169735"/>
                </a:cubicBezTo>
                <a:cubicBezTo>
                  <a:pt x="11215514" y="58017743"/>
                  <a:pt x="11338726" y="57894535"/>
                  <a:pt x="11490714" y="57894535"/>
                </a:cubicBezTo>
                <a:close/>
                <a:moveTo>
                  <a:pt x="2921594" y="57377891"/>
                </a:moveTo>
                <a:cubicBezTo>
                  <a:pt x="3073582" y="57377891"/>
                  <a:pt x="3196794" y="57501099"/>
                  <a:pt x="3196794" y="57653091"/>
                </a:cubicBezTo>
                <a:cubicBezTo>
                  <a:pt x="3196794" y="57805079"/>
                  <a:pt x="3073582" y="57928291"/>
                  <a:pt x="2921594" y="57928291"/>
                </a:cubicBezTo>
                <a:cubicBezTo>
                  <a:pt x="2769605" y="57928291"/>
                  <a:pt x="2646394" y="57805079"/>
                  <a:pt x="2646394" y="57653091"/>
                </a:cubicBezTo>
                <a:cubicBezTo>
                  <a:pt x="2646394" y="57501099"/>
                  <a:pt x="2769605" y="57377891"/>
                  <a:pt x="2921594" y="57377891"/>
                </a:cubicBezTo>
                <a:close/>
                <a:moveTo>
                  <a:pt x="14044446" y="57215919"/>
                </a:moveTo>
                <a:cubicBezTo>
                  <a:pt x="14196434" y="57215919"/>
                  <a:pt x="14319646" y="57339131"/>
                  <a:pt x="14319646" y="57491119"/>
                </a:cubicBezTo>
                <a:cubicBezTo>
                  <a:pt x="14319646" y="57643107"/>
                  <a:pt x="14196434" y="57766319"/>
                  <a:pt x="14044446" y="57766319"/>
                </a:cubicBezTo>
                <a:cubicBezTo>
                  <a:pt x="13892457" y="57766319"/>
                  <a:pt x="13769245" y="57643107"/>
                  <a:pt x="13769245" y="57491119"/>
                </a:cubicBezTo>
                <a:cubicBezTo>
                  <a:pt x="13769245" y="57339131"/>
                  <a:pt x="13892457" y="57215919"/>
                  <a:pt x="14044446" y="57215919"/>
                </a:cubicBezTo>
                <a:close/>
                <a:moveTo>
                  <a:pt x="9422641" y="56558027"/>
                </a:moveTo>
                <a:cubicBezTo>
                  <a:pt x="9574629" y="56558027"/>
                  <a:pt x="9697841" y="56681239"/>
                  <a:pt x="9697841" y="56833231"/>
                </a:cubicBezTo>
                <a:cubicBezTo>
                  <a:pt x="9697841" y="56985219"/>
                  <a:pt x="9574629" y="57108427"/>
                  <a:pt x="9422641" y="57108427"/>
                </a:cubicBezTo>
                <a:cubicBezTo>
                  <a:pt x="9270652" y="57108427"/>
                  <a:pt x="9147440" y="56985219"/>
                  <a:pt x="9147440" y="56833231"/>
                </a:cubicBezTo>
                <a:cubicBezTo>
                  <a:pt x="9147440" y="56681239"/>
                  <a:pt x="9270652" y="56558027"/>
                  <a:pt x="9422641" y="56558027"/>
                </a:cubicBezTo>
                <a:close/>
                <a:moveTo>
                  <a:pt x="11391697" y="55669815"/>
                </a:moveTo>
                <a:cubicBezTo>
                  <a:pt x="11543686" y="55669815"/>
                  <a:pt x="11666898" y="55793027"/>
                  <a:pt x="11666898" y="55945011"/>
                </a:cubicBezTo>
                <a:cubicBezTo>
                  <a:pt x="11666898" y="56097003"/>
                  <a:pt x="11543686" y="56220211"/>
                  <a:pt x="11391697" y="56220211"/>
                </a:cubicBezTo>
                <a:cubicBezTo>
                  <a:pt x="11239709" y="56220211"/>
                  <a:pt x="11116497" y="56097003"/>
                  <a:pt x="11116497" y="55945011"/>
                </a:cubicBezTo>
                <a:cubicBezTo>
                  <a:pt x="11116497" y="55793027"/>
                  <a:pt x="11239709" y="55669815"/>
                  <a:pt x="11391697" y="55669815"/>
                </a:cubicBezTo>
                <a:close/>
                <a:moveTo>
                  <a:pt x="6802687" y="55419795"/>
                </a:moveTo>
                <a:cubicBezTo>
                  <a:pt x="6954675" y="55419795"/>
                  <a:pt x="7077887" y="55543007"/>
                  <a:pt x="7077887" y="55694995"/>
                </a:cubicBezTo>
                <a:cubicBezTo>
                  <a:pt x="7077887" y="55846987"/>
                  <a:pt x="6954675" y="55970195"/>
                  <a:pt x="6802687" y="55970195"/>
                </a:cubicBezTo>
                <a:cubicBezTo>
                  <a:pt x="6650697" y="55970195"/>
                  <a:pt x="6527487" y="55846987"/>
                  <a:pt x="6527487" y="55694995"/>
                </a:cubicBezTo>
                <a:cubicBezTo>
                  <a:pt x="6527487" y="55543007"/>
                  <a:pt x="6650697" y="55419795"/>
                  <a:pt x="6802687" y="55419795"/>
                </a:cubicBezTo>
                <a:close/>
                <a:moveTo>
                  <a:pt x="16273795" y="55331823"/>
                </a:moveTo>
                <a:cubicBezTo>
                  <a:pt x="16425784" y="55331823"/>
                  <a:pt x="16548995" y="55455035"/>
                  <a:pt x="16548995" y="55607023"/>
                </a:cubicBezTo>
                <a:cubicBezTo>
                  <a:pt x="16548995" y="55759011"/>
                  <a:pt x="16425784" y="55882219"/>
                  <a:pt x="16273795" y="55882219"/>
                </a:cubicBezTo>
                <a:cubicBezTo>
                  <a:pt x="16121806" y="55882219"/>
                  <a:pt x="15998595" y="55759011"/>
                  <a:pt x="15998595" y="55607023"/>
                </a:cubicBezTo>
                <a:cubicBezTo>
                  <a:pt x="15998595" y="55455035"/>
                  <a:pt x="16121806" y="55331823"/>
                  <a:pt x="16273795" y="55331823"/>
                </a:cubicBezTo>
                <a:close/>
                <a:moveTo>
                  <a:pt x="14460042" y="54473547"/>
                </a:moveTo>
                <a:cubicBezTo>
                  <a:pt x="14612031" y="54473547"/>
                  <a:pt x="14735242" y="54596755"/>
                  <a:pt x="14735242" y="54748747"/>
                </a:cubicBezTo>
                <a:cubicBezTo>
                  <a:pt x="14735242" y="54900731"/>
                  <a:pt x="14612031" y="55023947"/>
                  <a:pt x="14460042" y="55023947"/>
                </a:cubicBezTo>
                <a:cubicBezTo>
                  <a:pt x="14308053" y="55023947"/>
                  <a:pt x="14184842" y="54900731"/>
                  <a:pt x="14184842" y="54748747"/>
                </a:cubicBezTo>
                <a:cubicBezTo>
                  <a:pt x="14184842" y="54596755"/>
                  <a:pt x="14308053" y="54473547"/>
                  <a:pt x="14460042" y="54473547"/>
                </a:cubicBezTo>
                <a:close/>
                <a:moveTo>
                  <a:pt x="4774738" y="54443379"/>
                </a:moveTo>
                <a:cubicBezTo>
                  <a:pt x="4926726" y="54443379"/>
                  <a:pt x="5049938" y="54566587"/>
                  <a:pt x="5049938" y="54718579"/>
                </a:cubicBezTo>
                <a:cubicBezTo>
                  <a:pt x="5049938" y="54870563"/>
                  <a:pt x="4926726" y="54993779"/>
                  <a:pt x="4774738" y="54993779"/>
                </a:cubicBezTo>
                <a:cubicBezTo>
                  <a:pt x="4622749" y="54993779"/>
                  <a:pt x="4499537" y="54870563"/>
                  <a:pt x="4499537" y="54718579"/>
                </a:cubicBezTo>
                <a:cubicBezTo>
                  <a:pt x="4499537" y="54566587"/>
                  <a:pt x="4622749" y="54443379"/>
                  <a:pt x="4774738" y="54443379"/>
                </a:cubicBezTo>
                <a:close/>
                <a:moveTo>
                  <a:pt x="8862825" y="54260971"/>
                </a:moveTo>
                <a:cubicBezTo>
                  <a:pt x="9014814" y="54260971"/>
                  <a:pt x="9138025" y="54384179"/>
                  <a:pt x="9138025" y="54536171"/>
                </a:cubicBezTo>
                <a:cubicBezTo>
                  <a:pt x="9138025" y="54688155"/>
                  <a:pt x="9014814" y="54811367"/>
                  <a:pt x="8862825" y="54811367"/>
                </a:cubicBezTo>
                <a:cubicBezTo>
                  <a:pt x="8710836" y="54811367"/>
                  <a:pt x="8587624" y="54688155"/>
                  <a:pt x="8587624" y="54536171"/>
                </a:cubicBezTo>
                <a:cubicBezTo>
                  <a:pt x="8587624" y="54384179"/>
                  <a:pt x="8710836" y="54260971"/>
                  <a:pt x="8862825" y="54260971"/>
                </a:cubicBezTo>
                <a:close/>
                <a:moveTo>
                  <a:pt x="11942098" y="53710627"/>
                </a:moveTo>
                <a:cubicBezTo>
                  <a:pt x="12094087" y="53710627"/>
                  <a:pt x="12217298" y="53833835"/>
                  <a:pt x="12217298" y="53985827"/>
                </a:cubicBezTo>
                <a:cubicBezTo>
                  <a:pt x="12217298" y="54137815"/>
                  <a:pt x="12094087" y="54261023"/>
                  <a:pt x="11942098" y="54261023"/>
                </a:cubicBezTo>
                <a:cubicBezTo>
                  <a:pt x="11790109" y="54261023"/>
                  <a:pt x="11666898" y="54137815"/>
                  <a:pt x="11666898" y="53985827"/>
                </a:cubicBezTo>
                <a:cubicBezTo>
                  <a:pt x="11666898" y="53833835"/>
                  <a:pt x="11790109" y="53710627"/>
                  <a:pt x="11942098" y="53710627"/>
                </a:cubicBezTo>
                <a:close/>
                <a:moveTo>
                  <a:pt x="2408800" y="53160227"/>
                </a:moveTo>
                <a:cubicBezTo>
                  <a:pt x="2560789" y="53160227"/>
                  <a:pt x="2684001" y="53283439"/>
                  <a:pt x="2684001" y="53435427"/>
                </a:cubicBezTo>
                <a:cubicBezTo>
                  <a:pt x="2684001" y="53587415"/>
                  <a:pt x="2560789" y="53710627"/>
                  <a:pt x="2408800" y="53710627"/>
                </a:cubicBezTo>
                <a:cubicBezTo>
                  <a:pt x="2256812" y="53710627"/>
                  <a:pt x="2133600" y="53587415"/>
                  <a:pt x="2133600" y="53435427"/>
                </a:cubicBezTo>
                <a:cubicBezTo>
                  <a:pt x="2133600" y="53283439"/>
                  <a:pt x="2256812" y="53160227"/>
                  <a:pt x="2408800" y="53160227"/>
                </a:cubicBezTo>
                <a:close/>
                <a:moveTo>
                  <a:pt x="13369371" y="52458347"/>
                </a:moveTo>
                <a:cubicBezTo>
                  <a:pt x="13521359" y="52458347"/>
                  <a:pt x="13644571" y="52581559"/>
                  <a:pt x="13644571" y="52733547"/>
                </a:cubicBezTo>
                <a:cubicBezTo>
                  <a:pt x="13644571" y="52885539"/>
                  <a:pt x="13521359" y="53008747"/>
                  <a:pt x="13369371" y="53008747"/>
                </a:cubicBezTo>
                <a:cubicBezTo>
                  <a:pt x="13217382" y="53008747"/>
                  <a:pt x="13094171" y="52885539"/>
                  <a:pt x="13094171" y="52733547"/>
                </a:cubicBezTo>
                <a:cubicBezTo>
                  <a:pt x="13094171" y="52581559"/>
                  <a:pt x="13217382" y="52458347"/>
                  <a:pt x="13369371" y="52458347"/>
                </a:cubicBezTo>
                <a:close/>
                <a:moveTo>
                  <a:pt x="7146045" y="52401123"/>
                </a:moveTo>
                <a:cubicBezTo>
                  <a:pt x="7298033" y="52401123"/>
                  <a:pt x="7421246" y="52524335"/>
                  <a:pt x="7421246" y="52676323"/>
                </a:cubicBezTo>
                <a:cubicBezTo>
                  <a:pt x="7421246" y="52828311"/>
                  <a:pt x="7298033" y="52951523"/>
                  <a:pt x="7146045" y="52951523"/>
                </a:cubicBezTo>
                <a:cubicBezTo>
                  <a:pt x="6994056" y="52951523"/>
                  <a:pt x="6870845" y="52828311"/>
                  <a:pt x="6870845" y="52676323"/>
                </a:cubicBezTo>
                <a:cubicBezTo>
                  <a:pt x="6870845" y="52524335"/>
                  <a:pt x="6994056" y="52401123"/>
                  <a:pt x="7146045" y="52401123"/>
                </a:cubicBezTo>
                <a:close/>
                <a:moveTo>
                  <a:pt x="5223318" y="52306831"/>
                </a:moveTo>
                <a:cubicBezTo>
                  <a:pt x="5375307" y="52306831"/>
                  <a:pt x="5498518" y="52430039"/>
                  <a:pt x="5498518" y="52582027"/>
                </a:cubicBezTo>
                <a:cubicBezTo>
                  <a:pt x="5498518" y="52734019"/>
                  <a:pt x="5375307" y="52857227"/>
                  <a:pt x="5223318" y="52857227"/>
                </a:cubicBezTo>
                <a:cubicBezTo>
                  <a:pt x="5071329" y="52857227"/>
                  <a:pt x="4948118" y="52734019"/>
                  <a:pt x="4948118" y="52582027"/>
                </a:cubicBezTo>
                <a:cubicBezTo>
                  <a:pt x="4948118" y="52430039"/>
                  <a:pt x="5071329" y="52306831"/>
                  <a:pt x="5223318" y="52306831"/>
                </a:cubicBezTo>
                <a:close/>
                <a:moveTo>
                  <a:pt x="10854801" y="51919835"/>
                </a:moveTo>
                <a:cubicBezTo>
                  <a:pt x="11006789" y="51919835"/>
                  <a:pt x="11130001" y="52043043"/>
                  <a:pt x="11130001" y="52195031"/>
                </a:cubicBezTo>
                <a:cubicBezTo>
                  <a:pt x="11130001" y="52347019"/>
                  <a:pt x="11006789" y="52470231"/>
                  <a:pt x="10854801" y="52470231"/>
                </a:cubicBezTo>
                <a:cubicBezTo>
                  <a:pt x="10702812" y="52470231"/>
                  <a:pt x="10579600" y="52347019"/>
                  <a:pt x="10579600" y="52195031"/>
                </a:cubicBezTo>
                <a:cubicBezTo>
                  <a:pt x="10579600" y="52043043"/>
                  <a:pt x="10702812" y="51919835"/>
                  <a:pt x="10854801" y="51919835"/>
                </a:cubicBezTo>
                <a:close/>
                <a:moveTo>
                  <a:pt x="16345125" y="51843167"/>
                </a:moveTo>
                <a:cubicBezTo>
                  <a:pt x="16497114" y="51843167"/>
                  <a:pt x="16620325" y="51966379"/>
                  <a:pt x="16620325" y="52118367"/>
                </a:cubicBezTo>
                <a:cubicBezTo>
                  <a:pt x="16620325" y="52270355"/>
                  <a:pt x="16497114" y="52393567"/>
                  <a:pt x="16345125" y="52393567"/>
                </a:cubicBezTo>
                <a:cubicBezTo>
                  <a:pt x="16193136" y="52393567"/>
                  <a:pt x="16069925" y="52270355"/>
                  <a:pt x="16069925" y="52118367"/>
                </a:cubicBezTo>
                <a:cubicBezTo>
                  <a:pt x="16069925" y="51966379"/>
                  <a:pt x="16193136" y="51843167"/>
                  <a:pt x="16345125" y="51843167"/>
                </a:cubicBezTo>
                <a:close/>
                <a:moveTo>
                  <a:pt x="14388510" y="50904071"/>
                </a:moveTo>
                <a:cubicBezTo>
                  <a:pt x="14540499" y="50904071"/>
                  <a:pt x="14663710" y="51027283"/>
                  <a:pt x="14663710" y="51179271"/>
                </a:cubicBezTo>
                <a:cubicBezTo>
                  <a:pt x="14663710" y="51331259"/>
                  <a:pt x="14540499" y="51454467"/>
                  <a:pt x="14388510" y="51454467"/>
                </a:cubicBezTo>
                <a:cubicBezTo>
                  <a:pt x="14236521" y="51454467"/>
                  <a:pt x="14113310" y="51331259"/>
                  <a:pt x="14113310" y="51179271"/>
                </a:cubicBezTo>
                <a:cubicBezTo>
                  <a:pt x="14113310" y="51027283"/>
                  <a:pt x="14236521" y="50904071"/>
                  <a:pt x="14388510" y="50904071"/>
                </a:cubicBezTo>
                <a:close/>
                <a:moveTo>
                  <a:pt x="3529875" y="50775315"/>
                </a:moveTo>
                <a:cubicBezTo>
                  <a:pt x="3681864" y="50775315"/>
                  <a:pt x="3805075" y="50898523"/>
                  <a:pt x="3805075" y="51050511"/>
                </a:cubicBezTo>
                <a:cubicBezTo>
                  <a:pt x="3805075" y="51202499"/>
                  <a:pt x="3681864" y="51325711"/>
                  <a:pt x="3529875" y="51325711"/>
                </a:cubicBezTo>
                <a:cubicBezTo>
                  <a:pt x="3377886" y="51325711"/>
                  <a:pt x="3254675" y="51202499"/>
                  <a:pt x="3254675" y="51050511"/>
                </a:cubicBezTo>
                <a:cubicBezTo>
                  <a:pt x="3254675" y="50898523"/>
                  <a:pt x="3377886" y="50775315"/>
                  <a:pt x="3529875" y="50775315"/>
                </a:cubicBezTo>
                <a:close/>
                <a:moveTo>
                  <a:pt x="9138028" y="50181239"/>
                </a:moveTo>
                <a:cubicBezTo>
                  <a:pt x="9290018" y="50181239"/>
                  <a:pt x="9413225" y="50304451"/>
                  <a:pt x="9413225" y="50456439"/>
                </a:cubicBezTo>
                <a:cubicBezTo>
                  <a:pt x="9413225" y="50608427"/>
                  <a:pt x="9290018" y="50731635"/>
                  <a:pt x="9138028" y="50731635"/>
                </a:cubicBezTo>
                <a:cubicBezTo>
                  <a:pt x="8986040" y="50731635"/>
                  <a:pt x="8862827" y="50608427"/>
                  <a:pt x="8862827" y="50456439"/>
                </a:cubicBezTo>
                <a:cubicBezTo>
                  <a:pt x="8862827" y="50304451"/>
                  <a:pt x="8986040" y="50181239"/>
                  <a:pt x="9138028" y="50181239"/>
                </a:cubicBezTo>
                <a:close/>
                <a:moveTo>
                  <a:pt x="7077892" y="49906039"/>
                </a:moveTo>
                <a:cubicBezTo>
                  <a:pt x="7229879" y="49906039"/>
                  <a:pt x="7353092" y="50029251"/>
                  <a:pt x="7353092" y="50181239"/>
                </a:cubicBezTo>
                <a:cubicBezTo>
                  <a:pt x="7353092" y="50333227"/>
                  <a:pt x="7229879" y="50456439"/>
                  <a:pt x="7077892" y="50456439"/>
                </a:cubicBezTo>
                <a:cubicBezTo>
                  <a:pt x="6925903" y="50456439"/>
                  <a:pt x="6802691" y="50333227"/>
                  <a:pt x="6802691" y="50181239"/>
                </a:cubicBezTo>
                <a:cubicBezTo>
                  <a:pt x="6802691" y="50029251"/>
                  <a:pt x="6925903" y="49906039"/>
                  <a:pt x="7077892" y="49906039"/>
                </a:cubicBezTo>
                <a:close/>
                <a:moveTo>
                  <a:pt x="13023441" y="49887767"/>
                </a:moveTo>
                <a:cubicBezTo>
                  <a:pt x="13175429" y="49887767"/>
                  <a:pt x="13298641" y="50010975"/>
                  <a:pt x="13298641" y="50162963"/>
                </a:cubicBezTo>
                <a:cubicBezTo>
                  <a:pt x="13298641" y="50314955"/>
                  <a:pt x="13175429" y="50438163"/>
                  <a:pt x="13023441" y="50438163"/>
                </a:cubicBezTo>
                <a:cubicBezTo>
                  <a:pt x="12871452" y="50438163"/>
                  <a:pt x="12748240" y="50314955"/>
                  <a:pt x="12748240" y="50162963"/>
                </a:cubicBezTo>
                <a:cubicBezTo>
                  <a:pt x="12748240" y="50010975"/>
                  <a:pt x="12871452" y="49887767"/>
                  <a:pt x="13023441" y="49887767"/>
                </a:cubicBezTo>
                <a:close/>
                <a:moveTo>
                  <a:pt x="15577172" y="49209151"/>
                </a:moveTo>
                <a:cubicBezTo>
                  <a:pt x="15729161" y="49209151"/>
                  <a:pt x="15852372" y="49332363"/>
                  <a:pt x="15852372" y="49484351"/>
                </a:cubicBezTo>
                <a:cubicBezTo>
                  <a:pt x="15852372" y="49636339"/>
                  <a:pt x="15729161" y="49759551"/>
                  <a:pt x="15577172" y="49759551"/>
                </a:cubicBezTo>
                <a:cubicBezTo>
                  <a:pt x="15425183" y="49759551"/>
                  <a:pt x="15301972" y="49636339"/>
                  <a:pt x="15301972" y="49484351"/>
                </a:cubicBezTo>
                <a:cubicBezTo>
                  <a:pt x="15301972" y="49332363"/>
                  <a:pt x="15425183" y="49209151"/>
                  <a:pt x="15577172" y="49209151"/>
                </a:cubicBezTo>
                <a:close/>
                <a:moveTo>
                  <a:pt x="4948119" y="48768779"/>
                </a:moveTo>
                <a:cubicBezTo>
                  <a:pt x="5100107" y="48768779"/>
                  <a:pt x="5223319" y="48891987"/>
                  <a:pt x="5223319" y="49043979"/>
                </a:cubicBezTo>
                <a:cubicBezTo>
                  <a:pt x="5223319" y="49195967"/>
                  <a:pt x="5100107" y="49319179"/>
                  <a:pt x="4948119" y="49319179"/>
                </a:cubicBezTo>
                <a:cubicBezTo>
                  <a:pt x="4796130" y="49319179"/>
                  <a:pt x="4672918" y="49195967"/>
                  <a:pt x="4672918" y="49043979"/>
                </a:cubicBezTo>
                <a:cubicBezTo>
                  <a:pt x="4672918" y="48891987"/>
                  <a:pt x="4796130" y="48768779"/>
                  <a:pt x="4948119" y="48768779"/>
                </a:cubicBezTo>
                <a:close/>
                <a:moveTo>
                  <a:pt x="10955367" y="48551259"/>
                </a:moveTo>
                <a:cubicBezTo>
                  <a:pt x="11107356" y="48551259"/>
                  <a:pt x="11230567" y="48674471"/>
                  <a:pt x="11230567" y="48826459"/>
                </a:cubicBezTo>
                <a:cubicBezTo>
                  <a:pt x="11230567" y="48978451"/>
                  <a:pt x="11107356" y="49101659"/>
                  <a:pt x="10955367" y="49101659"/>
                </a:cubicBezTo>
                <a:cubicBezTo>
                  <a:pt x="10803378" y="49101659"/>
                  <a:pt x="10680167" y="48978451"/>
                  <a:pt x="10680167" y="48826459"/>
                </a:cubicBezTo>
                <a:cubicBezTo>
                  <a:pt x="10680167" y="48674471"/>
                  <a:pt x="10803378" y="48551259"/>
                  <a:pt x="10955367" y="48551259"/>
                </a:cubicBezTo>
                <a:close/>
                <a:moveTo>
                  <a:pt x="2684004" y="47502551"/>
                </a:moveTo>
                <a:cubicBezTo>
                  <a:pt x="2835993" y="47502551"/>
                  <a:pt x="2959204" y="47625759"/>
                  <a:pt x="2959204" y="47777751"/>
                </a:cubicBezTo>
                <a:cubicBezTo>
                  <a:pt x="2959204" y="47929739"/>
                  <a:pt x="2835993" y="48052947"/>
                  <a:pt x="2684004" y="48052947"/>
                </a:cubicBezTo>
                <a:cubicBezTo>
                  <a:pt x="2532016" y="48052947"/>
                  <a:pt x="2408804" y="47929739"/>
                  <a:pt x="2408804" y="47777751"/>
                </a:cubicBezTo>
                <a:cubicBezTo>
                  <a:pt x="2408804" y="47625759"/>
                  <a:pt x="2532016" y="47502551"/>
                  <a:pt x="2684004" y="47502551"/>
                </a:cubicBezTo>
                <a:close/>
                <a:moveTo>
                  <a:pt x="12217298" y="47058459"/>
                </a:moveTo>
                <a:cubicBezTo>
                  <a:pt x="12369287" y="47058459"/>
                  <a:pt x="12492499" y="47181671"/>
                  <a:pt x="12492499" y="47333659"/>
                </a:cubicBezTo>
                <a:cubicBezTo>
                  <a:pt x="12492499" y="47485647"/>
                  <a:pt x="12369287" y="47608859"/>
                  <a:pt x="12217298" y="47608859"/>
                </a:cubicBezTo>
                <a:cubicBezTo>
                  <a:pt x="12065310" y="47608859"/>
                  <a:pt x="11942098" y="47485647"/>
                  <a:pt x="11942098" y="47333659"/>
                </a:cubicBezTo>
                <a:cubicBezTo>
                  <a:pt x="11942098" y="47181671"/>
                  <a:pt x="12065310" y="47058459"/>
                  <a:pt x="12217298" y="47058459"/>
                </a:cubicBezTo>
                <a:close/>
                <a:moveTo>
                  <a:pt x="7517108" y="47058459"/>
                </a:moveTo>
                <a:cubicBezTo>
                  <a:pt x="7669097" y="47058459"/>
                  <a:pt x="7792307" y="47181671"/>
                  <a:pt x="7792307" y="47333659"/>
                </a:cubicBezTo>
                <a:cubicBezTo>
                  <a:pt x="7792307" y="47485647"/>
                  <a:pt x="7669097" y="47608859"/>
                  <a:pt x="7517108" y="47608859"/>
                </a:cubicBezTo>
                <a:cubicBezTo>
                  <a:pt x="7365119" y="47608859"/>
                  <a:pt x="7241907" y="47485647"/>
                  <a:pt x="7241907" y="47333659"/>
                </a:cubicBezTo>
                <a:cubicBezTo>
                  <a:pt x="7241907" y="47181671"/>
                  <a:pt x="7365119" y="47058459"/>
                  <a:pt x="7517108" y="47058459"/>
                </a:cubicBezTo>
                <a:close/>
                <a:moveTo>
                  <a:pt x="16364031" y="46891503"/>
                </a:moveTo>
                <a:cubicBezTo>
                  <a:pt x="16516019" y="46891503"/>
                  <a:pt x="16639231" y="47014711"/>
                  <a:pt x="16639231" y="47166699"/>
                </a:cubicBezTo>
                <a:cubicBezTo>
                  <a:pt x="16639231" y="47318691"/>
                  <a:pt x="16516019" y="47441899"/>
                  <a:pt x="16364031" y="47441899"/>
                </a:cubicBezTo>
                <a:cubicBezTo>
                  <a:pt x="16212042" y="47441899"/>
                  <a:pt x="16088830" y="47318691"/>
                  <a:pt x="16088830" y="47166699"/>
                </a:cubicBezTo>
                <a:cubicBezTo>
                  <a:pt x="16088830" y="47014711"/>
                  <a:pt x="16212042" y="46891503"/>
                  <a:pt x="16364031" y="46891503"/>
                </a:cubicBezTo>
                <a:close/>
                <a:moveTo>
                  <a:pt x="14592948" y="46881195"/>
                </a:moveTo>
                <a:cubicBezTo>
                  <a:pt x="14744937" y="46881195"/>
                  <a:pt x="14868148" y="47004403"/>
                  <a:pt x="14868148" y="47156395"/>
                </a:cubicBezTo>
                <a:cubicBezTo>
                  <a:pt x="14868148" y="47308379"/>
                  <a:pt x="14744937" y="47431591"/>
                  <a:pt x="14592948" y="47431591"/>
                </a:cubicBezTo>
                <a:cubicBezTo>
                  <a:pt x="14440959" y="47431591"/>
                  <a:pt x="14317748" y="47308379"/>
                  <a:pt x="14317748" y="47156395"/>
                </a:cubicBezTo>
                <a:cubicBezTo>
                  <a:pt x="14317748" y="47004403"/>
                  <a:pt x="14440959" y="46881195"/>
                  <a:pt x="14592948" y="46881195"/>
                </a:cubicBezTo>
                <a:close/>
                <a:moveTo>
                  <a:pt x="9565737" y="46195467"/>
                </a:moveTo>
                <a:cubicBezTo>
                  <a:pt x="9717725" y="46195467"/>
                  <a:pt x="9840936" y="46318679"/>
                  <a:pt x="9840936" y="46470671"/>
                </a:cubicBezTo>
                <a:cubicBezTo>
                  <a:pt x="9840936" y="46622655"/>
                  <a:pt x="9717725" y="46745867"/>
                  <a:pt x="9565737" y="46745867"/>
                </a:cubicBezTo>
                <a:cubicBezTo>
                  <a:pt x="9413750" y="46745867"/>
                  <a:pt x="9290543" y="46622655"/>
                  <a:pt x="9290543" y="46470671"/>
                </a:cubicBezTo>
                <a:cubicBezTo>
                  <a:pt x="9290543" y="46318679"/>
                  <a:pt x="9413750" y="46195467"/>
                  <a:pt x="9565737" y="46195467"/>
                </a:cubicBezTo>
                <a:close/>
                <a:moveTo>
                  <a:pt x="5275271" y="46139963"/>
                </a:moveTo>
                <a:cubicBezTo>
                  <a:pt x="5427259" y="46139963"/>
                  <a:pt x="5550471" y="46263175"/>
                  <a:pt x="5550471" y="46415163"/>
                </a:cubicBezTo>
                <a:cubicBezTo>
                  <a:pt x="5550471" y="46567151"/>
                  <a:pt x="5427259" y="46690363"/>
                  <a:pt x="5275271" y="46690363"/>
                </a:cubicBezTo>
                <a:cubicBezTo>
                  <a:pt x="5123282" y="46690363"/>
                  <a:pt x="5000070" y="46567151"/>
                  <a:pt x="5000070" y="46415163"/>
                </a:cubicBezTo>
                <a:cubicBezTo>
                  <a:pt x="5000070" y="46263175"/>
                  <a:pt x="5123282" y="46139963"/>
                  <a:pt x="5275271" y="46139963"/>
                </a:cubicBezTo>
                <a:close/>
                <a:moveTo>
                  <a:pt x="13285029" y="45314951"/>
                </a:moveTo>
                <a:cubicBezTo>
                  <a:pt x="13437017" y="45314951"/>
                  <a:pt x="13560229" y="45438163"/>
                  <a:pt x="13560229" y="45590151"/>
                </a:cubicBezTo>
                <a:cubicBezTo>
                  <a:pt x="13560229" y="45742139"/>
                  <a:pt x="13437017" y="45865347"/>
                  <a:pt x="13285029" y="45865347"/>
                </a:cubicBezTo>
                <a:cubicBezTo>
                  <a:pt x="13133040" y="45865347"/>
                  <a:pt x="13009828" y="45742139"/>
                  <a:pt x="13009828" y="45590151"/>
                </a:cubicBezTo>
                <a:cubicBezTo>
                  <a:pt x="13009828" y="45438163"/>
                  <a:pt x="13133040" y="45314951"/>
                  <a:pt x="13285029" y="45314951"/>
                </a:cubicBezTo>
                <a:close/>
                <a:moveTo>
                  <a:pt x="16118065" y="44679315"/>
                </a:moveTo>
                <a:cubicBezTo>
                  <a:pt x="16270053" y="44679315"/>
                  <a:pt x="16393265" y="44802527"/>
                  <a:pt x="16393265" y="44954515"/>
                </a:cubicBezTo>
                <a:cubicBezTo>
                  <a:pt x="16393265" y="45106503"/>
                  <a:pt x="16270053" y="45229715"/>
                  <a:pt x="16118065" y="45229715"/>
                </a:cubicBezTo>
                <a:cubicBezTo>
                  <a:pt x="15966076" y="45229715"/>
                  <a:pt x="15842864" y="45106503"/>
                  <a:pt x="15842864" y="44954515"/>
                </a:cubicBezTo>
                <a:cubicBezTo>
                  <a:pt x="15842864" y="44802527"/>
                  <a:pt x="15966076" y="44679315"/>
                  <a:pt x="16118065" y="44679315"/>
                </a:cubicBezTo>
                <a:close/>
                <a:moveTo>
                  <a:pt x="8404237" y="44628659"/>
                </a:moveTo>
                <a:cubicBezTo>
                  <a:pt x="8556226" y="44628659"/>
                  <a:pt x="8679435" y="44751871"/>
                  <a:pt x="8679435" y="44903859"/>
                </a:cubicBezTo>
                <a:cubicBezTo>
                  <a:pt x="8679435" y="45055851"/>
                  <a:pt x="8556226" y="45179059"/>
                  <a:pt x="8404237" y="45179059"/>
                </a:cubicBezTo>
                <a:cubicBezTo>
                  <a:pt x="8252247" y="45179059"/>
                  <a:pt x="8129035" y="45055851"/>
                  <a:pt x="8129035" y="44903859"/>
                </a:cubicBezTo>
                <a:cubicBezTo>
                  <a:pt x="8129035" y="44751871"/>
                  <a:pt x="8252247" y="44628659"/>
                  <a:pt x="8404237" y="44628659"/>
                </a:cubicBezTo>
                <a:close/>
                <a:moveTo>
                  <a:pt x="2536486" y="44454451"/>
                </a:moveTo>
                <a:cubicBezTo>
                  <a:pt x="2688475" y="44454451"/>
                  <a:pt x="2811686" y="44577663"/>
                  <a:pt x="2811686" y="44729651"/>
                </a:cubicBezTo>
                <a:cubicBezTo>
                  <a:pt x="2811686" y="44881639"/>
                  <a:pt x="2688475" y="45004851"/>
                  <a:pt x="2536486" y="45004851"/>
                </a:cubicBezTo>
                <a:cubicBezTo>
                  <a:pt x="2384497" y="45004851"/>
                  <a:pt x="2261285" y="44881639"/>
                  <a:pt x="2261285" y="44729651"/>
                </a:cubicBezTo>
                <a:cubicBezTo>
                  <a:pt x="2261285" y="44577663"/>
                  <a:pt x="2384497" y="44454451"/>
                  <a:pt x="2536486" y="44454451"/>
                </a:cubicBezTo>
                <a:close/>
                <a:moveTo>
                  <a:pt x="11277646" y="44442131"/>
                </a:moveTo>
                <a:cubicBezTo>
                  <a:pt x="11429634" y="44442131"/>
                  <a:pt x="11552846" y="44565343"/>
                  <a:pt x="11552846" y="44717331"/>
                </a:cubicBezTo>
                <a:cubicBezTo>
                  <a:pt x="11552846" y="44869323"/>
                  <a:pt x="11429634" y="44992531"/>
                  <a:pt x="11277646" y="44992531"/>
                </a:cubicBezTo>
                <a:cubicBezTo>
                  <a:pt x="11125657" y="44992531"/>
                  <a:pt x="11002445" y="44869323"/>
                  <a:pt x="11002445" y="44717331"/>
                </a:cubicBezTo>
                <a:cubicBezTo>
                  <a:pt x="11002445" y="44565343"/>
                  <a:pt x="11125657" y="44442131"/>
                  <a:pt x="11277646" y="44442131"/>
                </a:cubicBezTo>
                <a:close/>
                <a:moveTo>
                  <a:pt x="6081219" y="44442131"/>
                </a:moveTo>
                <a:cubicBezTo>
                  <a:pt x="6233208" y="44442131"/>
                  <a:pt x="6356418" y="44565343"/>
                  <a:pt x="6356418" y="44717331"/>
                </a:cubicBezTo>
                <a:cubicBezTo>
                  <a:pt x="6356418" y="44869323"/>
                  <a:pt x="6233208" y="44992531"/>
                  <a:pt x="6081219" y="44992531"/>
                </a:cubicBezTo>
                <a:cubicBezTo>
                  <a:pt x="5929231" y="44992531"/>
                  <a:pt x="5806020" y="44869323"/>
                  <a:pt x="5806020" y="44717331"/>
                </a:cubicBezTo>
                <a:cubicBezTo>
                  <a:pt x="5806020" y="44565343"/>
                  <a:pt x="5929231" y="44442131"/>
                  <a:pt x="6081219" y="44442131"/>
                </a:cubicBezTo>
                <a:close/>
                <a:moveTo>
                  <a:pt x="13788239" y="43244779"/>
                </a:moveTo>
                <a:cubicBezTo>
                  <a:pt x="13940227" y="43244779"/>
                  <a:pt x="14063439" y="43367987"/>
                  <a:pt x="14063439" y="43519975"/>
                </a:cubicBezTo>
                <a:cubicBezTo>
                  <a:pt x="14063439" y="43671963"/>
                  <a:pt x="13940227" y="43795175"/>
                  <a:pt x="13788239" y="43795175"/>
                </a:cubicBezTo>
                <a:cubicBezTo>
                  <a:pt x="13636250" y="43795175"/>
                  <a:pt x="13513038" y="43671963"/>
                  <a:pt x="13513038" y="43519975"/>
                </a:cubicBezTo>
                <a:cubicBezTo>
                  <a:pt x="13513038" y="43367987"/>
                  <a:pt x="13636250" y="43244779"/>
                  <a:pt x="13788239" y="43244779"/>
                </a:cubicBezTo>
                <a:close/>
                <a:moveTo>
                  <a:pt x="16548995" y="42795395"/>
                </a:moveTo>
                <a:cubicBezTo>
                  <a:pt x="16700984" y="42795395"/>
                  <a:pt x="16824196" y="42918607"/>
                  <a:pt x="16824196" y="43070595"/>
                </a:cubicBezTo>
                <a:cubicBezTo>
                  <a:pt x="16824196" y="43222583"/>
                  <a:pt x="16700984" y="43345795"/>
                  <a:pt x="16548995" y="43345795"/>
                </a:cubicBezTo>
                <a:cubicBezTo>
                  <a:pt x="16397007" y="43345795"/>
                  <a:pt x="16273795" y="43222583"/>
                  <a:pt x="16273795" y="43070595"/>
                </a:cubicBezTo>
                <a:cubicBezTo>
                  <a:pt x="16273795" y="42918607"/>
                  <a:pt x="16397007" y="42795395"/>
                  <a:pt x="16548995" y="42795395"/>
                </a:cubicBezTo>
                <a:close/>
                <a:moveTo>
                  <a:pt x="9653055" y="42568743"/>
                </a:moveTo>
                <a:cubicBezTo>
                  <a:pt x="9805042" y="42568743"/>
                  <a:pt x="9928254" y="42691955"/>
                  <a:pt x="9928254" y="42843943"/>
                </a:cubicBezTo>
                <a:cubicBezTo>
                  <a:pt x="9928254" y="42995931"/>
                  <a:pt x="9805042" y="43119143"/>
                  <a:pt x="9653055" y="43119143"/>
                </a:cubicBezTo>
                <a:cubicBezTo>
                  <a:pt x="9501066" y="43119143"/>
                  <a:pt x="9377858" y="42995931"/>
                  <a:pt x="9377858" y="42843943"/>
                </a:cubicBezTo>
                <a:cubicBezTo>
                  <a:pt x="9377858" y="42691955"/>
                  <a:pt x="9501066" y="42568743"/>
                  <a:pt x="9653055" y="42568743"/>
                </a:cubicBezTo>
                <a:close/>
                <a:moveTo>
                  <a:pt x="5089683" y="42568743"/>
                </a:moveTo>
                <a:cubicBezTo>
                  <a:pt x="5241672" y="42568743"/>
                  <a:pt x="5364883" y="42691955"/>
                  <a:pt x="5364883" y="42843943"/>
                </a:cubicBezTo>
                <a:cubicBezTo>
                  <a:pt x="5364883" y="42995931"/>
                  <a:pt x="5241672" y="43119143"/>
                  <a:pt x="5089683" y="43119143"/>
                </a:cubicBezTo>
                <a:cubicBezTo>
                  <a:pt x="4937694" y="43119143"/>
                  <a:pt x="4814483" y="42995931"/>
                  <a:pt x="4814483" y="42843943"/>
                </a:cubicBezTo>
                <a:cubicBezTo>
                  <a:pt x="4814483" y="42691955"/>
                  <a:pt x="4937694" y="42568743"/>
                  <a:pt x="5089683" y="42568743"/>
                </a:cubicBezTo>
                <a:close/>
                <a:moveTo>
                  <a:pt x="3326200" y="41839339"/>
                </a:moveTo>
                <a:cubicBezTo>
                  <a:pt x="3478188" y="41839339"/>
                  <a:pt x="3601400" y="41962551"/>
                  <a:pt x="3601400" y="42114539"/>
                </a:cubicBezTo>
                <a:cubicBezTo>
                  <a:pt x="3601400" y="42266527"/>
                  <a:pt x="3478188" y="42389739"/>
                  <a:pt x="3326200" y="42389739"/>
                </a:cubicBezTo>
                <a:cubicBezTo>
                  <a:pt x="3174211" y="42389739"/>
                  <a:pt x="3050999" y="42266527"/>
                  <a:pt x="3050999" y="42114539"/>
                </a:cubicBezTo>
                <a:cubicBezTo>
                  <a:pt x="3050999" y="41962551"/>
                  <a:pt x="3174211" y="41839339"/>
                  <a:pt x="3326200" y="41839339"/>
                </a:cubicBezTo>
                <a:close/>
                <a:moveTo>
                  <a:pt x="13560229" y="41785491"/>
                </a:moveTo>
                <a:cubicBezTo>
                  <a:pt x="13712218" y="41785491"/>
                  <a:pt x="13835429" y="41908699"/>
                  <a:pt x="13835429" y="42060691"/>
                </a:cubicBezTo>
                <a:cubicBezTo>
                  <a:pt x="13835429" y="42212679"/>
                  <a:pt x="13712218" y="42335887"/>
                  <a:pt x="13560229" y="42335887"/>
                </a:cubicBezTo>
                <a:cubicBezTo>
                  <a:pt x="13408240" y="42335887"/>
                  <a:pt x="13285029" y="42212679"/>
                  <a:pt x="13285029" y="42060691"/>
                </a:cubicBezTo>
                <a:cubicBezTo>
                  <a:pt x="13285029" y="41908699"/>
                  <a:pt x="13408240" y="41785491"/>
                  <a:pt x="13560229" y="41785491"/>
                </a:cubicBezTo>
                <a:close/>
                <a:moveTo>
                  <a:pt x="7746913" y="41510291"/>
                </a:moveTo>
                <a:cubicBezTo>
                  <a:pt x="7898903" y="41510291"/>
                  <a:pt x="8022114" y="41633503"/>
                  <a:pt x="8022114" y="41785491"/>
                </a:cubicBezTo>
                <a:cubicBezTo>
                  <a:pt x="8022114" y="41937479"/>
                  <a:pt x="7898903" y="42060691"/>
                  <a:pt x="7746913" y="42060691"/>
                </a:cubicBezTo>
                <a:cubicBezTo>
                  <a:pt x="7594925" y="42060691"/>
                  <a:pt x="7471713" y="41937479"/>
                  <a:pt x="7471713" y="41785491"/>
                </a:cubicBezTo>
                <a:cubicBezTo>
                  <a:pt x="7471713" y="41633503"/>
                  <a:pt x="7594925" y="41510291"/>
                  <a:pt x="7746913" y="41510291"/>
                </a:cubicBezTo>
                <a:close/>
                <a:moveTo>
                  <a:pt x="16945999" y="40952335"/>
                </a:moveTo>
                <a:cubicBezTo>
                  <a:pt x="17097987" y="40952335"/>
                  <a:pt x="17221199" y="41075547"/>
                  <a:pt x="17221199" y="41227535"/>
                </a:cubicBezTo>
                <a:cubicBezTo>
                  <a:pt x="17221199" y="41379523"/>
                  <a:pt x="17097987" y="41502735"/>
                  <a:pt x="16945999" y="41502735"/>
                </a:cubicBezTo>
                <a:cubicBezTo>
                  <a:pt x="16794010" y="41502735"/>
                  <a:pt x="16670798" y="41379523"/>
                  <a:pt x="16670798" y="41227535"/>
                </a:cubicBezTo>
                <a:cubicBezTo>
                  <a:pt x="16670798" y="41075547"/>
                  <a:pt x="16794010" y="40952335"/>
                  <a:pt x="16945999" y="40952335"/>
                </a:cubicBezTo>
                <a:close/>
                <a:moveTo>
                  <a:pt x="11617223" y="40952335"/>
                </a:moveTo>
                <a:cubicBezTo>
                  <a:pt x="11769212" y="40952335"/>
                  <a:pt x="11892423" y="41075547"/>
                  <a:pt x="11892423" y="41227535"/>
                </a:cubicBezTo>
                <a:cubicBezTo>
                  <a:pt x="11892423" y="41379523"/>
                  <a:pt x="11769212" y="41502735"/>
                  <a:pt x="11617223" y="41502735"/>
                </a:cubicBezTo>
                <a:cubicBezTo>
                  <a:pt x="11465234" y="41502735"/>
                  <a:pt x="11342023" y="41379523"/>
                  <a:pt x="11342023" y="41227535"/>
                </a:cubicBezTo>
                <a:cubicBezTo>
                  <a:pt x="11342023" y="41075547"/>
                  <a:pt x="11465234" y="40952335"/>
                  <a:pt x="11617223" y="40952335"/>
                </a:cubicBezTo>
                <a:close/>
                <a:moveTo>
                  <a:pt x="5640080" y="40588435"/>
                </a:moveTo>
                <a:cubicBezTo>
                  <a:pt x="5792070" y="40588435"/>
                  <a:pt x="5915282" y="40711647"/>
                  <a:pt x="5915282" y="40863635"/>
                </a:cubicBezTo>
                <a:cubicBezTo>
                  <a:pt x="5915282" y="41015623"/>
                  <a:pt x="5792070" y="41138835"/>
                  <a:pt x="5640080" y="41138835"/>
                </a:cubicBezTo>
                <a:cubicBezTo>
                  <a:pt x="5488092" y="41138835"/>
                  <a:pt x="5364880" y="41015623"/>
                  <a:pt x="5364880" y="40863635"/>
                </a:cubicBezTo>
                <a:cubicBezTo>
                  <a:pt x="5364880" y="40711647"/>
                  <a:pt x="5488092" y="40588435"/>
                  <a:pt x="5640080" y="40588435"/>
                </a:cubicBezTo>
                <a:close/>
                <a:moveTo>
                  <a:pt x="15026771" y="40313235"/>
                </a:moveTo>
                <a:cubicBezTo>
                  <a:pt x="15178760" y="40313235"/>
                  <a:pt x="15301972" y="40436447"/>
                  <a:pt x="15301972" y="40588435"/>
                </a:cubicBezTo>
                <a:cubicBezTo>
                  <a:pt x="15301972" y="40740423"/>
                  <a:pt x="15178760" y="40863635"/>
                  <a:pt x="15026771" y="40863635"/>
                </a:cubicBezTo>
                <a:cubicBezTo>
                  <a:pt x="14874783" y="40863635"/>
                  <a:pt x="14751571" y="40740423"/>
                  <a:pt x="14751571" y="40588435"/>
                </a:cubicBezTo>
                <a:cubicBezTo>
                  <a:pt x="14751571" y="40436447"/>
                  <a:pt x="14874783" y="40313235"/>
                  <a:pt x="15026771" y="40313235"/>
                </a:cubicBezTo>
                <a:close/>
                <a:moveTo>
                  <a:pt x="2536479" y="39916403"/>
                </a:moveTo>
                <a:cubicBezTo>
                  <a:pt x="2688468" y="39916403"/>
                  <a:pt x="2811679" y="40039611"/>
                  <a:pt x="2811679" y="40191599"/>
                </a:cubicBezTo>
                <a:cubicBezTo>
                  <a:pt x="2811679" y="40343591"/>
                  <a:pt x="2688468" y="40466803"/>
                  <a:pt x="2536479" y="40466803"/>
                </a:cubicBezTo>
                <a:cubicBezTo>
                  <a:pt x="2384490" y="40466803"/>
                  <a:pt x="2261279" y="40343591"/>
                  <a:pt x="2261279" y="40191599"/>
                </a:cubicBezTo>
                <a:cubicBezTo>
                  <a:pt x="2261279" y="40039611"/>
                  <a:pt x="2384490" y="39916403"/>
                  <a:pt x="2536479" y="39916403"/>
                </a:cubicBezTo>
                <a:close/>
                <a:moveTo>
                  <a:pt x="9738893" y="39290407"/>
                </a:moveTo>
                <a:cubicBezTo>
                  <a:pt x="9890882" y="39290407"/>
                  <a:pt x="10014093" y="39413619"/>
                  <a:pt x="10014093" y="39565607"/>
                </a:cubicBezTo>
                <a:cubicBezTo>
                  <a:pt x="10014093" y="39717595"/>
                  <a:pt x="9890882" y="39840807"/>
                  <a:pt x="9738893" y="39840807"/>
                </a:cubicBezTo>
                <a:cubicBezTo>
                  <a:pt x="9586905" y="39840807"/>
                  <a:pt x="9463695" y="39717595"/>
                  <a:pt x="9463695" y="39565607"/>
                </a:cubicBezTo>
                <a:cubicBezTo>
                  <a:pt x="9463695" y="39413619"/>
                  <a:pt x="9586905" y="39290407"/>
                  <a:pt x="9738893" y="39290407"/>
                </a:cubicBezTo>
                <a:close/>
                <a:moveTo>
                  <a:pt x="7433621" y="39030691"/>
                </a:moveTo>
                <a:cubicBezTo>
                  <a:pt x="7585610" y="39030691"/>
                  <a:pt x="7708821" y="39153899"/>
                  <a:pt x="7708821" y="39305887"/>
                </a:cubicBezTo>
                <a:cubicBezTo>
                  <a:pt x="7708821" y="39457875"/>
                  <a:pt x="7585610" y="39581087"/>
                  <a:pt x="7433621" y="39581087"/>
                </a:cubicBezTo>
                <a:cubicBezTo>
                  <a:pt x="7281632" y="39581087"/>
                  <a:pt x="7158421" y="39457875"/>
                  <a:pt x="7158421" y="39305887"/>
                </a:cubicBezTo>
                <a:cubicBezTo>
                  <a:pt x="7158421" y="39153899"/>
                  <a:pt x="7281632" y="39030691"/>
                  <a:pt x="7433621" y="39030691"/>
                </a:cubicBezTo>
                <a:close/>
                <a:moveTo>
                  <a:pt x="13624314" y="38996935"/>
                </a:moveTo>
                <a:cubicBezTo>
                  <a:pt x="13776303" y="38996935"/>
                  <a:pt x="13899515" y="39120143"/>
                  <a:pt x="13899515" y="39272135"/>
                </a:cubicBezTo>
                <a:cubicBezTo>
                  <a:pt x="13899515" y="39424123"/>
                  <a:pt x="13776303" y="39547331"/>
                  <a:pt x="13624314" y="39547331"/>
                </a:cubicBezTo>
                <a:cubicBezTo>
                  <a:pt x="13472326" y="39547331"/>
                  <a:pt x="13349114" y="39424123"/>
                  <a:pt x="13349114" y="39272135"/>
                </a:cubicBezTo>
                <a:cubicBezTo>
                  <a:pt x="13349114" y="39120143"/>
                  <a:pt x="13472326" y="38996935"/>
                  <a:pt x="13624314" y="38996935"/>
                </a:cubicBezTo>
                <a:close/>
                <a:moveTo>
                  <a:pt x="5055194" y="38480291"/>
                </a:moveTo>
                <a:cubicBezTo>
                  <a:pt x="5207182" y="38480291"/>
                  <a:pt x="5330394" y="38603499"/>
                  <a:pt x="5330394" y="38755491"/>
                </a:cubicBezTo>
                <a:cubicBezTo>
                  <a:pt x="5330394" y="38907479"/>
                  <a:pt x="5207182" y="39030691"/>
                  <a:pt x="5055194" y="39030691"/>
                </a:cubicBezTo>
                <a:cubicBezTo>
                  <a:pt x="4903205" y="39030691"/>
                  <a:pt x="4779993" y="38907479"/>
                  <a:pt x="4779993" y="38755491"/>
                </a:cubicBezTo>
                <a:cubicBezTo>
                  <a:pt x="4779993" y="38603499"/>
                  <a:pt x="4903205" y="38480291"/>
                  <a:pt x="5055194" y="38480291"/>
                </a:cubicBezTo>
                <a:close/>
                <a:moveTo>
                  <a:pt x="16178046" y="38318319"/>
                </a:moveTo>
                <a:cubicBezTo>
                  <a:pt x="16330034" y="38318319"/>
                  <a:pt x="16453246" y="38441531"/>
                  <a:pt x="16453246" y="38593519"/>
                </a:cubicBezTo>
                <a:cubicBezTo>
                  <a:pt x="16453246" y="38745507"/>
                  <a:pt x="16330034" y="38868719"/>
                  <a:pt x="16178046" y="38868719"/>
                </a:cubicBezTo>
                <a:cubicBezTo>
                  <a:pt x="16026057" y="38868719"/>
                  <a:pt x="15902845" y="38745507"/>
                  <a:pt x="15902845" y="38593519"/>
                </a:cubicBezTo>
                <a:cubicBezTo>
                  <a:pt x="15902845" y="38441531"/>
                  <a:pt x="16026057" y="38318319"/>
                  <a:pt x="16178046" y="38318319"/>
                </a:cubicBezTo>
                <a:close/>
                <a:moveTo>
                  <a:pt x="11556241" y="37660427"/>
                </a:moveTo>
                <a:cubicBezTo>
                  <a:pt x="11708229" y="37660427"/>
                  <a:pt x="11831441" y="37783639"/>
                  <a:pt x="11831441" y="37935631"/>
                </a:cubicBezTo>
                <a:cubicBezTo>
                  <a:pt x="11831441" y="38087619"/>
                  <a:pt x="11708229" y="38210827"/>
                  <a:pt x="11556241" y="38210827"/>
                </a:cubicBezTo>
                <a:cubicBezTo>
                  <a:pt x="11404252" y="38210827"/>
                  <a:pt x="11281040" y="38087619"/>
                  <a:pt x="11281040" y="37935631"/>
                </a:cubicBezTo>
                <a:cubicBezTo>
                  <a:pt x="11281040" y="37783639"/>
                  <a:pt x="11404252" y="37660427"/>
                  <a:pt x="11556241" y="37660427"/>
                </a:cubicBezTo>
                <a:close/>
                <a:moveTo>
                  <a:pt x="9367655" y="36906987"/>
                </a:moveTo>
                <a:cubicBezTo>
                  <a:pt x="9519644" y="36906987"/>
                  <a:pt x="9642856" y="37030195"/>
                  <a:pt x="9642856" y="37182183"/>
                </a:cubicBezTo>
                <a:cubicBezTo>
                  <a:pt x="9642856" y="37334175"/>
                  <a:pt x="9519644" y="37457383"/>
                  <a:pt x="9367655" y="37457383"/>
                </a:cubicBezTo>
                <a:cubicBezTo>
                  <a:pt x="9215667" y="37457383"/>
                  <a:pt x="9092455" y="37334175"/>
                  <a:pt x="9092455" y="37182183"/>
                </a:cubicBezTo>
                <a:cubicBezTo>
                  <a:pt x="9092455" y="37030195"/>
                  <a:pt x="9215667" y="36906987"/>
                  <a:pt x="9367655" y="36906987"/>
                </a:cubicBezTo>
                <a:close/>
                <a:moveTo>
                  <a:pt x="4778644" y="36656967"/>
                </a:moveTo>
                <a:cubicBezTo>
                  <a:pt x="4930633" y="36656967"/>
                  <a:pt x="5053845" y="36780179"/>
                  <a:pt x="5053845" y="36932167"/>
                </a:cubicBezTo>
                <a:cubicBezTo>
                  <a:pt x="5053845" y="37084155"/>
                  <a:pt x="4930633" y="37207367"/>
                  <a:pt x="4778644" y="37207367"/>
                </a:cubicBezTo>
                <a:cubicBezTo>
                  <a:pt x="4626655" y="37207367"/>
                  <a:pt x="4503444" y="37084155"/>
                  <a:pt x="4503444" y="36932167"/>
                </a:cubicBezTo>
                <a:cubicBezTo>
                  <a:pt x="4503444" y="36780179"/>
                  <a:pt x="4626655" y="36656967"/>
                  <a:pt x="4778644" y="36656967"/>
                </a:cubicBezTo>
                <a:close/>
                <a:moveTo>
                  <a:pt x="14249753" y="36568995"/>
                </a:moveTo>
                <a:cubicBezTo>
                  <a:pt x="14401742" y="36568995"/>
                  <a:pt x="14524953" y="36692203"/>
                  <a:pt x="14524953" y="36844195"/>
                </a:cubicBezTo>
                <a:cubicBezTo>
                  <a:pt x="14524953" y="36996183"/>
                  <a:pt x="14401742" y="37119391"/>
                  <a:pt x="14249753" y="37119391"/>
                </a:cubicBezTo>
                <a:cubicBezTo>
                  <a:pt x="14097764" y="37119391"/>
                  <a:pt x="13974553" y="36996183"/>
                  <a:pt x="13974553" y="36844195"/>
                </a:cubicBezTo>
                <a:cubicBezTo>
                  <a:pt x="13974553" y="36692203"/>
                  <a:pt x="14097764" y="36568995"/>
                  <a:pt x="14249753" y="36568995"/>
                </a:cubicBezTo>
                <a:close/>
                <a:moveTo>
                  <a:pt x="12436000" y="35710715"/>
                </a:moveTo>
                <a:cubicBezTo>
                  <a:pt x="12587989" y="35710715"/>
                  <a:pt x="12711200" y="35833927"/>
                  <a:pt x="12711200" y="35985915"/>
                </a:cubicBezTo>
                <a:cubicBezTo>
                  <a:pt x="12711200" y="36137903"/>
                  <a:pt x="12587989" y="36261115"/>
                  <a:pt x="12436000" y="36261115"/>
                </a:cubicBezTo>
                <a:cubicBezTo>
                  <a:pt x="12284011" y="36261115"/>
                  <a:pt x="12160800" y="36137903"/>
                  <a:pt x="12160800" y="35985915"/>
                </a:cubicBezTo>
                <a:cubicBezTo>
                  <a:pt x="12160800" y="35833927"/>
                  <a:pt x="12284011" y="35710715"/>
                  <a:pt x="12436000" y="35710715"/>
                </a:cubicBezTo>
                <a:close/>
                <a:moveTo>
                  <a:pt x="2750695" y="35680547"/>
                </a:moveTo>
                <a:cubicBezTo>
                  <a:pt x="2902684" y="35680547"/>
                  <a:pt x="3025896" y="35803759"/>
                  <a:pt x="3025896" y="35955747"/>
                </a:cubicBezTo>
                <a:cubicBezTo>
                  <a:pt x="3025896" y="36107735"/>
                  <a:pt x="2902684" y="36230947"/>
                  <a:pt x="2750695" y="36230947"/>
                </a:cubicBezTo>
                <a:cubicBezTo>
                  <a:pt x="2598707" y="36230947"/>
                  <a:pt x="2475495" y="36107735"/>
                  <a:pt x="2475495" y="35955747"/>
                </a:cubicBezTo>
                <a:cubicBezTo>
                  <a:pt x="2475495" y="35803759"/>
                  <a:pt x="2598707" y="35680547"/>
                  <a:pt x="2750695" y="35680547"/>
                </a:cubicBezTo>
                <a:close/>
                <a:moveTo>
                  <a:pt x="6838784" y="35498139"/>
                </a:moveTo>
                <a:cubicBezTo>
                  <a:pt x="6990772" y="35498139"/>
                  <a:pt x="7113983" y="35621351"/>
                  <a:pt x="7113983" y="35773339"/>
                </a:cubicBezTo>
                <a:cubicBezTo>
                  <a:pt x="7113983" y="35925327"/>
                  <a:pt x="6990772" y="36048539"/>
                  <a:pt x="6838784" y="36048539"/>
                </a:cubicBezTo>
                <a:cubicBezTo>
                  <a:pt x="6686794" y="36048539"/>
                  <a:pt x="6563582" y="35925327"/>
                  <a:pt x="6563582" y="35773339"/>
                </a:cubicBezTo>
                <a:cubicBezTo>
                  <a:pt x="6563582" y="35621351"/>
                  <a:pt x="6686794" y="35498139"/>
                  <a:pt x="6838784" y="35498139"/>
                </a:cubicBezTo>
                <a:close/>
                <a:moveTo>
                  <a:pt x="9918056" y="34947795"/>
                </a:moveTo>
                <a:cubicBezTo>
                  <a:pt x="10070045" y="34947795"/>
                  <a:pt x="10193256" y="35071007"/>
                  <a:pt x="10193256" y="35222995"/>
                </a:cubicBezTo>
                <a:cubicBezTo>
                  <a:pt x="10193256" y="35374987"/>
                  <a:pt x="10070045" y="35498195"/>
                  <a:pt x="9918056" y="35498195"/>
                </a:cubicBezTo>
                <a:cubicBezTo>
                  <a:pt x="9766067" y="35498195"/>
                  <a:pt x="9642856" y="35374987"/>
                  <a:pt x="9642856" y="35222995"/>
                </a:cubicBezTo>
                <a:cubicBezTo>
                  <a:pt x="9642856" y="35071007"/>
                  <a:pt x="9766067" y="34947795"/>
                  <a:pt x="9918056" y="34947795"/>
                </a:cubicBezTo>
                <a:close/>
                <a:moveTo>
                  <a:pt x="384758" y="34397399"/>
                </a:moveTo>
                <a:cubicBezTo>
                  <a:pt x="536746" y="34397399"/>
                  <a:pt x="659958" y="34520611"/>
                  <a:pt x="659958" y="34672599"/>
                </a:cubicBezTo>
                <a:cubicBezTo>
                  <a:pt x="659958" y="34824587"/>
                  <a:pt x="536746" y="34947795"/>
                  <a:pt x="384758" y="34947795"/>
                </a:cubicBezTo>
                <a:cubicBezTo>
                  <a:pt x="232769" y="34947795"/>
                  <a:pt x="109557" y="34824587"/>
                  <a:pt x="109557" y="34672599"/>
                </a:cubicBezTo>
                <a:cubicBezTo>
                  <a:pt x="109557" y="34520611"/>
                  <a:pt x="232769" y="34397399"/>
                  <a:pt x="384758" y="34397399"/>
                </a:cubicBezTo>
                <a:close/>
                <a:moveTo>
                  <a:pt x="11345329" y="33695519"/>
                </a:moveTo>
                <a:cubicBezTo>
                  <a:pt x="11497317" y="33695519"/>
                  <a:pt x="11620529" y="33818731"/>
                  <a:pt x="11620529" y="33970719"/>
                </a:cubicBezTo>
                <a:cubicBezTo>
                  <a:pt x="11620529" y="34122707"/>
                  <a:pt x="11497317" y="34245919"/>
                  <a:pt x="11345329" y="34245919"/>
                </a:cubicBezTo>
                <a:cubicBezTo>
                  <a:pt x="11193340" y="34245919"/>
                  <a:pt x="11070129" y="34122707"/>
                  <a:pt x="11070129" y="33970719"/>
                </a:cubicBezTo>
                <a:cubicBezTo>
                  <a:pt x="11070129" y="33818731"/>
                  <a:pt x="11193340" y="33695519"/>
                  <a:pt x="11345329" y="33695519"/>
                </a:cubicBezTo>
                <a:close/>
                <a:moveTo>
                  <a:pt x="5122003" y="33638295"/>
                </a:moveTo>
                <a:cubicBezTo>
                  <a:pt x="5273991" y="33638295"/>
                  <a:pt x="5397204" y="33761507"/>
                  <a:pt x="5397204" y="33913495"/>
                </a:cubicBezTo>
                <a:cubicBezTo>
                  <a:pt x="5397204" y="34065483"/>
                  <a:pt x="5273991" y="34188691"/>
                  <a:pt x="5122003" y="34188691"/>
                </a:cubicBezTo>
                <a:cubicBezTo>
                  <a:pt x="4970013" y="34188691"/>
                  <a:pt x="4846803" y="34065483"/>
                  <a:pt x="4846803" y="33913495"/>
                </a:cubicBezTo>
                <a:cubicBezTo>
                  <a:pt x="4846803" y="33761507"/>
                  <a:pt x="4970013" y="33638295"/>
                  <a:pt x="5122003" y="33638295"/>
                </a:cubicBezTo>
                <a:close/>
                <a:moveTo>
                  <a:pt x="3199276" y="33544003"/>
                </a:moveTo>
                <a:cubicBezTo>
                  <a:pt x="3351265" y="33544003"/>
                  <a:pt x="3474476" y="33667211"/>
                  <a:pt x="3474476" y="33819199"/>
                </a:cubicBezTo>
                <a:cubicBezTo>
                  <a:pt x="3474476" y="33971187"/>
                  <a:pt x="3351265" y="34094399"/>
                  <a:pt x="3199276" y="34094399"/>
                </a:cubicBezTo>
                <a:cubicBezTo>
                  <a:pt x="3047287" y="34094399"/>
                  <a:pt x="2924076" y="33971187"/>
                  <a:pt x="2924076" y="33819199"/>
                </a:cubicBezTo>
                <a:cubicBezTo>
                  <a:pt x="2924076" y="33667211"/>
                  <a:pt x="3047287" y="33544003"/>
                  <a:pt x="3199276" y="33544003"/>
                </a:cubicBezTo>
                <a:close/>
                <a:moveTo>
                  <a:pt x="8830759" y="33157003"/>
                </a:moveTo>
                <a:cubicBezTo>
                  <a:pt x="8982747" y="33157003"/>
                  <a:pt x="9105959" y="33280215"/>
                  <a:pt x="9105959" y="33432203"/>
                </a:cubicBezTo>
                <a:cubicBezTo>
                  <a:pt x="9105959" y="33584191"/>
                  <a:pt x="8982747" y="33707403"/>
                  <a:pt x="8830759" y="33707403"/>
                </a:cubicBezTo>
                <a:cubicBezTo>
                  <a:pt x="8678770" y="33707403"/>
                  <a:pt x="8555559" y="33584191"/>
                  <a:pt x="8555559" y="33432203"/>
                </a:cubicBezTo>
                <a:cubicBezTo>
                  <a:pt x="8555559" y="33280215"/>
                  <a:pt x="8678770" y="33157003"/>
                  <a:pt x="8830759" y="33157003"/>
                </a:cubicBezTo>
                <a:close/>
                <a:moveTo>
                  <a:pt x="14321083" y="33080339"/>
                </a:moveTo>
                <a:cubicBezTo>
                  <a:pt x="14473072" y="33080339"/>
                  <a:pt x="14596283" y="33203551"/>
                  <a:pt x="14596283" y="33355539"/>
                </a:cubicBezTo>
                <a:cubicBezTo>
                  <a:pt x="14596283" y="33507527"/>
                  <a:pt x="14473072" y="33630739"/>
                  <a:pt x="14321083" y="33630739"/>
                </a:cubicBezTo>
                <a:cubicBezTo>
                  <a:pt x="14169094" y="33630739"/>
                  <a:pt x="14045883" y="33507527"/>
                  <a:pt x="14045883" y="33355539"/>
                </a:cubicBezTo>
                <a:cubicBezTo>
                  <a:pt x="14045883" y="33203551"/>
                  <a:pt x="14169094" y="33080339"/>
                  <a:pt x="14321083" y="33080339"/>
                </a:cubicBezTo>
                <a:close/>
                <a:moveTo>
                  <a:pt x="12364468" y="32141243"/>
                </a:moveTo>
                <a:cubicBezTo>
                  <a:pt x="12516457" y="32141243"/>
                  <a:pt x="12639668" y="32264451"/>
                  <a:pt x="12639668" y="32416443"/>
                </a:cubicBezTo>
                <a:cubicBezTo>
                  <a:pt x="12639668" y="32568431"/>
                  <a:pt x="12516457" y="32691639"/>
                  <a:pt x="12364468" y="32691639"/>
                </a:cubicBezTo>
                <a:cubicBezTo>
                  <a:pt x="12212479" y="32691639"/>
                  <a:pt x="12089268" y="32568431"/>
                  <a:pt x="12089268" y="32416443"/>
                </a:cubicBezTo>
                <a:cubicBezTo>
                  <a:pt x="12089268" y="32264451"/>
                  <a:pt x="12212479" y="32141243"/>
                  <a:pt x="12364468" y="32141243"/>
                </a:cubicBezTo>
                <a:close/>
                <a:moveTo>
                  <a:pt x="1505832" y="32012483"/>
                </a:moveTo>
                <a:cubicBezTo>
                  <a:pt x="1657821" y="32012483"/>
                  <a:pt x="1781033" y="32135695"/>
                  <a:pt x="1781033" y="32287683"/>
                </a:cubicBezTo>
                <a:cubicBezTo>
                  <a:pt x="1781033" y="32439671"/>
                  <a:pt x="1657821" y="32562883"/>
                  <a:pt x="1505832" y="32562883"/>
                </a:cubicBezTo>
                <a:cubicBezTo>
                  <a:pt x="1353844" y="32562883"/>
                  <a:pt x="1230632" y="32439671"/>
                  <a:pt x="1230632" y="32287683"/>
                </a:cubicBezTo>
                <a:cubicBezTo>
                  <a:pt x="1230632" y="32135695"/>
                  <a:pt x="1353844" y="32012483"/>
                  <a:pt x="1505832" y="32012483"/>
                </a:cubicBezTo>
                <a:close/>
                <a:moveTo>
                  <a:pt x="7113987" y="31418411"/>
                </a:moveTo>
                <a:cubicBezTo>
                  <a:pt x="7265977" y="31418411"/>
                  <a:pt x="7389183" y="31541619"/>
                  <a:pt x="7389183" y="31693611"/>
                </a:cubicBezTo>
                <a:cubicBezTo>
                  <a:pt x="7389183" y="31845595"/>
                  <a:pt x="7265977" y="31968807"/>
                  <a:pt x="7113987" y="31968807"/>
                </a:cubicBezTo>
                <a:cubicBezTo>
                  <a:pt x="6961998" y="31968807"/>
                  <a:pt x="6838786" y="31845595"/>
                  <a:pt x="6838786" y="31693611"/>
                </a:cubicBezTo>
                <a:cubicBezTo>
                  <a:pt x="6838786" y="31541619"/>
                  <a:pt x="6961998" y="31418411"/>
                  <a:pt x="7113987" y="31418411"/>
                </a:cubicBezTo>
                <a:close/>
                <a:moveTo>
                  <a:pt x="5053849" y="31143211"/>
                </a:moveTo>
                <a:cubicBezTo>
                  <a:pt x="5205837" y="31143211"/>
                  <a:pt x="5329049" y="31266419"/>
                  <a:pt x="5329049" y="31418411"/>
                </a:cubicBezTo>
                <a:cubicBezTo>
                  <a:pt x="5329049" y="31570399"/>
                  <a:pt x="5205837" y="31693611"/>
                  <a:pt x="5053849" y="31693611"/>
                </a:cubicBezTo>
                <a:cubicBezTo>
                  <a:pt x="4901861" y="31693611"/>
                  <a:pt x="4778648" y="31570399"/>
                  <a:pt x="4778648" y="31418411"/>
                </a:cubicBezTo>
                <a:cubicBezTo>
                  <a:pt x="4778648" y="31266419"/>
                  <a:pt x="4901861" y="31143211"/>
                  <a:pt x="5053849" y="31143211"/>
                </a:cubicBezTo>
                <a:close/>
                <a:moveTo>
                  <a:pt x="10999399" y="31124939"/>
                </a:moveTo>
                <a:cubicBezTo>
                  <a:pt x="11151387" y="31124939"/>
                  <a:pt x="11274599" y="31248147"/>
                  <a:pt x="11274599" y="31400135"/>
                </a:cubicBezTo>
                <a:cubicBezTo>
                  <a:pt x="11274599" y="31552123"/>
                  <a:pt x="11151387" y="31675335"/>
                  <a:pt x="10999399" y="31675335"/>
                </a:cubicBezTo>
                <a:cubicBezTo>
                  <a:pt x="10847410" y="31675335"/>
                  <a:pt x="10724198" y="31552123"/>
                  <a:pt x="10724198" y="31400135"/>
                </a:cubicBezTo>
                <a:cubicBezTo>
                  <a:pt x="10724198" y="31248147"/>
                  <a:pt x="10847410" y="31124939"/>
                  <a:pt x="10999399" y="31124939"/>
                </a:cubicBezTo>
                <a:close/>
                <a:moveTo>
                  <a:pt x="13553130" y="30446323"/>
                </a:moveTo>
                <a:cubicBezTo>
                  <a:pt x="13705119" y="30446323"/>
                  <a:pt x="13828330" y="30569535"/>
                  <a:pt x="13828330" y="30721523"/>
                </a:cubicBezTo>
                <a:cubicBezTo>
                  <a:pt x="13828330" y="30873511"/>
                  <a:pt x="13705119" y="30996723"/>
                  <a:pt x="13553130" y="30996723"/>
                </a:cubicBezTo>
                <a:cubicBezTo>
                  <a:pt x="13401141" y="30996723"/>
                  <a:pt x="13277930" y="30873511"/>
                  <a:pt x="13277930" y="30721523"/>
                </a:cubicBezTo>
                <a:cubicBezTo>
                  <a:pt x="13277930" y="30569535"/>
                  <a:pt x="13401141" y="30446323"/>
                  <a:pt x="13553130" y="30446323"/>
                </a:cubicBezTo>
                <a:close/>
                <a:moveTo>
                  <a:pt x="2924077" y="30005947"/>
                </a:moveTo>
                <a:cubicBezTo>
                  <a:pt x="3076065" y="30005947"/>
                  <a:pt x="3199277" y="30129159"/>
                  <a:pt x="3199277" y="30281151"/>
                </a:cubicBezTo>
                <a:cubicBezTo>
                  <a:pt x="3199277" y="30433139"/>
                  <a:pt x="3076065" y="30556347"/>
                  <a:pt x="2924077" y="30556347"/>
                </a:cubicBezTo>
                <a:cubicBezTo>
                  <a:pt x="2772088" y="30556347"/>
                  <a:pt x="2648876" y="30433139"/>
                  <a:pt x="2648876" y="30281151"/>
                </a:cubicBezTo>
                <a:cubicBezTo>
                  <a:pt x="2648876" y="30129159"/>
                  <a:pt x="2772088" y="30005947"/>
                  <a:pt x="2924077" y="30005947"/>
                </a:cubicBezTo>
                <a:close/>
                <a:moveTo>
                  <a:pt x="8931325" y="29788431"/>
                </a:moveTo>
                <a:cubicBezTo>
                  <a:pt x="9083314" y="29788431"/>
                  <a:pt x="9206525" y="29911643"/>
                  <a:pt x="9206525" y="30063631"/>
                </a:cubicBezTo>
                <a:cubicBezTo>
                  <a:pt x="9206525" y="30215619"/>
                  <a:pt x="9083314" y="30338831"/>
                  <a:pt x="8931325" y="30338831"/>
                </a:cubicBezTo>
                <a:cubicBezTo>
                  <a:pt x="8779336" y="30338831"/>
                  <a:pt x="8656125" y="30215619"/>
                  <a:pt x="8656125" y="30063631"/>
                </a:cubicBezTo>
                <a:cubicBezTo>
                  <a:pt x="8656125" y="29911643"/>
                  <a:pt x="8779336" y="29788431"/>
                  <a:pt x="8931325" y="29788431"/>
                </a:cubicBezTo>
                <a:close/>
                <a:moveTo>
                  <a:pt x="659962" y="28739723"/>
                </a:moveTo>
                <a:cubicBezTo>
                  <a:pt x="811951" y="28739723"/>
                  <a:pt x="935162" y="28862931"/>
                  <a:pt x="935162" y="29014923"/>
                </a:cubicBezTo>
                <a:cubicBezTo>
                  <a:pt x="935162" y="29166907"/>
                  <a:pt x="811951" y="29290115"/>
                  <a:pt x="659962" y="29290115"/>
                </a:cubicBezTo>
                <a:cubicBezTo>
                  <a:pt x="507973" y="29290115"/>
                  <a:pt x="384762" y="29166907"/>
                  <a:pt x="384762" y="29014923"/>
                </a:cubicBezTo>
                <a:cubicBezTo>
                  <a:pt x="384762" y="28862931"/>
                  <a:pt x="507973" y="28739723"/>
                  <a:pt x="659962" y="28739723"/>
                </a:cubicBezTo>
                <a:close/>
                <a:moveTo>
                  <a:pt x="5493066" y="28295631"/>
                </a:moveTo>
                <a:cubicBezTo>
                  <a:pt x="5645054" y="28295631"/>
                  <a:pt x="5768265" y="28418843"/>
                  <a:pt x="5768265" y="28570831"/>
                </a:cubicBezTo>
                <a:cubicBezTo>
                  <a:pt x="5768265" y="28722819"/>
                  <a:pt x="5645054" y="28846027"/>
                  <a:pt x="5493066" y="28846027"/>
                </a:cubicBezTo>
                <a:cubicBezTo>
                  <a:pt x="5341077" y="28846027"/>
                  <a:pt x="5217865" y="28722819"/>
                  <a:pt x="5217865" y="28570831"/>
                </a:cubicBezTo>
                <a:cubicBezTo>
                  <a:pt x="5217865" y="28418843"/>
                  <a:pt x="5341077" y="28295631"/>
                  <a:pt x="5493066" y="28295631"/>
                </a:cubicBezTo>
                <a:close/>
                <a:moveTo>
                  <a:pt x="10193256" y="28295627"/>
                </a:moveTo>
                <a:cubicBezTo>
                  <a:pt x="10345245" y="28295627"/>
                  <a:pt x="10468457" y="28418843"/>
                  <a:pt x="10468457" y="28570827"/>
                </a:cubicBezTo>
                <a:cubicBezTo>
                  <a:pt x="10468457" y="28722819"/>
                  <a:pt x="10345245" y="28846027"/>
                  <a:pt x="10193256" y="28846027"/>
                </a:cubicBezTo>
                <a:cubicBezTo>
                  <a:pt x="10041268" y="28846027"/>
                  <a:pt x="9918056" y="28722819"/>
                  <a:pt x="9918056" y="28570827"/>
                </a:cubicBezTo>
                <a:cubicBezTo>
                  <a:pt x="9918056" y="28418843"/>
                  <a:pt x="10041268" y="28295627"/>
                  <a:pt x="10193256" y="28295627"/>
                </a:cubicBezTo>
                <a:close/>
                <a:moveTo>
                  <a:pt x="14339989" y="28128675"/>
                </a:moveTo>
                <a:cubicBezTo>
                  <a:pt x="14491977" y="28128675"/>
                  <a:pt x="14615189" y="28251883"/>
                  <a:pt x="14615189" y="28403871"/>
                </a:cubicBezTo>
                <a:cubicBezTo>
                  <a:pt x="14615189" y="28555859"/>
                  <a:pt x="14491977" y="28679067"/>
                  <a:pt x="14339989" y="28679067"/>
                </a:cubicBezTo>
                <a:cubicBezTo>
                  <a:pt x="14188000" y="28679067"/>
                  <a:pt x="14064788" y="28555859"/>
                  <a:pt x="14064788" y="28403871"/>
                </a:cubicBezTo>
                <a:cubicBezTo>
                  <a:pt x="14064788" y="28251883"/>
                  <a:pt x="14188000" y="28128675"/>
                  <a:pt x="14339989" y="28128675"/>
                </a:cubicBezTo>
                <a:close/>
                <a:moveTo>
                  <a:pt x="12568906" y="28118367"/>
                </a:moveTo>
                <a:cubicBezTo>
                  <a:pt x="12720895" y="28118367"/>
                  <a:pt x="12844106" y="28241575"/>
                  <a:pt x="12844106" y="28393563"/>
                </a:cubicBezTo>
                <a:cubicBezTo>
                  <a:pt x="12844106" y="28545551"/>
                  <a:pt x="12720895" y="28668763"/>
                  <a:pt x="12568906" y="28668763"/>
                </a:cubicBezTo>
                <a:cubicBezTo>
                  <a:pt x="12416917" y="28668763"/>
                  <a:pt x="12293706" y="28545551"/>
                  <a:pt x="12293706" y="28393563"/>
                </a:cubicBezTo>
                <a:cubicBezTo>
                  <a:pt x="12293706" y="28241575"/>
                  <a:pt x="12416917" y="28118367"/>
                  <a:pt x="12568906" y="28118367"/>
                </a:cubicBezTo>
                <a:close/>
                <a:moveTo>
                  <a:pt x="7541695" y="27432639"/>
                </a:moveTo>
                <a:cubicBezTo>
                  <a:pt x="7693683" y="27432639"/>
                  <a:pt x="7816895" y="27555851"/>
                  <a:pt x="7816895" y="27707843"/>
                </a:cubicBezTo>
                <a:cubicBezTo>
                  <a:pt x="7816895" y="27859827"/>
                  <a:pt x="7693683" y="27983039"/>
                  <a:pt x="7541695" y="27983039"/>
                </a:cubicBezTo>
                <a:cubicBezTo>
                  <a:pt x="7389709" y="27983039"/>
                  <a:pt x="7266501" y="27859827"/>
                  <a:pt x="7266501" y="27707843"/>
                </a:cubicBezTo>
                <a:cubicBezTo>
                  <a:pt x="7266501" y="27555851"/>
                  <a:pt x="7389709" y="27432639"/>
                  <a:pt x="7541695" y="27432639"/>
                </a:cubicBezTo>
                <a:close/>
                <a:moveTo>
                  <a:pt x="3251228" y="27377135"/>
                </a:moveTo>
                <a:cubicBezTo>
                  <a:pt x="3403217" y="27377135"/>
                  <a:pt x="3526428" y="27500347"/>
                  <a:pt x="3526428" y="27652335"/>
                </a:cubicBezTo>
                <a:cubicBezTo>
                  <a:pt x="3526428" y="27804323"/>
                  <a:pt x="3403217" y="27927535"/>
                  <a:pt x="3251228" y="27927535"/>
                </a:cubicBezTo>
                <a:cubicBezTo>
                  <a:pt x="3099240" y="27927535"/>
                  <a:pt x="2976028" y="27804323"/>
                  <a:pt x="2976028" y="27652335"/>
                </a:cubicBezTo>
                <a:cubicBezTo>
                  <a:pt x="2976028" y="27500347"/>
                  <a:pt x="3099240" y="27377135"/>
                  <a:pt x="3251228" y="27377135"/>
                </a:cubicBezTo>
                <a:close/>
                <a:moveTo>
                  <a:pt x="11260987" y="26552123"/>
                </a:moveTo>
                <a:cubicBezTo>
                  <a:pt x="11412975" y="26552123"/>
                  <a:pt x="11536187" y="26675331"/>
                  <a:pt x="11536187" y="26827319"/>
                </a:cubicBezTo>
                <a:cubicBezTo>
                  <a:pt x="11536187" y="26979311"/>
                  <a:pt x="11412975" y="27102519"/>
                  <a:pt x="11260987" y="27102519"/>
                </a:cubicBezTo>
                <a:cubicBezTo>
                  <a:pt x="11108998" y="27102519"/>
                  <a:pt x="10985786" y="26979311"/>
                  <a:pt x="10985786" y="26827319"/>
                </a:cubicBezTo>
                <a:cubicBezTo>
                  <a:pt x="10985786" y="26675331"/>
                  <a:pt x="11108998" y="26552123"/>
                  <a:pt x="11260987" y="26552123"/>
                </a:cubicBezTo>
                <a:close/>
                <a:moveTo>
                  <a:pt x="14094023" y="25916487"/>
                </a:moveTo>
                <a:cubicBezTo>
                  <a:pt x="14246011" y="25916487"/>
                  <a:pt x="14369223" y="26039699"/>
                  <a:pt x="14369223" y="26191687"/>
                </a:cubicBezTo>
                <a:cubicBezTo>
                  <a:pt x="14369223" y="26343675"/>
                  <a:pt x="14246011" y="26466883"/>
                  <a:pt x="14094023" y="26466883"/>
                </a:cubicBezTo>
                <a:cubicBezTo>
                  <a:pt x="13942034" y="26466883"/>
                  <a:pt x="13818822" y="26343675"/>
                  <a:pt x="13818822" y="26191687"/>
                </a:cubicBezTo>
                <a:cubicBezTo>
                  <a:pt x="13818822" y="26039699"/>
                  <a:pt x="13942034" y="25916487"/>
                  <a:pt x="14094023" y="25916487"/>
                </a:cubicBezTo>
                <a:close/>
                <a:moveTo>
                  <a:pt x="6380195" y="25865831"/>
                </a:moveTo>
                <a:cubicBezTo>
                  <a:pt x="6532184" y="25865831"/>
                  <a:pt x="6655393" y="25989043"/>
                  <a:pt x="6655393" y="26141031"/>
                </a:cubicBezTo>
                <a:cubicBezTo>
                  <a:pt x="6655393" y="26293019"/>
                  <a:pt x="6532184" y="26416231"/>
                  <a:pt x="6380195" y="26416231"/>
                </a:cubicBezTo>
                <a:cubicBezTo>
                  <a:pt x="6228205" y="26416231"/>
                  <a:pt x="6104993" y="26293019"/>
                  <a:pt x="6104993" y="26141031"/>
                </a:cubicBezTo>
                <a:cubicBezTo>
                  <a:pt x="6104993" y="25989043"/>
                  <a:pt x="6228205" y="25865831"/>
                  <a:pt x="6380195" y="25865831"/>
                </a:cubicBezTo>
                <a:close/>
                <a:moveTo>
                  <a:pt x="512443" y="25691623"/>
                </a:moveTo>
                <a:cubicBezTo>
                  <a:pt x="664432" y="25691623"/>
                  <a:pt x="787644" y="25814831"/>
                  <a:pt x="787644" y="25966823"/>
                </a:cubicBezTo>
                <a:cubicBezTo>
                  <a:pt x="787644" y="26118811"/>
                  <a:pt x="664432" y="26242019"/>
                  <a:pt x="512443" y="26242019"/>
                </a:cubicBezTo>
                <a:cubicBezTo>
                  <a:pt x="360455" y="26242019"/>
                  <a:pt x="237243" y="26118811"/>
                  <a:pt x="237243" y="25966823"/>
                </a:cubicBezTo>
                <a:cubicBezTo>
                  <a:pt x="237243" y="25814831"/>
                  <a:pt x="360455" y="25691623"/>
                  <a:pt x="512443" y="25691623"/>
                </a:cubicBezTo>
                <a:close/>
                <a:moveTo>
                  <a:pt x="9253604" y="25679303"/>
                </a:moveTo>
                <a:cubicBezTo>
                  <a:pt x="9405592" y="25679303"/>
                  <a:pt x="9528804" y="25802515"/>
                  <a:pt x="9528804" y="25954503"/>
                </a:cubicBezTo>
                <a:cubicBezTo>
                  <a:pt x="9528804" y="26106491"/>
                  <a:pt x="9405592" y="26229703"/>
                  <a:pt x="9253604" y="26229703"/>
                </a:cubicBezTo>
                <a:cubicBezTo>
                  <a:pt x="9101615" y="26229703"/>
                  <a:pt x="8978403" y="26106491"/>
                  <a:pt x="8978403" y="25954503"/>
                </a:cubicBezTo>
                <a:cubicBezTo>
                  <a:pt x="8978403" y="25802515"/>
                  <a:pt x="9101615" y="25679303"/>
                  <a:pt x="9253604" y="25679303"/>
                </a:cubicBezTo>
                <a:close/>
                <a:moveTo>
                  <a:pt x="4057177" y="25679303"/>
                </a:moveTo>
                <a:cubicBezTo>
                  <a:pt x="4209165" y="25679303"/>
                  <a:pt x="4332376" y="25802515"/>
                  <a:pt x="4332376" y="25954503"/>
                </a:cubicBezTo>
                <a:cubicBezTo>
                  <a:pt x="4332376" y="26106491"/>
                  <a:pt x="4209165" y="26229703"/>
                  <a:pt x="4057177" y="26229703"/>
                </a:cubicBezTo>
                <a:cubicBezTo>
                  <a:pt x="3905189" y="26229703"/>
                  <a:pt x="3781977" y="26106491"/>
                  <a:pt x="3781977" y="25954503"/>
                </a:cubicBezTo>
                <a:cubicBezTo>
                  <a:pt x="3781977" y="25802515"/>
                  <a:pt x="3905189" y="25679303"/>
                  <a:pt x="4057177" y="25679303"/>
                </a:cubicBezTo>
                <a:close/>
                <a:moveTo>
                  <a:pt x="11764197" y="24481947"/>
                </a:moveTo>
                <a:cubicBezTo>
                  <a:pt x="11916185" y="24481947"/>
                  <a:pt x="12039397" y="24605161"/>
                  <a:pt x="12039397" y="24757149"/>
                </a:cubicBezTo>
                <a:cubicBezTo>
                  <a:pt x="12039397" y="24909135"/>
                  <a:pt x="11916185" y="25032349"/>
                  <a:pt x="11764197" y="25032349"/>
                </a:cubicBezTo>
                <a:cubicBezTo>
                  <a:pt x="11612208" y="25032349"/>
                  <a:pt x="11488996" y="24909135"/>
                  <a:pt x="11488996" y="24757149"/>
                </a:cubicBezTo>
                <a:cubicBezTo>
                  <a:pt x="11488996" y="24605161"/>
                  <a:pt x="11612208" y="24481947"/>
                  <a:pt x="11764197" y="24481947"/>
                </a:cubicBezTo>
                <a:close/>
                <a:moveTo>
                  <a:pt x="14524953" y="24032569"/>
                </a:moveTo>
                <a:cubicBezTo>
                  <a:pt x="14676942" y="24032569"/>
                  <a:pt x="14800154" y="24155781"/>
                  <a:pt x="14800154" y="24307767"/>
                </a:cubicBezTo>
                <a:cubicBezTo>
                  <a:pt x="14800154" y="24459755"/>
                  <a:pt x="14676942" y="24582967"/>
                  <a:pt x="14524953" y="24582967"/>
                </a:cubicBezTo>
                <a:cubicBezTo>
                  <a:pt x="14372965" y="24582967"/>
                  <a:pt x="14249753" y="24459755"/>
                  <a:pt x="14249753" y="24307767"/>
                </a:cubicBezTo>
                <a:cubicBezTo>
                  <a:pt x="14249753" y="24155781"/>
                  <a:pt x="14372965" y="24032569"/>
                  <a:pt x="14524953" y="24032569"/>
                </a:cubicBezTo>
                <a:close/>
                <a:moveTo>
                  <a:pt x="7629013" y="23805917"/>
                </a:moveTo>
                <a:cubicBezTo>
                  <a:pt x="7781001" y="23805917"/>
                  <a:pt x="7904212" y="23929125"/>
                  <a:pt x="7904212" y="24081115"/>
                </a:cubicBezTo>
                <a:cubicBezTo>
                  <a:pt x="7904212" y="24233105"/>
                  <a:pt x="7781001" y="24356313"/>
                  <a:pt x="7629013" y="24356313"/>
                </a:cubicBezTo>
                <a:cubicBezTo>
                  <a:pt x="7477025" y="24356313"/>
                  <a:pt x="7353817" y="24233105"/>
                  <a:pt x="7353817" y="24081115"/>
                </a:cubicBezTo>
                <a:cubicBezTo>
                  <a:pt x="7353817" y="23929125"/>
                  <a:pt x="7477025" y="23805917"/>
                  <a:pt x="7629013" y="23805917"/>
                </a:cubicBezTo>
                <a:close/>
                <a:moveTo>
                  <a:pt x="3065641" y="23805917"/>
                </a:moveTo>
                <a:cubicBezTo>
                  <a:pt x="3217629" y="23805917"/>
                  <a:pt x="3340841" y="23929125"/>
                  <a:pt x="3340841" y="24081115"/>
                </a:cubicBezTo>
                <a:cubicBezTo>
                  <a:pt x="3340841" y="24233105"/>
                  <a:pt x="3217629" y="24356319"/>
                  <a:pt x="3065641" y="24356319"/>
                </a:cubicBezTo>
                <a:cubicBezTo>
                  <a:pt x="2913652" y="24356319"/>
                  <a:pt x="2790440" y="24233105"/>
                  <a:pt x="2790440" y="24081115"/>
                </a:cubicBezTo>
                <a:cubicBezTo>
                  <a:pt x="2790440" y="23929125"/>
                  <a:pt x="2913652" y="23805917"/>
                  <a:pt x="3065641" y="23805917"/>
                </a:cubicBezTo>
                <a:close/>
                <a:moveTo>
                  <a:pt x="1302157" y="23076513"/>
                </a:moveTo>
                <a:cubicBezTo>
                  <a:pt x="1454146" y="23076513"/>
                  <a:pt x="1577358" y="23199721"/>
                  <a:pt x="1577358" y="23351711"/>
                </a:cubicBezTo>
                <a:cubicBezTo>
                  <a:pt x="1577358" y="23503701"/>
                  <a:pt x="1454146" y="23626909"/>
                  <a:pt x="1302157" y="23626909"/>
                </a:cubicBezTo>
                <a:cubicBezTo>
                  <a:pt x="1150169" y="23626909"/>
                  <a:pt x="1026957" y="23503701"/>
                  <a:pt x="1026957" y="23351711"/>
                </a:cubicBezTo>
                <a:cubicBezTo>
                  <a:pt x="1026957" y="23199721"/>
                  <a:pt x="1150169" y="23076513"/>
                  <a:pt x="1302157" y="23076513"/>
                </a:cubicBezTo>
                <a:close/>
                <a:moveTo>
                  <a:pt x="11536187" y="23022661"/>
                </a:moveTo>
                <a:cubicBezTo>
                  <a:pt x="11688176" y="23022661"/>
                  <a:pt x="11811387" y="23145875"/>
                  <a:pt x="11811387" y="23297863"/>
                </a:cubicBezTo>
                <a:cubicBezTo>
                  <a:pt x="11811387" y="23449853"/>
                  <a:pt x="11688176" y="23573061"/>
                  <a:pt x="11536187" y="23573061"/>
                </a:cubicBezTo>
                <a:cubicBezTo>
                  <a:pt x="11384198" y="23573061"/>
                  <a:pt x="11260987" y="23449853"/>
                  <a:pt x="11260987" y="23297863"/>
                </a:cubicBezTo>
                <a:cubicBezTo>
                  <a:pt x="11260987" y="23145875"/>
                  <a:pt x="11384198" y="23022661"/>
                  <a:pt x="11536187" y="23022661"/>
                </a:cubicBezTo>
                <a:close/>
                <a:moveTo>
                  <a:pt x="5722871" y="22747463"/>
                </a:moveTo>
                <a:cubicBezTo>
                  <a:pt x="5874860" y="22747463"/>
                  <a:pt x="5998071" y="22870677"/>
                  <a:pt x="5998071" y="23022661"/>
                </a:cubicBezTo>
                <a:cubicBezTo>
                  <a:pt x="5998071" y="23174655"/>
                  <a:pt x="5874860" y="23297863"/>
                  <a:pt x="5722871" y="23297863"/>
                </a:cubicBezTo>
                <a:cubicBezTo>
                  <a:pt x="5570882" y="23297863"/>
                  <a:pt x="5447670" y="23174655"/>
                  <a:pt x="5447670" y="23022661"/>
                </a:cubicBezTo>
                <a:cubicBezTo>
                  <a:pt x="5447670" y="22870677"/>
                  <a:pt x="5570882" y="22747463"/>
                  <a:pt x="5722871" y="22747463"/>
                </a:cubicBezTo>
                <a:close/>
                <a:moveTo>
                  <a:pt x="14921957" y="22189509"/>
                </a:moveTo>
                <a:cubicBezTo>
                  <a:pt x="15073945" y="22189509"/>
                  <a:pt x="15197157" y="22312719"/>
                  <a:pt x="15197157" y="22464709"/>
                </a:cubicBezTo>
                <a:cubicBezTo>
                  <a:pt x="15197157" y="22616697"/>
                  <a:pt x="15073945" y="22739909"/>
                  <a:pt x="14921957" y="22739909"/>
                </a:cubicBezTo>
                <a:cubicBezTo>
                  <a:pt x="14769968" y="22739909"/>
                  <a:pt x="14646756" y="22616697"/>
                  <a:pt x="14646756" y="22464709"/>
                </a:cubicBezTo>
                <a:cubicBezTo>
                  <a:pt x="14646756" y="22312719"/>
                  <a:pt x="14769968" y="22189509"/>
                  <a:pt x="14921957" y="22189509"/>
                </a:cubicBezTo>
                <a:close/>
                <a:moveTo>
                  <a:pt x="9593181" y="22189509"/>
                </a:moveTo>
                <a:cubicBezTo>
                  <a:pt x="9745170" y="22189509"/>
                  <a:pt x="9868381" y="22312719"/>
                  <a:pt x="9868381" y="22464709"/>
                </a:cubicBezTo>
                <a:cubicBezTo>
                  <a:pt x="9868381" y="22616697"/>
                  <a:pt x="9745170" y="22739909"/>
                  <a:pt x="9593181" y="22739909"/>
                </a:cubicBezTo>
                <a:cubicBezTo>
                  <a:pt x="9441192" y="22739909"/>
                  <a:pt x="9317981" y="22616697"/>
                  <a:pt x="9317981" y="22464709"/>
                </a:cubicBezTo>
                <a:cubicBezTo>
                  <a:pt x="9317981" y="22312719"/>
                  <a:pt x="9441192" y="22189509"/>
                  <a:pt x="9593181" y="22189509"/>
                </a:cubicBezTo>
                <a:close/>
                <a:moveTo>
                  <a:pt x="3616038" y="21825607"/>
                </a:moveTo>
                <a:cubicBezTo>
                  <a:pt x="3768028" y="21825607"/>
                  <a:pt x="3891239" y="21948819"/>
                  <a:pt x="3891239" y="22100809"/>
                </a:cubicBezTo>
                <a:cubicBezTo>
                  <a:pt x="3891239" y="22252795"/>
                  <a:pt x="3768028" y="22376007"/>
                  <a:pt x="3616038" y="22376007"/>
                </a:cubicBezTo>
                <a:cubicBezTo>
                  <a:pt x="3464050" y="22376007"/>
                  <a:pt x="3340838" y="22252795"/>
                  <a:pt x="3340838" y="22100809"/>
                </a:cubicBezTo>
                <a:cubicBezTo>
                  <a:pt x="3340838" y="21948819"/>
                  <a:pt x="3464050" y="21825607"/>
                  <a:pt x="3616038" y="21825607"/>
                </a:cubicBezTo>
                <a:close/>
                <a:moveTo>
                  <a:pt x="13002729" y="21550407"/>
                </a:moveTo>
                <a:cubicBezTo>
                  <a:pt x="13154718" y="21550407"/>
                  <a:pt x="13277930" y="21673621"/>
                  <a:pt x="13277930" y="21825607"/>
                </a:cubicBezTo>
                <a:cubicBezTo>
                  <a:pt x="13277930" y="21977595"/>
                  <a:pt x="13154718" y="22100809"/>
                  <a:pt x="13002729" y="22100809"/>
                </a:cubicBezTo>
                <a:cubicBezTo>
                  <a:pt x="12850741" y="22100809"/>
                  <a:pt x="12727529" y="21977595"/>
                  <a:pt x="12727529" y="21825607"/>
                </a:cubicBezTo>
                <a:cubicBezTo>
                  <a:pt x="12727529" y="21673621"/>
                  <a:pt x="12850741" y="21550407"/>
                  <a:pt x="13002729" y="21550407"/>
                </a:cubicBezTo>
                <a:close/>
                <a:moveTo>
                  <a:pt x="512436" y="21153575"/>
                </a:moveTo>
                <a:cubicBezTo>
                  <a:pt x="664425" y="21153575"/>
                  <a:pt x="787637" y="21276785"/>
                  <a:pt x="787637" y="21428771"/>
                </a:cubicBezTo>
                <a:cubicBezTo>
                  <a:pt x="787637" y="21580767"/>
                  <a:pt x="664425" y="21703975"/>
                  <a:pt x="512436" y="21703975"/>
                </a:cubicBezTo>
                <a:cubicBezTo>
                  <a:pt x="360448" y="21703975"/>
                  <a:pt x="237236" y="21580767"/>
                  <a:pt x="237236" y="21428771"/>
                </a:cubicBezTo>
                <a:cubicBezTo>
                  <a:pt x="237236" y="21276785"/>
                  <a:pt x="360448" y="21153575"/>
                  <a:pt x="512436" y="21153575"/>
                </a:cubicBezTo>
                <a:close/>
                <a:moveTo>
                  <a:pt x="7714852" y="20527581"/>
                </a:moveTo>
                <a:cubicBezTo>
                  <a:pt x="7866840" y="20527581"/>
                  <a:pt x="7990052" y="20650791"/>
                  <a:pt x="7990052" y="20802779"/>
                </a:cubicBezTo>
                <a:cubicBezTo>
                  <a:pt x="7990052" y="20954765"/>
                  <a:pt x="7866840" y="21077977"/>
                  <a:pt x="7714852" y="21077977"/>
                </a:cubicBezTo>
                <a:cubicBezTo>
                  <a:pt x="7562864" y="21077977"/>
                  <a:pt x="7439653" y="20954765"/>
                  <a:pt x="7439653" y="20802779"/>
                </a:cubicBezTo>
                <a:cubicBezTo>
                  <a:pt x="7439653" y="20650791"/>
                  <a:pt x="7562864" y="20527581"/>
                  <a:pt x="7714852" y="20527581"/>
                </a:cubicBezTo>
                <a:close/>
                <a:moveTo>
                  <a:pt x="5409579" y="20267865"/>
                </a:moveTo>
                <a:cubicBezTo>
                  <a:pt x="5561568" y="20267865"/>
                  <a:pt x="5684779" y="20391071"/>
                  <a:pt x="5684779" y="20543059"/>
                </a:cubicBezTo>
                <a:cubicBezTo>
                  <a:pt x="5684779" y="20695049"/>
                  <a:pt x="5561568" y="20818259"/>
                  <a:pt x="5409579" y="20818259"/>
                </a:cubicBezTo>
                <a:cubicBezTo>
                  <a:pt x="5257590" y="20818259"/>
                  <a:pt x="5134378" y="20695049"/>
                  <a:pt x="5134378" y="20543059"/>
                </a:cubicBezTo>
                <a:cubicBezTo>
                  <a:pt x="5134378" y="20391071"/>
                  <a:pt x="5257590" y="20267865"/>
                  <a:pt x="5409579" y="20267865"/>
                </a:cubicBezTo>
                <a:close/>
                <a:moveTo>
                  <a:pt x="11600272" y="20234107"/>
                </a:moveTo>
                <a:cubicBezTo>
                  <a:pt x="11752261" y="20234107"/>
                  <a:pt x="11875473" y="20357315"/>
                  <a:pt x="11875473" y="20509305"/>
                </a:cubicBezTo>
                <a:cubicBezTo>
                  <a:pt x="11875473" y="20661295"/>
                  <a:pt x="11752261" y="20784503"/>
                  <a:pt x="11600272" y="20784503"/>
                </a:cubicBezTo>
                <a:cubicBezTo>
                  <a:pt x="11448284" y="20784503"/>
                  <a:pt x="11325072" y="20661295"/>
                  <a:pt x="11325072" y="20509305"/>
                </a:cubicBezTo>
                <a:cubicBezTo>
                  <a:pt x="11325072" y="20357315"/>
                  <a:pt x="11448284" y="20234107"/>
                  <a:pt x="11600272" y="20234107"/>
                </a:cubicBezTo>
                <a:close/>
                <a:moveTo>
                  <a:pt x="3031151" y="19717463"/>
                </a:moveTo>
                <a:cubicBezTo>
                  <a:pt x="3183140" y="19717463"/>
                  <a:pt x="3306352" y="19840671"/>
                  <a:pt x="3306352" y="19992661"/>
                </a:cubicBezTo>
                <a:cubicBezTo>
                  <a:pt x="3306352" y="20144655"/>
                  <a:pt x="3183140" y="20267865"/>
                  <a:pt x="3031151" y="20267865"/>
                </a:cubicBezTo>
                <a:cubicBezTo>
                  <a:pt x="2879163" y="20267865"/>
                  <a:pt x="2755951" y="20144655"/>
                  <a:pt x="2755951" y="19992661"/>
                </a:cubicBezTo>
                <a:cubicBezTo>
                  <a:pt x="2755951" y="19840671"/>
                  <a:pt x="2879163" y="19717463"/>
                  <a:pt x="3031151" y="19717463"/>
                </a:cubicBezTo>
                <a:close/>
                <a:moveTo>
                  <a:pt x="14154004" y="19555493"/>
                </a:moveTo>
                <a:cubicBezTo>
                  <a:pt x="14305992" y="19555493"/>
                  <a:pt x="14429204" y="19678701"/>
                  <a:pt x="14429204" y="19830689"/>
                </a:cubicBezTo>
                <a:cubicBezTo>
                  <a:pt x="14429204" y="19982679"/>
                  <a:pt x="14305992" y="20105891"/>
                  <a:pt x="14154004" y="20105891"/>
                </a:cubicBezTo>
                <a:cubicBezTo>
                  <a:pt x="14002015" y="20105891"/>
                  <a:pt x="13878803" y="19982679"/>
                  <a:pt x="13878803" y="19830689"/>
                </a:cubicBezTo>
                <a:cubicBezTo>
                  <a:pt x="13878803" y="19678701"/>
                  <a:pt x="14002015" y="19555493"/>
                  <a:pt x="14154004" y="19555493"/>
                </a:cubicBezTo>
                <a:close/>
                <a:moveTo>
                  <a:pt x="9532199" y="18897601"/>
                </a:moveTo>
                <a:cubicBezTo>
                  <a:pt x="9684187" y="18897601"/>
                  <a:pt x="9807399" y="19020813"/>
                  <a:pt x="9807399" y="19172801"/>
                </a:cubicBezTo>
                <a:cubicBezTo>
                  <a:pt x="9807399" y="19324789"/>
                  <a:pt x="9684187" y="19447999"/>
                  <a:pt x="9532199" y="19447999"/>
                </a:cubicBezTo>
                <a:cubicBezTo>
                  <a:pt x="9380210" y="19447999"/>
                  <a:pt x="9256998" y="19324789"/>
                  <a:pt x="9256998" y="19172801"/>
                </a:cubicBezTo>
                <a:cubicBezTo>
                  <a:pt x="9256998" y="19020813"/>
                  <a:pt x="9380210" y="18897601"/>
                  <a:pt x="9532199" y="18897601"/>
                </a:cubicBezTo>
                <a:close/>
                <a:moveTo>
                  <a:pt x="11501255" y="18009389"/>
                </a:moveTo>
                <a:cubicBezTo>
                  <a:pt x="11653244" y="18009389"/>
                  <a:pt x="11776456" y="18132597"/>
                  <a:pt x="11776456" y="18284585"/>
                </a:cubicBezTo>
                <a:cubicBezTo>
                  <a:pt x="11776456" y="18436577"/>
                  <a:pt x="11653244" y="18559785"/>
                  <a:pt x="11501255" y="18559785"/>
                </a:cubicBezTo>
                <a:cubicBezTo>
                  <a:pt x="11349267" y="18559785"/>
                  <a:pt x="11226055" y="18436577"/>
                  <a:pt x="11226055" y="18284585"/>
                </a:cubicBezTo>
                <a:cubicBezTo>
                  <a:pt x="11226055" y="18132597"/>
                  <a:pt x="11349267" y="18009389"/>
                  <a:pt x="11501255" y="18009389"/>
                </a:cubicBezTo>
                <a:close/>
                <a:moveTo>
                  <a:pt x="6912245" y="17759369"/>
                </a:moveTo>
                <a:cubicBezTo>
                  <a:pt x="7064232" y="17759369"/>
                  <a:pt x="7187445" y="17882581"/>
                  <a:pt x="7187445" y="18034567"/>
                </a:cubicBezTo>
                <a:cubicBezTo>
                  <a:pt x="7187445" y="18186557"/>
                  <a:pt x="7064232" y="18309769"/>
                  <a:pt x="6912245" y="18309769"/>
                </a:cubicBezTo>
                <a:cubicBezTo>
                  <a:pt x="6760255" y="18309769"/>
                  <a:pt x="6637044" y="18186557"/>
                  <a:pt x="6637044" y="18034567"/>
                </a:cubicBezTo>
                <a:cubicBezTo>
                  <a:pt x="6637044" y="17882581"/>
                  <a:pt x="6760255" y="17759369"/>
                  <a:pt x="6912245" y="17759369"/>
                </a:cubicBezTo>
                <a:close/>
                <a:moveTo>
                  <a:pt x="16383353" y="17671397"/>
                </a:moveTo>
                <a:cubicBezTo>
                  <a:pt x="16535342" y="17671397"/>
                  <a:pt x="16658553" y="17794605"/>
                  <a:pt x="16658553" y="17946597"/>
                </a:cubicBezTo>
                <a:cubicBezTo>
                  <a:pt x="16658553" y="18098585"/>
                  <a:pt x="16535342" y="18221793"/>
                  <a:pt x="16383353" y="18221793"/>
                </a:cubicBezTo>
                <a:cubicBezTo>
                  <a:pt x="16231364" y="18221793"/>
                  <a:pt x="16108153" y="18098585"/>
                  <a:pt x="16108153" y="17946597"/>
                </a:cubicBezTo>
                <a:cubicBezTo>
                  <a:pt x="16108153" y="17794605"/>
                  <a:pt x="16231364" y="17671397"/>
                  <a:pt x="16383353" y="17671397"/>
                </a:cubicBezTo>
                <a:close/>
                <a:moveTo>
                  <a:pt x="14569600" y="16813117"/>
                </a:moveTo>
                <a:cubicBezTo>
                  <a:pt x="14721589" y="16813117"/>
                  <a:pt x="14844800" y="16936329"/>
                  <a:pt x="14844800" y="17088315"/>
                </a:cubicBezTo>
                <a:cubicBezTo>
                  <a:pt x="14844800" y="17240303"/>
                  <a:pt x="14721589" y="17363517"/>
                  <a:pt x="14569600" y="17363517"/>
                </a:cubicBezTo>
                <a:cubicBezTo>
                  <a:pt x="14417611" y="17363517"/>
                  <a:pt x="14294400" y="17240303"/>
                  <a:pt x="14294400" y="17088315"/>
                </a:cubicBezTo>
                <a:cubicBezTo>
                  <a:pt x="14294400" y="16936329"/>
                  <a:pt x="14417611" y="16813117"/>
                  <a:pt x="14569600" y="16813117"/>
                </a:cubicBezTo>
                <a:close/>
                <a:moveTo>
                  <a:pt x="4884295" y="16782949"/>
                </a:moveTo>
                <a:cubicBezTo>
                  <a:pt x="5036284" y="16782949"/>
                  <a:pt x="5159496" y="16906159"/>
                  <a:pt x="5159496" y="17058149"/>
                </a:cubicBezTo>
                <a:cubicBezTo>
                  <a:pt x="5159496" y="17210137"/>
                  <a:pt x="5036284" y="17333347"/>
                  <a:pt x="4884295" y="17333347"/>
                </a:cubicBezTo>
                <a:cubicBezTo>
                  <a:pt x="4732307" y="17333347"/>
                  <a:pt x="4609095" y="17210137"/>
                  <a:pt x="4609095" y="17058149"/>
                </a:cubicBezTo>
                <a:cubicBezTo>
                  <a:pt x="4609095" y="16906159"/>
                  <a:pt x="4732307" y="16782949"/>
                  <a:pt x="4884295" y="16782949"/>
                </a:cubicBezTo>
                <a:close/>
                <a:moveTo>
                  <a:pt x="8972383" y="16600539"/>
                </a:moveTo>
                <a:cubicBezTo>
                  <a:pt x="9124372" y="16600539"/>
                  <a:pt x="9247583" y="16723751"/>
                  <a:pt x="9247583" y="16875741"/>
                </a:cubicBezTo>
                <a:cubicBezTo>
                  <a:pt x="9247583" y="17027729"/>
                  <a:pt x="9124372" y="17150939"/>
                  <a:pt x="8972383" y="17150939"/>
                </a:cubicBezTo>
                <a:cubicBezTo>
                  <a:pt x="8820394" y="17150939"/>
                  <a:pt x="8697182" y="17027729"/>
                  <a:pt x="8697182" y="16875741"/>
                </a:cubicBezTo>
                <a:cubicBezTo>
                  <a:pt x="8697182" y="16723751"/>
                  <a:pt x="8820394" y="16600539"/>
                  <a:pt x="8972383" y="16600539"/>
                </a:cubicBezTo>
                <a:close/>
                <a:moveTo>
                  <a:pt x="12051656" y="16050199"/>
                </a:moveTo>
                <a:cubicBezTo>
                  <a:pt x="12203645" y="16050199"/>
                  <a:pt x="12326856" y="16173407"/>
                  <a:pt x="12326856" y="16325397"/>
                </a:cubicBezTo>
                <a:cubicBezTo>
                  <a:pt x="12326856" y="16477387"/>
                  <a:pt x="12203645" y="16600595"/>
                  <a:pt x="12051656" y="16600595"/>
                </a:cubicBezTo>
                <a:cubicBezTo>
                  <a:pt x="11899667" y="16600595"/>
                  <a:pt x="11776456" y="16477387"/>
                  <a:pt x="11776456" y="16325397"/>
                </a:cubicBezTo>
                <a:cubicBezTo>
                  <a:pt x="11776456" y="16173407"/>
                  <a:pt x="11899667" y="16050199"/>
                  <a:pt x="12051656" y="16050199"/>
                </a:cubicBezTo>
                <a:close/>
                <a:moveTo>
                  <a:pt x="2518358" y="15499799"/>
                </a:moveTo>
                <a:cubicBezTo>
                  <a:pt x="2670346" y="15499799"/>
                  <a:pt x="2793558" y="15623013"/>
                  <a:pt x="2793558" y="15775001"/>
                </a:cubicBezTo>
                <a:cubicBezTo>
                  <a:pt x="2793558" y="15926987"/>
                  <a:pt x="2670346" y="16050199"/>
                  <a:pt x="2518358" y="16050199"/>
                </a:cubicBezTo>
                <a:cubicBezTo>
                  <a:pt x="2366369" y="16050199"/>
                  <a:pt x="2243157" y="15926987"/>
                  <a:pt x="2243157" y="15775001"/>
                </a:cubicBezTo>
                <a:cubicBezTo>
                  <a:pt x="2243157" y="15623013"/>
                  <a:pt x="2366369" y="15499799"/>
                  <a:pt x="2518358" y="15499799"/>
                </a:cubicBezTo>
                <a:close/>
                <a:moveTo>
                  <a:pt x="13478929" y="14797921"/>
                </a:moveTo>
                <a:cubicBezTo>
                  <a:pt x="13630917" y="14797921"/>
                  <a:pt x="13754129" y="14921133"/>
                  <a:pt x="13754129" y="15073119"/>
                </a:cubicBezTo>
                <a:cubicBezTo>
                  <a:pt x="13754129" y="15225109"/>
                  <a:pt x="13630917" y="15348321"/>
                  <a:pt x="13478929" y="15348321"/>
                </a:cubicBezTo>
                <a:cubicBezTo>
                  <a:pt x="13326940" y="15348321"/>
                  <a:pt x="13203729" y="15225109"/>
                  <a:pt x="13203729" y="15073119"/>
                </a:cubicBezTo>
                <a:cubicBezTo>
                  <a:pt x="13203729" y="14921133"/>
                  <a:pt x="13326940" y="14797921"/>
                  <a:pt x="13478929" y="14797921"/>
                </a:cubicBezTo>
                <a:close/>
                <a:moveTo>
                  <a:pt x="7255603" y="14740697"/>
                </a:moveTo>
                <a:cubicBezTo>
                  <a:pt x="7407591" y="14740697"/>
                  <a:pt x="7530803" y="14863905"/>
                  <a:pt x="7530803" y="15015895"/>
                </a:cubicBezTo>
                <a:cubicBezTo>
                  <a:pt x="7530803" y="15167885"/>
                  <a:pt x="7407591" y="15291093"/>
                  <a:pt x="7255603" y="15291093"/>
                </a:cubicBezTo>
                <a:cubicBezTo>
                  <a:pt x="7103613" y="15291093"/>
                  <a:pt x="6980403" y="15167885"/>
                  <a:pt x="6980403" y="15015895"/>
                </a:cubicBezTo>
                <a:cubicBezTo>
                  <a:pt x="6980403" y="14863905"/>
                  <a:pt x="7103613" y="14740697"/>
                  <a:pt x="7255603" y="14740697"/>
                </a:cubicBezTo>
                <a:close/>
                <a:moveTo>
                  <a:pt x="5332876" y="14646401"/>
                </a:moveTo>
                <a:cubicBezTo>
                  <a:pt x="5484864" y="14646401"/>
                  <a:pt x="5608076" y="14769613"/>
                  <a:pt x="5608076" y="14921599"/>
                </a:cubicBezTo>
                <a:cubicBezTo>
                  <a:pt x="5608076" y="15073589"/>
                  <a:pt x="5484864" y="15196801"/>
                  <a:pt x="5332876" y="15196801"/>
                </a:cubicBezTo>
                <a:cubicBezTo>
                  <a:pt x="5180887" y="15196801"/>
                  <a:pt x="5057675" y="15073589"/>
                  <a:pt x="5057675" y="14921599"/>
                </a:cubicBezTo>
                <a:cubicBezTo>
                  <a:pt x="5057675" y="14769613"/>
                  <a:pt x="5180887" y="14646401"/>
                  <a:pt x="5332876" y="14646401"/>
                </a:cubicBezTo>
                <a:close/>
                <a:moveTo>
                  <a:pt x="10964359" y="14259403"/>
                </a:moveTo>
                <a:cubicBezTo>
                  <a:pt x="11116347" y="14259403"/>
                  <a:pt x="11239559" y="14382617"/>
                  <a:pt x="11239559" y="14534605"/>
                </a:cubicBezTo>
                <a:cubicBezTo>
                  <a:pt x="11239559" y="14686591"/>
                  <a:pt x="11116347" y="14809805"/>
                  <a:pt x="10964359" y="14809805"/>
                </a:cubicBezTo>
                <a:cubicBezTo>
                  <a:pt x="10812370" y="14809805"/>
                  <a:pt x="10689158" y="14686591"/>
                  <a:pt x="10689158" y="14534605"/>
                </a:cubicBezTo>
                <a:cubicBezTo>
                  <a:pt x="10689158" y="14382617"/>
                  <a:pt x="10812370" y="14259403"/>
                  <a:pt x="10964359" y="14259403"/>
                </a:cubicBezTo>
                <a:close/>
                <a:moveTo>
                  <a:pt x="16454683" y="14182739"/>
                </a:moveTo>
                <a:cubicBezTo>
                  <a:pt x="16606672" y="14182739"/>
                  <a:pt x="16729883" y="14305953"/>
                  <a:pt x="16729883" y="14457941"/>
                </a:cubicBezTo>
                <a:cubicBezTo>
                  <a:pt x="16729883" y="14609927"/>
                  <a:pt x="16606672" y="14733139"/>
                  <a:pt x="16454683" y="14733139"/>
                </a:cubicBezTo>
                <a:cubicBezTo>
                  <a:pt x="16302694" y="14733139"/>
                  <a:pt x="16179483" y="14609927"/>
                  <a:pt x="16179483" y="14457941"/>
                </a:cubicBezTo>
                <a:cubicBezTo>
                  <a:pt x="16179483" y="14305953"/>
                  <a:pt x="16302694" y="14182739"/>
                  <a:pt x="16454683" y="14182739"/>
                </a:cubicBezTo>
                <a:close/>
                <a:moveTo>
                  <a:pt x="14498068" y="13243643"/>
                </a:moveTo>
                <a:cubicBezTo>
                  <a:pt x="14650057" y="13243643"/>
                  <a:pt x="14773268" y="13366853"/>
                  <a:pt x="14773268" y="13518843"/>
                </a:cubicBezTo>
                <a:cubicBezTo>
                  <a:pt x="14773268" y="13670831"/>
                  <a:pt x="14650057" y="13794041"/>
                  <a:pt x="14498068" y="13794041"/>
                </a:cubicBezTo>
                <a:cubicBezTo>
                  <a:pt x="14346079" y="13794041"/>
                  <a:pt x="14222868" y="13670831"/>
                  <a:pt x="14222868" y="13518843"/>
                </a:cubicBezTo>
                <a:cubicBezTo>
                  <a:pt x="14222868" y="13366853"/>
                  <a:pt x="14346079" y="13243643"/>
                  <a:pt x="14498068" y="13243643"/>
                </a:cubicBezTo>
                <a:close/>
                <a:moveTo>
                  <a:pt x="3639432" y="13114883"/>
                </a:moveTo>
                <a:cubicBezTo>
                  <a:pt x="3791421" y="13114883"/>
                  <a:pt x="3914632" y="13238097"/>
                  <a:pt x="3914632" y="13390085"/>
                </a:cubicBezTo>
                <a:cubicBezTo>
                  <a:pt x="3914632" y="13542071"/>
                  <a:pt x="3791421" y="13665285"/>
                  <a:pt x="3639432" y="13665285"/>
                </a:cubicBezTo>
                <a:cubicBezTo>
                  <a:pt x="3487444" y="13665285"/>
                  <a:pt x="3364232" y="13542071"/>
                  <a:pt x="3364232" y="13390085"/>
                </a:cubicBezTo>
                <a:cubicBezTo>
                  <a:pt x="3364232" y="13238097"/>
                  <a:pt x="3487444" y="13114883"/>
                  <a:pt x="3639432" y="13114883"/>
                </a:cubicBezTo>
                <a:close/>
                <a:moveTo>
                  <a:pt x="9247586" y="12520811"/>
                </a:moveTo>
                <a:cubicBezTo>
                  <a:pt x="9399576" y="12520811"/>
                  <a:pt x="9522783" y="12644019"/>
                  <a:pt x="9522783" y="12796009"/>
                </a:cubicBezTo>
                <a:cubicBezTo>
                  <a:pt x="9522783" y="12947999"/>
                  <a:pt x="9399576" y="13071207"/>
                  <a:pt x="9247586" y="13071207"/>
                </a:cubicBezTo>
                <a:cubicBezTo>
                  <a:pt x="9095598" y="13071207"/>
                  <a:pt x="8972385" y="12947999"/>
                  <a:pt x="8972385" y="12796009"/>
                </a:cubicBezTo>
                <a:cubicBezTo>
                  <a:pt x="8972385" y="12644019"/>
                  <a:pt x="9095598" y="12520811"/>
                  <a:pt x="9247586" y="12520811"/>
                </a:cubicBezTo>
                <a:close/>
                <a:moveTo>
                  <a:pt x="7187449" y="12245613"/>
                </a:moveTo>
                <a:cubicBezTo>
                  <a:pt x="7339436" y="12245613"/>
                  <a:pt x="7462649" y="12368821"/>
                  <a:pt x="7462649" y="12520811"/>
                </a:cubicBezTo>
                <a:cubicBezTo>
                  <a:pt x="7462649" y="12672801"/>
                  <a:pt x="7339436" y="12796009"/>
                  <a:pt x="7187449" y="12796009"/>
                </a:cubicBezTo>
                <a:cubicBezTo>
                  <a:pt x="7035461" y="12796009"/>
                  <a:pt x="6912248" y="12672801"/>
                  <a:pt x="6912248" y="12520811"/>
                </a:cubicBezTo>
                <a:cubicBezTo>
                  <a:pt x="6912248" y="12368821"/>
                  <a:pt x="7035461" y="12245613"/>
                  <a:pt x="7187449" y="12245613"/>
                </a:cubicBezTo>
                <a:close/>
                <a:moveTo>
                  <a:pt x="13132999" y="12227337"/>
                </a:moveTo>
                <a:cubicBezTo>
                  <a:pt x="13284987" y="12227337"/>
                  <a:pt x="13408199" y="12350549"/>
                  <a:pt x="13408199" y="12502537"/>
                </a:cubicBezTo>
                <a:cubicBezTo>
                  <a:pt x="13408199" y="12654525"/>
                  <a:pt x="13284987" y="12777737"/>
                  <a:pt x="13132999" y="12777737"/>
                </a:cubicBezTo>
                <a:cubicBezTo>
                  <a:pt x="12981010" y="12777737"/>
                  <a:pt x="12857798" y="12654525"/>
                  <a:pt x="12857798" y="12502537"/>
                </a:cubicBezTo>
                <a:cubicBezTo>
                  <a:pt x="12857798" y="12350549"/>
                  <a:pt x="12981010" y="12227337"/>
                  <a:pt x="13132999" y="12227337"/>
                </a:cubicBezTo>
                <a:close/>
                <a:moveTo>
                  <a:pt x="15686730" y="11548725"/>
                </a:moveTo>
                <a:cubicBezTo>
                  <a:pt x="15838719" y="11548725"/>
                  <a:pt x="15961930" y="11671935"/>
                  <a:pt x="15961930" y="11823925"/>
                </a:cubicBezTo>
                <a:cubicBezTo>
                  <a:pt x="15961930" y="11975913"/>
                  <a:pt x="15838719" y="12099123"/>
                  <a:pt x="15686730" y="12099123"/>
                </a:cubicBezTo>
                <a:cubicBezTo>
                  <a:pt x="15534741" y="12099123"/>
                  <a:pt x="15411530" y="11975913"/>
                  <a:pt x="15411530" y="11823925"/>
                </a:cubicBezTo>
                <a:cubicBezTo>
                  <a:pt x="15411530" y="11671935"/>
                  <a:pt x="15534741" y="11548725"/>
                  <a:pt x="15686730" y="11548725"/>
                </a:cubicBezTo>
                <a:close/>
                <a:moveTo>
                  <a:pt x="5057676" y="11108351"/>
                </a:moveTo>
                <a:cubicBezTo>
                  <a:pt x="5209665" y="11108351"/>
                  <a:pt x="5332876" y="11231561"/>
                  <a:pt x="5332876" y="11383551"/>
                </a:cubicBezTo>
                <a:cubicBezTo>
                  <a:pt x="5332876" y="11535539"/>
                  <a:pt x="5209665" y="11658747"/>
                  <a:pt x="5057676" y="11658747"/>
                </a:cubicBezTo>
                <a:cubicBezTo>
                  <a:pt x="4905688" y="11658747"/>
                  <a:pt x="4782476" y="11535539"/>
                  <a:pt x="4782476" y="11383551"/>
                </a:cubicBezTo>
                <a:cubicBezTo>
                  <a:pt x="4782476" y="11231561"/>
                  <a:pt x="4905688" y="11108351"/>
                  <a:pt x="5057676" y="11108351"/>
                </a:cubicBezTo>
                <a:close/>
                <a:moveTo>
                  <a:pt x="11064925" y="10890833"/>
                </a:moveTo>
                <a:cubicBezTo>
                  <a:pt x="11216914" y="10890833"/>
                  <a:pt x="11340125" y="11014045"/>
                  <a:pt x="11340125" y="11166031"/>
                </a:cubicBezTo>
                <a:cubicBezTo>
                  <a:pt x="11340125" y="11318019"/>
                  <a:pt x="11216914" y="11441233"/>
                  <a:pt x="11064925" y="11441233"/>
                </a:cubicBezTo>
                <a:cubicBezTo>
                  <a:pt x="10912936" y="11441233"/>
                  <a:pt x="10789725" y="11318019"/>
                  <a:pt x="10789725" y="11166031"/>
                </a:cubicBezTo>
                <a:cubicBezTo>
                  <a:pt x="10789725" y="11014045"/>
                  <a:pt x="10912936" y="10890833"/>
                  <a:pt x="11064925" y="10890833"/>
                </a:cubicBezTo>
                <a:close/>
                <a:moveTo>
                  <a:pt x="2793562" y="9842123"/>
                </a:moveTo>
                <a:cubicBezTo>
                  <a:pt x="2945550" y="9842123"/>
                  <a:pt x="3068762" y="9965333"/>
                  <a:pt x="3068762" y="10117323"/>
                </a:cubicBezTo>
                <a:cubicBezTo>
                  <a:pt x="3068762" y="10269309"/>
                  <a:pt x="2945550" y="10392519"/>
                  <a:pt x="2793562" y="10392519"/>
                </a:cubicBezTo>
                <a:cubicBezTo>
                  <a:pt x="2641573" y="10392519"/>
                  <a:pt x="2518362" y="10269309"/>
                  <a:pt x="2518362" y="10117323"/>
                </a:cubicBezTo>
                <a:cubicBezTo>
                  <a:pt x="2518362" y="9965333"/>
                  <a:pt x="2641573" y="9842123"/>
                  <a:pt x="2793562" y="9842123"/>
                </a:cubicBezTo>
                <a:close/>
                <a:moveTo>
                  <a:pt x="7626665" y="9398033"/>
                </a:moveTo>
                <a:cubicBezTo>
                  <a:pt x="7778654" y="9398033"/>
                  <a:pt x="7901864" y="9521241"/>
                  <a:pt x="7901864" y="9673231"/>
                </a:cubicBezTo>
                <a:cubicBezTo>
                  <a:pt x="7901864" y="9825219"/>
                  <a:pt x="7778654" y="9948427"/>
                  <a:pt x="7626665" y="9948427"/>
                </a:cubicBezTo>
                <a:cubicBezTo>
                  <a:pt x="7474676" y="9948427"/>
                  <a:pt x="7351465" y="9825219"/>
                  <a:pt x="7351465" y="9673231"/>
                </a:cubicBezTo>
                <a:cubicBezTo>
                  <a:pt x="7351465" y="9521241"/>
                  <a:pt x="7474676" y="9398033"/>
                  <a:pt x="7626665" y="9398033"/>
                </a:cubicBezTo>
                <a:close/>
                <a:moveTo>
                  <a:pt x="12326856" y="9398031"/>
                </a:moveTo>
                <a:cubicBezTo>
                  <a:pt x="12478845" y="9398031"/>
                  <a:pt x="12602057" y="9521241"/>
                  <a:pt x="12602057" y="9673229"/>
                </a:cubicBezTo>
                <a:cubicBezTo>
                  <a:pt x="12602057" y="9825219"/>
                  <a:pt x="12478845" y="9948427"/>
                  <a:pt x="12326856" y="9948427"/>
                </a:cubicBezTo>
                <a:cubicBezTo>
                  <a:pt x="12174868" y="9948427"/>
                  <a:pt x="12051656" y="9825219"/>
                  <a:pt x="12051656" y="9673229"/>
                </a:cubicBezTo>
                <a:cubicBezTo>
                  <a:pt x="12051656" y="9521241"/>
                  <a:pt x="12174868" y="9398031"/>
                  <a:pt x="12326856" y="9398031"/>
                </a:cubicBezTo>
                <a:close/>
                <a:moveTo>
                  <a:pt x="16473589" y="9231075"/>
                </a:moveTo>
                <a:cubicBezTo>
                  <a:pt x="16625577" y="9231075"/>
                  <a:pt x="16748789" y="9354285"/>
                  <a:pt x="16748789" y="9506271"/>
                </a:cubicBezTo>
                <a:cubicBezTo>
                  <a:pt x="16748789" y="9658259"/>
                  <a:pt x="16625577" y="9781471"/>
                  <a:pt x="16473589" y="9781471"/>
                </a:cubicBezTo>
                <a:cubicBezTo>
                  <a:pt x="16321600" y="9781471"/>
                  <a:pt x="16198388" y="9658259"/>
                  <a:pt x="16198388" y="9506271"/>
                </a:cubicBezTo>
                <a:cubicBezTo>
                  <a:pt x="16198388" y="9354285"/>
                  <a:pt x="16321600" y="9231075"/>
                  <a:pt x="16473589" y="9231075"/>
                </a:cubicBezTo>
                <a:close/>
                <a:moveTo>
                  <a:pt x="14702506" y="9220767"/>
                </a:moveTo>
                <a:cubicBezTo>
                  <a:pt x="14854495" y="9220767"/>
                  <a:pt x="14977706" y="9343977"/>
                  <a:pt x="14977706" y="9495963"/>
                </a:cubicBezTo>
                <a:cubicBezTo>
                  <a:pt x="14977706" y="9647953"/>
                  <a:pt x="14854495" y="9771163"/>
                  <a:pt x="14702506" y="9771163"/>
                </a:cubicBezTo>
                <a:cubicBezTo>
                  <a:pt x="14550517" y="9771163"/>
                  <a:pt x="14427306" y="9647953"/>
                  <a:pt x="14427306" y="9495963"/>
                </a:cubicBezTo>
                <a:cubicBezTo>
                  <a:pt x="14427306" y="9343977"/>
                  <a:pt x="14550517" y="9220767"/>
                  <a:pt x="14702506" y="9220767"/>
                </a:cubicBezTo>
                <a:close/>
                <a:moveTo>
                  <a:pt x="9675295" y="8535040"/>
                </a:moveTo>
                <a:cubicBezTo>
                  <a:pt x="9827283" y="8535040"/>
                  <a:pt x="9950494" y="8658250"/>
                  <a:pt x="9950494" y="8810243"/>
                </a:cubicBezTo>
                <a:cubicBezTo>
                  <a:pt x="9950494" y="8962227"/>
                  <a:pt x="9827283" y="9085441"/>
                  <a:pt x="9675295" y="9085441"/>
                </a:cubicBezTo>
                <a:cubicBezTo>
                  <a:pt x="9523308" y="9085441"/>
                  <a:pt x="9400101" y="8962227"/>
                  <a:pt x="9400101" y="8810243"/>
                </a:cubicBezTo>
                <a:cubicBezTo>
                  <a:pt x="9400101" y="8658250"/>
                  <a:pt x="9523308" y="8535040"/>
                  <a:pt x="9675295" y="8535040"/>
                </a:cubicBezTo>
                <a:close/>
                <a:moveTo>
                  <a:pt x="5384828" y="8479536"/>
                </a:moveTo>
                <a:cubicBezTo>
                  <a:pt x="5536817" y="8479536"/>
                  <a:pt x="5660028" y="8602747"/>
                  <a:pt x="5660028" y="8754735"/>
                </a:cubicBezTo>
                <a:cubicBezTo>
                  <a:pt x="5660028" y="8906723"/>
                  <a:pt x="5536817" y="9029935"/>
                  <a:pt x="5384828" y="9029935"/>
                </a:cubicBezTo>
                <a:cubicBezTo>
                  <a:pt x="5232839" y="9029935"/>
                  <a:pt x="5109628" y="8906723"/>
                  <a:pt x="5109628" y="8754735"/>
                </a:cubicBezTo>
                <a:cubicBezTo>
                  <a:pt x="5109628" y="8602747"/>
                  <a:pt x="5232839" y="8479536"/>
                  <a:pt x="5384828" y="8479536"/>
                </a:cubicBezTo>
                <a:close/>
                <a:moveTo>
                  <a:pt x="13394587" y="7654522"/>
                </a:moveTo>
                <a:cubicBezTo>
                  <a:pt x="13546575" y="7654522"/>
                  <a:pt x="13669787" y="7777734"/>
                  <a:pt x="13669787" y="7929723"/>
                </a:cubicBezTo>
                <a:cubicBezTo>
                  <a:pt x="13669787" y="8081711"/>
                  <a:pt x="13546575" y="8204920"/>
                  <a:pt x="13394587" y="8204920"/>
                </a:cubicBezTo>
                <a:cubicBezTo>
                  <a:pt x="13242598" y="8204920"/>
                  <a:pt x="13119386" y="8081711"/>
                  <a:pt x="13119386" y="7929723"/>
                </a:cubicBezTo>
                <a:cubicBezTo>
                  <a:pt x="13119386" y="7777734"/>
                  <a:pt x="13242598" y="7654522"/>
                  <a:pt x="13394587" y="7654522"/>
                </a:cubicBezTo>
                <a:close/>
                <a:moveTo>
                  <a:pt x="16227623" y="7018888"/>
                </a:moveTo>
                <a:cubicBezTo>
                  <a:pt x="16379611" y="7018888"/>
                  <a:pt x="16502823" y="7142098"/>
                  <a:pt x="16502823" y="7294086"/>
                </a:cubicBezTo>
                <a:cubicBezTo>
                  <a:pt x="16502823" y="7446076"/>
                  <a:pt x="16379611" y="7569286"/>
                  <a:pt x="16227623" y="7569286"/>
                </a:cubicBezTo>
                <a:cubicBezTo>
                  <a:pt x="16075634" y="7569286"/>
                  <a:pt x="15952422" y="7446076"/>
                  <a:pt x="15952422" y="7294086"/>
                </a:cubicBezTo>
                <a:cubicBezTo>
                  <a:pt x="15952422" y="7142098"/>
                  <a:pt x="16075634" y="7018888"/>
                  <a:pt x="16227623" y="7018888"/>
                </a:cubicBezTo>
                <a:close/>
                <a:moveTo>
                  <a:pt x="8513795" y="6968233"/>
                </a:moveTo>
                <a:cubicBezTo>
                  <a:pt x="8665784" y="6968233"/>
                  <a:pt x="8788993" y="7091445"/>
                  <a:pt x="8788993" y="7243432"/>
                </a:cubicBezTo>
                <a:cubicBezTo>
                  <a:pt x="8788993" y="7395421"/>
                  <a:pt x="8665784" y="7518632"/>
                  <a:pt x="8513795" y="7518632"/>
                </a:cubicBezTo>
                <a:cubicBezTo>
                  <a:pt x="8361805" y="7518632"/>
                  <a:pt x="8238592" y="7395421"/>
                  <a:pt x="8238592" y="7243432"/>
                </a:cubicBezTo>
                <a:cubicBezTo>
                  <a:pt x="8238592" y="7091445"/>
                  <a:pt x="8361805" y="6968233"/>
                  <a:pt x="8513795" y="6968233"/>
                </a:cubicBezTo>
                <a:close/>
                <a:moveTo>
                  <a:pt x="2646043" y="6794023"/>
                </a:moveTo>
                <a:cubicBezTo>
                  <a:pt x="2798032" y="6794023"/>
                  <a:pt x="2921244" y="6917235"/>
                  <a:pt x="2921244" y="7069222"/>
                </a:cubicBezTo>
                <a:cubicBezTo>
                  <a:pt x="2921244" y="7221211"/>
                  <a:pt x="2798032" y="7344422"/>
                  <a:pt x="2646043" y="7344422"/>
                </a:cubicBezTo>
                <a:cubicBezTo>
                  <a:pt x="2494054" y="7344422"/>
                  <a:pt x="2370843" y="7221211"/>
                  <a:pt x="2370843" y="7069222"/>
                </a:cubicBezTo>
                <a:cubicBezTo>
                  <a:pt x="2370843" y="6917235"/>
                  <a:pt x="2494054" y="6794023"/>
                  <a:pt x="2646043" y="6794023"/>
                </a:cubicBezTo>
                <a:close/>
                <a:moveTo>
                  <a:pt x="11387204" y="6781705"/>
                </a:moveTo>
                <a:cubicBezTo>
                  <a:pt x="11539192" y="6781705"/>
                  <a:pt x="11662404" y="6904916"/>
                  <a:pt x="11662404" y="7056904"/>
                </a:cubicBezTo>
                <a:cubicBezTo>
                  <a:pt x="11662404" y="7208893"/>
                  <a:pt x="11539192" y="7332104"/>
                  <a:pt x="11387204" y="7332104"/>
                </a:cubicBezTo>
                <a:cubicBezTo>
                  <a:pt x="11235215" y="7332104"/>
                  <a:pt x="11112003" y="7208893"/>
                  <a:pt x="11112003" y="7056904"/>
                </a:cubicBezTo>
                <a:cubicBezTo>
                  <a:pt x="11112003" y="6904916"/>
                  <a:pt x="11235215" y="6781705"/>
                  <a:pt x="11387204" y="6781705"/>
                </a:cubicBezTo>
                <a:close/>
                <a:moveTo>
                  <a:pt x="6190776" y="6781705"/>
                </a:moveTo>
                <a:cubicBezTo>
                  <a:pt x="6342765" y="6781705"/>
                  <a:pt x="6465976" y="6904916"/>
                  <a:pt x="6465976" y="7056905"/>
                </a:cubicBezTo>
                <a:cubicBezTo>
                  <a:pt x="6465976" y="7208894"/>
                  <a:pt x="6342765" y="7332104"/>
                  <a:pt x="6190776" y="7332104"/>
                </a:cubicBezTo>
                <a:cubicBezTo>
                  <a:pt x="6038789" y="7332104"/>
                  <a:pt x="5915577" y="7208894"/>
                  <a:pt x="5915577" y="7056905"/>
                </a:cubicBezTo>
                <a:cubicBezTo>
                  <a:pt x="5915577" y="6904916"/>
                  <a:pt x="6038789" y="6781705"/>
                  <a:pt x="6190776" y="6781705"/>
                </a:cubicBezTo>
                <a:close/>
                <a:moveTo>
                  <a:pt x="13897797" y="5584349"/>
                </a:moveTo>
                <a:cubicBezTo>
                  <a:pt x="14049785" y="5584349"/>
                  <a:pt x="14172997" y="5707560"/>
                  <a:pt x="14172997" y="5859548"/>
                </a:cubicBezTo>
                <a:cubicBezTo>
                  <a:pt x="14172997" y="6011538"/>
                  <a:pt x="14049785" y="6134748"/>
                  <a:pt x="13897797" y="6134748"/>
                </a:cubicBezTo>
                <a:cubicBezTo>
                  <a:pt x="13745808" y="6134748"/>
                  <a:pt x="13622596" y="6011538"/>
                  <a:pt x="13622596" y="5859548"/>
                </a:cubicBezTo>
                <a:cubicBezTo>
                  <a:pt x="13622596" y="5707560"/>
                  <a:pt x="13745808" y="5584349"/>
                  <a:pt x="13897797" y="5584349"/>
                </a:cubicBezTo>
                <a:close/>
                <a:moveTo>
                  <a:pt x="16658553" y="5134968"/>
                </a:moveTo>
                <a:cubicBezTo>
                  <a:pt x="16810542" y="5134968"/>
                  <a:pt x="16933754" y="5258179"/>
                  <a:pt x="16933754" y="5410166"/>
                </a:cubicBezTo>
                <a:cubicBezTo>
                  <a:pt x="16933754" y="5562156"/>
                  <a:pt x="16810542" y="5685366"/>
                  <a:pt x="16658553" y="5685366"/>
                </a:cubicBezTo>
                <a:cubicBezTo>
                  <a:pt x="16506565" y="5685366"/>
                  <a:pt x="16383353" y="5562156"/>
                  <a:pt x="16383353" y="5410166"/>
                </a:cubicBezTo>
                <a:cubicBezTo>
                  <a:pt x="16383353" y="5258179"/>
                  <a:pt x="16506565" y="5134968"/>
                  <a:pt x="16658553" y="5134968"/>
                </a:cubicBezTo>
                <a:close/>
                <a:moveTo>
                  <a:pt x="9762613" y="4908316"/>
                </a:moveTo>
                <a:cubicBezTo>
                  <a:pt x="9914600" y="4908316"/>
                  <a:pt x="10037812" y="5031526"/>
                  <a:pt x="10037812" y="5183516"/>
                </a:cubicBezTo>
                <a:cubicBezTo>
                  <a:pt x="10037812" y="5335504"/>
                  <a:pt x="9914600" y="5458714"/>
                  <a:pt x="9762613" y="5458714"/>
                </a:cubicBezTo>
                <a:cubicBezTo>
                  <a:pt x="9610624" y="5458714"/>
                  <a:pt x="9487416" y="5335504"/>
                  <a:pt x="9487416" y="5183516"/>
                </a:cubicBezTo>
                <a:cubicBezTo>
                  <a:pt x="9487416" y="5031526"/>
                  <a:pt x="9610624" y="4908316"/>
                  <a:pt x="9762613" y="4908316"/>
                </a:cubicBezTo>
                <a:close/>
                <a:moveTo>
                  <a:pt x="5199240" y="4908316"/>
                </a:moveTo>
                <a:cubicBezTo>
                  <a:pt x="5351229" y="4908316"/>
                  <a:pt x="5474440" y="5031526"/>
                  <a:pt x="5474440" y="5183516"/>
                </a:cubicBezTo>
                <a:cubicBezTo>
                  <a:pt x="5474440" y="5335504"/>
                  <a:pt x="5351229" y="5458716"/>
                  <a:pt x="5199240" y="5458716"/>
                </a:cubicBezTo>
                <a:cubicBezTo>
                  <a:pt x="5047252" y="5458716"/>
                  <a:pt x="4924040" y="5335504"/>
                  <a:pt x="4924040" y="5183516"/>
                </a:cubicBezTo>
                <a:cubicBezTo>
                  <a:pt x="4924040" y="5031526"/>
                  <a:pt x="5047252" y="4908316"/>
                  <a:pt x="5199240" y="4908316"/>
                </a:cubicBezTo>
                <a:close/>
                <a:moveTo>
                  <a:pt x="3435757" y="4178911"/>
                </a:moveTo>
                <a:cubicBezTo>
                  <a:pt x="3587746" y="4178911"/>
                  <a:pt x="3710958" y="4302122"/>
                  <a:pt x="3710958" y="4454110"/>
                </a:cubicBezTo>
                <a:cubicBezTo>
                  <a:pt x="3710958" y="4606099"/>
                  <a:pt x="3587746" y="4729311"/>
                  <a:pt x="3435757" y="4729311"/>
                </a:cubicBezTo>
                <a:cubicBezTo>
                  <a:pt x="3283768" y="4729311"/>
                  <a:pt x="3160557" y="4606099"/>
                  <a:pt x="3160557" y="4454110"/>
                </a:cubicBezTo>
                <a:cubicBezTo>
                  <a:pt x="3160557" y="4302122"/>
                  <a:pt x="3283768" y="4178911"/>
                  <a:pt x="3435757" y="4178911"/>
                </a:cubicBezTo>
                <a:close/>
                <a:moveTo>
                  <a:pt x="13669787" y="4125063"/>
                </a:moveTo>
                <a:cubicBezTo>
                  <a:pt x="13821776" y="4125063"/>
                  <a:pt x="13944987" y="4248272"/>
                  <a:pt x="13944987" y="4400262"/>
                </a:cubicBezTo>
                <a:cubicBezTo>
                  <a:pt x="13944987" y="4552251"/>
                  <a:pt x="13821776" y="4675460"/>
                  <a:pt x="13669787" y="4675460"/>
                </a:cubicBezTo>
                <a:cubicBezTo>
                  <a:pt x="13517798" y="4675460"/>
                  <a:pt x="13394587" y="4552251"/>
                  <a:pt x="13394587" y="4400262"/>
                </a:cubicBezTo>
                <a:cubicBezTo>
                  <a:pt x="13394587" y="4248272"/>
                  <a:pt x="13517798" y="4125063"/>
                  <a:pt x="13669787" y="4125063"/>
                </a:cubicBezTo>
                <a:close/>
                <a:moveTo>
                  <a:pt x="7856471" y="3849863"/>
                </a:moveTo>
                <a:cubicBezTo>
                  <a:pt x="8008460" y="3849863"/>
                  <a:pt x="8131671" y="3973074"/>
                  <a:pt x="8131671" y="4125063"/>
                </a:cubicBezTo>
                <a:cubicBezTo>
                  <a:pt x="8131671" y="4277051"/>
                  <a:pt x="8008460" y="4400262"/>
                  <a:pt x="7856471" y="4400262"/>
                </a:cubicBezTo>
                <a:cubicBezTo>
                  <a:pt x="7704482" y="4400262"/>
                  <a:pt x="7581270" y="4277051"/>
                  <a:pt x="7581270" y="4125063"/>
                </a:cubicBezTo>
                <a:cubicBezTo>
                  <a:pt x="7581270" y="3973074"/>
                  <a:pt x="7704482" y="3849863"/>
                  <a:pt x="7856471" y="3849863"/>
                </a:cubicBezTo>
                <a:close/>
                <a:moveTo>
                  <a:pt x="11726781" y="3291908"/>
                </a:moveTo>
                <a:cubicBezTo>
                  <a:pt x="11878770" y="3291908"/>
                  <a:pt x="12001981" y="3415118"/>
                  <a:pt x="12001981" y="3567107"/>
                </a:cubicBezTo>
                <a:cubicBezTo>
                  <a:pt x="12001981" y="3719096"/>
                  <a:pt x="11878770" y="3842306"/>
                  <a:pt x="11726781" y="3842306"/>
                </a:cubicBezTo>
                <a:cubicBezTo>
                  <a:pt x="11574792" y="3842306"/>
                  <a:pt x="11451581" y="3719096"/>
                  <a:pt x="11451581" y="3567107"/>
                </a:cubicBezTo>
                <a:cubicBezTo>
                  <a:pt x="11451581" y="3415118"/>
                  <a:pt x="11574792" y="3291908"/>
                  <a:pt x="11726781" y="3291908"/>
                </a:cubicBezTo>
                <a:close/>
                <a:moveTo>
                  <a:pt x="17055557" y="3291907"/>
                </a:moveTo>
                <a:cubicBezTo>
                  <a:pt x="17207545" y="3291907"/>
                  <a:pt x="17330757" y="3415118"/>
                  <a:pt x="17330757" y="3567107"/>
                </a:cubicBezTo>
                <a:cubicBezTo>
                  <a:pt x="17330757" y="3719096"/>
                  <a:pt x="17207545" y="3842306"/>
                  <a:pt x="17055557" y="3842306"/>
                </a:cubicBezTo>
                <a:cubicBezTo>
                  <a:pt x="16903568" y="3842306"/>
                  <a:pt x="16780356" y="3719096"/>
                  <a:pt x="16780356" y="3567107"/>
                </a:cubicBezTo>
                <a:cubicBezTo>
                  <a:pt x="16780356" y="3415118"/>
                  <a:pt x="16903568" y="3291907"/>
                  <a:pt x="17055557" y="3291907"/>
                </a:cubicBezTo>
                <a:close/>
                <a:moveTo>
                  <a:pt x="5749638" y="2928007"/>
                </a:moveTo>
                <a:cubicBezTo>
                  <a:pt x="5901628" y="2928007"/>
                  <a:pt x="6024839" y="3051218"/>
                  <a:pt x="6024839" y="3203207"/>
                </a:cubicBezTo>
                <a:cubicBezTo>
                  <a:pt x="6024839" y="3355195"/>
                  <a:pt x="5901628" y="3478406"/>
                  <a:pt x="5749638" y="3478406"/>
                </a:cubicBezTo>
                <a:cubicBezTo>
                  <a:pt x="5597649" y="3478406"/>
                  <a:pt x="5474438" y="3355195"/>
                  <a:pt x="5474438" y="3203207"/>
                </a:cubicBezTo>
                <a:cubicBezTo>
                  <a:pt x="5474438" y="3051218"/>
                  <a:pt x="5597649" y="2928007"/>
                  <a:pt x="5749638" y="2928007"/>
                </a:cubicBezTo>
                <a:close/>
                <a:moveTo>
                  <a:pt x="15136329" y="2652806"/>
                </a:moveTo>
                <a:cubicBezTo>
                  <a:pt x="15288318" y="2652806"/>
                  <a:pt x="15411530" y="2776017"/>
                  <a:pt x="15411530" y="2928006"/>
                </a:cubicBezTo>
                <a:cubicBezTo>
                  <a:pt x="15411530" y="3079994"/>
                  <a:pt x="15288318" y="3203206"/>
                  <a:pt x="15136329" y="3203206"/>
                </a:cubicBezTo>
                <a:cubicBezTo>
                  <a:pt x="14984341" y="3203206"/>
                  <a:pt x="14861129" y="3079994"/>
                  <a:pt x="14861129" y="2928006"/>
                </a:cubicBezTo>
                <a:cubicBezTo>
                  <a:pt x="14861129" y="2776017"/>
                  <a:pt x="14984341" y="2652806"/>
                  <a:pt x="15136329" y="2652806"/>
                </a:cubicBezTo>
                <a:close/>
                <a:moveTo>
                  <a:pt x="2646036" y="2255974"/>
                </a:moveTo>
                <a:cubicBezTo>
                  <a:pt x="2798025" y="2255974"/>
                  <a:pt x="2921237" y="2379184"/>
                  <a:pt x="2921237" y="2531172"/>
                </a:cubicBezTo>
                <a:cubicBezTo>
                  <a:pt x="2921237" y="2683165"/>
                  <a:pt x="2798025" y="2806374"/>
                  <a:pt x="2646036" y="2806374"/>
                </a:cubicBezTo>
                <a:cubicBezTo>
                  <a:pt x="2494048" y="2806374"/>
                  <a:pt x="2370836" y="2683165"/>
                  <a:pt x="2370836" y="2531172"/>
                </a:cubicBezTo>
                <a:cubicBezTo>
                  <a:pt x="2370836" y="2379184"/>
                  <a:pt x="2494048" y="2255974"/>
                  <a:pt x="2646036" y="2255974"/>
                </a:cubicBezTo>
                <a:close/>
                <a:moveTo>
                  <a:pt x="9848451" y="1629980"/>
                </a:moveTo>
                <a:cubicBezTo>
                  <a:pt x="10000440" y="1629980"/>
                  <a:pt x="10123651" y="1753191"/>
                  <a:pt x="10123651" y="1905177"/>
                </a:cubicBezTo>
                <a:cubicBezTo>
                  <a:pt x="10123651" y="2057167"/>
                  <a:pt x="10000440" y="2180378"/>
                  <a:pt x="9848451" y="2180378"/>
                </a:cubicBezTo>
                <a:cubicBezTo>
                  <a:pt x="9696463" y="2180378"/>
                  <a:pt x="9573253" y="2057167"/>
                  <a:pt x="9573253" y="1905177"/>
                </a:cubicBezTo>
                <a:cubicBezTo>
                  <a:pt x="9573253" y="1753191"/>
                  <a:pt x="9696463" y="1629980"/>
                  <a:pt x="9848451" y="1629980"/>
                </a:cubicBezTo>
                <a:close/>
                <a:moveTo>
                  <a:pt x="7543178" y="1370262"/>
                </a:moveTo>
                <a:cubicBezTo>
                  <a:pt x="7695167" y="1370262"/>
                  <a:pt x="7818379" y="1493472"/>
                  <a:pt x="7818379" y="1645458"/>
                </a:cubicBezTo>
                <a:cubicBezTo>
                  <a:pt x="7818379" y="1797449"/>
                  <a:pt x="7695167" y="1920658"/>
                  <a:pt x="7543178" y="1920658"/>
                </a:cubicBezTo>
                <a:cubicBezTo>
                  <a:pt x="7391190" y="1920658"/>
                  <a:pt x="7267978" y="1797449"/>
                  <a:pt x="7267978" y="1645458"/>
                </a:cubicBezTo>
                <a:cubicBezTo>
                  <a:pt x="7267978" y="1493472"/>
                  <a:pt x="7391190" y="1370262"/>
                  <a:pt x="7543178" y="1370262"/>
                </a:cubicBezTo>
                <a:close/>
                <a:moveTo>
                  <a:pt x="13733872" y="1336505"/>
                </a:moveTo>
                <a:cubicBezTo>
                  <a:pt x="13885861" y="1336505"/>
                  <a:pt x="14009073" y="1459717"/>
                  <a:pt x="14009073" y="1611705"/>
                </a:cubicBezTo>
                <a:cubicBezTo>
                  <a:pt x="14009073" y="1763693"/>
                  <a:pt x="13885861" y="1886904"/>
                  <a:pt x="13733872" y="1886904"/>
                </a:cubicBezTo>
                <a:cubicBezTo>
                  <a:pt x="13581884" y="1886904"/>
                  <a:pt x="13458672" y="1763693"/>
                  <a:pt x="13458672" y="1611705"/>
                </a:cubicBezTo>
                <a:cubicBezTo>
                  <a:pt x="13458672" y="1459717"/>
                  <a:pt x="13581884" y="1336505"/>
                  <a:pt x="13733872" y="1336505"/>
                </a:cubicBezTo>
                <a:close/>
                <a:moveTo>
                  <a:pt x="5164751" y="819861"/>
                </a:moveTo>
                <a:cubicBezTo>
                  <a:pt x="5316740" y="819861"/>
                  <a:pt x="5439952" y="943073"/>
                  <a:pt x="5439952" y="1095063"/>
                </a:cubicBezTo>
                <a:cubicBezTo>
                  <a:pt x="5439952" y="1247052"/>
                  <a:pt x="5316740" y="1370262"/>
                  <a:pt x="5164751" y="1370262"/>
                </a:cubicBezTo>
                <a:cubicBezTo>
                  <a:pt x="5012763" y="1370262"/>
                  <a:pt x="4889551" y="1247052"/>
                  <a:pt x="4889551" y="1095063"/>
                </a:cubicBezTo>
                <a:cubicBezTo>
                  <a:pt x="4889551" y="943073"/>
                  <a:pt x="5012763" y="819861"/>
                  <a:pt x="5164751" y="819861"/>
                </a:cubicBezTo>
                <a:close/>
                <a:moveTo>
                  <a:pt x="16287604" y="657892"/>
                </a:moveTo>
                <a:cubicBezTo>
                  <a:pt x="16439592" y="657892"/>
                  <a:pt x="16562804" y="781103"/>
                  <a:pt x="16562804" y="933091"/>
                </a:cubicBezTo>
                <a:cubicBezTo>
                  <a:pt x="16562804" y="1085080"/>
                  <a:pt x="16439592" y="1208290"/>
                  <a:pt x="16287604" y="1208290"/>
                </a:cubicBezTo>
                <a:cubicBezTo>
                  <a:pt x="16135615" y="1208290"/>
                  <a:pt x="16012403" y="1085080"/>
                  <a:pt x="16012403" y="933091"/>
                </a:cubicBezTo>
                <a:cubicBezTo>
                  <a:pt x="16012403" y="781103"/>
                  <a:pt x="16135615" y="657892"/>
                  <a:pt x="16287604" y="657892"/>
                </a:cubicBezTo>
                <a:close/>
                <a:moveTo>
                  <a:pt x="11665799" y="0"/>
                </a:moveTo>
                <a:cubicBezTo>
                  <a:pt x="11817787" y="0"/>
                  <a:pt x="11940999" y="123212"/>
                  <a:pt x="11940999" y="275201"/>
                </a:cubicBezTo>
                <a:cubicBezTo>
                  <a:pt x="11940999" y="427189"/>
                  <a:pt x="11817787" y="550400"/>
                  <a:pt x="11665799" y="550400"/>
                </a:cubicBezTo>
                <a:cubicBezTo>
                  <a:pt x="11513810" y="550400"/>
                  <a:pt x="11390598" y="427189"/>
                  <a:pt x="11390598" y="275201"/>
                </a:cubicBezTo>
                <a:cubicBezTo>
                  <a:pt x="11390598" y="123212"/>
                  <a:pt x="11513810" y="0"/>
                  <a:pt x="11665799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81822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1000"/>
    </mc:Choice>
    <mc:Fallback>
      <p:transition spd="slow" advClick="0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22096 -9.41412 C 0.13828 -8.98403 0.05547 -8.55324 0.04987 -8.08171 C 0.04414 -7.60949 0.19531 -7.07291 0.18672 -6.58241 C 0.17825 -6.0912 -0.01003 -5.78541 -0.00157 -5.13727 C 0.00703 -4.48958 0.22096 -3.44236 0.23815 -2.69421 C 0.25521 -1.94236 0.08411 -1.24907 0.10117 -0.63703 C 0.11836 -0.02639 0.22955 0.47269 0.34127 0.97408 " pathEditMode="relative" rAng="0" ptsTypes="AAAAAAA">
                                      <p:cBhvr>
                                        <p:cTn id="6" dur="20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5130" y="519398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7440C67-CB64-43B1-B82E-F6680AA65AC4}"/>
              </a:ext>
            </a:extLst>
          </p:cNvPr>
          <p:cNvSpPr/>
          <p:nvPr/>
        </p:nvSpPr>
        <p:spPr bwMode="auto">
          <a:xfrm>
            <a:off x="0" y="0"/>
            <a:ext cx="12192000" cy="6857999"/>
          </a:xfrm>
          <a:prstGeom prst="rect">
            <a:avLst/>
          </a:prstGeom>
          <a:gradFill>
            <a:gsLst>
              <a:gs pos="0">
                <a:schemeClr val="bg1">
                  <a:lumMod val="75000"/>
                </a:schemeClr>
              </a:gs>
              <a:gs pos="74000">
                <a:schemeClr val="bg1"/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5" name="フリーフォーム: 図形 274">
            <a:extLst>
              <a:ext uri="{FF2B5EF4-FFF2-40B4-BE49-F238E27FC236}">
                <a16:creationId xmlns:a16="http://schemas.microsoft.com/office/drawing/2014/main" id="{6F35FEA8-7C02-42B5-9AA4-EA6DCE699F71}"/>
              </a:ext>
            </a:extLst>
          </p:cNvPr>
          <p:cNvSpPr/>
          <p:nvPr/>
        </p:nvSpPr>
        <p:spPr bwMode="auto">
          <a:xfrm>
            <a:off x="-2616450" y="7687090"/>
            <a:ext cx="15081962" cy="18604574"/>
          </a:xfrm>
          <a:custGeom>
            <a:avLst/>
            <a:gdLst>
              <a:gd name="connsiteX0" fmla="*/ 9280176 w 15081962"/>
              <a:gd name="connsiteY0" fmla="*/ 18270936 h 18604574"/>
              <a:gd name="connsiteX1" fmla="*/ 9446996 w 15081962"/>
              <a:gd name="connsiteY1" fmla="*/ 18437755 h 18604574"/>
              <a:gd name="connsiteX2" fmla="*/ 9280176 w 15081962"/>
              <a:gd name="connsiteY2" fmla="*/ 18604574 h 18604574"/>
              <a:gd name="connsiteX3" fmla="*/ 9113356 w 15081962"/>
              <a:gd name="connsiteY3" fmla="*/ 18437755 h 18604574"/>
              <a:gd name="connsiteX4" fmla="*/ 9280176 w 15081962"/>
              <a:gd name="connsiteY4" fmla="*/ 18270936 h 18604574"/>
              <a:gd name="connsiteX5" fmla="*/ 4624519 w 15081962"/>
              <a:gd name="connsiteY5" fmla="*/ 18017288 h 18604574"/>
              <a:gd name="connsiteX6" fmla="*/ 4791339 w 15081962"/>
              <a:gd name="connsiteY6" fmla="*/ 18184107 h 18604574"/>
              <a:gd name="connsiteX7" fmla="*/ 4624519 w 15081962"/>
              <a:gd name="connsiteY7" fmla="*/ 18350926 h 18604574"/>
              <a:gd name="connsiteX8" fmla="*/ 4457699 w 15081962"/>
              <a:gd name="connsiteY8" fmla="*/ 18184107 h 18604574"/>
              <a:gd name="connsiteX9" fmla="*/ 4624519 w 15081962"/>
              <a:gd name="connsiteY9" fmla="*/ 18017288 h 18604574"/>
              <a:gd name="connsiteX10" fmla="*/ 14233176 w 15081962"/>
              <a:gd name="connsiteY10" fmla="*/ 17928036 h 18604574"/>
              <a:gd name="connsiteX11" fmla="*/ 14399996 w 15081962"/>
              <a:gd name="connsiteY11" fmla="*/ 18094855 h 18604574"/>
              <a:gd name="connsiteX12" fmla="*/ 14233176 w 15081962"/>
              <a:gd name="connsiteY12" fmla="*/ 18261674 h 18604574"/>
              <a:gd name="connsiteX13" fmla="*/ 14066356 w 15081962"/>
              <a:gd name="connsiteY13" fmla="*/ 18094855 h 18604574"/>
              <a:gd name="connsiteX14" fmla="*/ 14233176 w 15081962"/>
              <a:gd name="connsiteY14" fmla="*/ 17928036 h 18604574"/>
              <a:gd name="connsiteX15" fmla="*/ 12393082 w 15081962"/>
              <a:gd name="connsiteY15" fmla="*/ 17057294 h 18604574"/>
              <a:gd name="connsiteX16" fmla="*/ 12559902 w 15081962"/>
              <a:gd name="connsiteY16" fmla="*/ 17224113 h 18604574"/>
              <a:gd name="connsiteX17" fmla="*/ 12393082 w 15081962"/>
              <a:gd name="connsiteY17" fmla="*/ 17390932 h 18604574"/>
              <a:gd name="connsiteX18" fmla="*/ 12226262 w 15081962"/>
              <a:gd name="connsiteY18" fmla="*/ 17224113 h 18604574"/>
              <a:gd name="connsiteX19" fmla="*/ 12393082 w 15081962"/>
              <a:gd name="connsiteY19" fmla="*/ 17057294 h 18604574"/>
              <a:gd name="connsiteX20" fmla="*/ 2567118 w 15081962"/>
              <a:gd name="connsiteY20" fmla="*/ 17026688 h 18604574"/>
              <a:gd name="connsiteX21" fmla="*/ 2733938 w 15081962"/>
              <a:gd name="connsiteY21" fmla="*/ 17193507 h 18604574"/>
              <a:gd name="connsiteX22" fmla="*/ 2567118 w 15081962"/>
              <a:gd name="connsiteY22" fmla="*/ 17360326 h 18604574"/>
              <a:gd name="connsiteX23" fmla="*/ 2400298 w 15081962"/>
              <a:gd name="connsiteY23" fmla="*/ 17193507 h 18604574"/>
              <a:gd name="connsiteX24" fmla="*/ 2567118 w 15081962"/>
              <a:gd name="connsiteY24" fmla="*/ 17026688 h 18604574"/>
              <a:gd name="connsiteX25" fmla="*/ 6714576 w 15081962"/>
              <a:gd name="connsiteY25" fmla="*/ 16841631 h 18604574"/>
              <a:gd name="connsiteX26" fmla="*/ 6881396 w 15081962"/>
              <a:gd name="connsiteY26" fmla="*/ 17008450 h 18604574"/>
              <a:gd name="connsiteX27" fmla="*/ 6714576 w 15081962"/>
              <a:gd name="connsiteY27" fmla="*/ 17175269 h 18604574"/>
              <a:gd name="connsiteX28" fmla="*/ 6547754 w 15081962"/>
              <a:gd name="connsiteY28" fmla="*/ 17008450 h 18604574"/>
              <a:gd name="connsiteX29" fmla="*/ 6714576 w 15081962"/>
              <a:gd name="connsiteY29" fmla="*/ 16841631 h 18604574"/>
              <a:gd name="connsiteX30" fmla="*/ 9838570 w 15081962"/>
              <a:gd name="connsiteY30" fmla="*/ 16283295 h 18604574"/>
              <a:gd name="connsiteX31" fmla="*/ 10005390 w 15081962"/>
              <a:gd name="connsiteY31" fmla="*/ 16450114 h 18604574"/>
              <a:gd name="connsiteX32" fmla="*/ 9838570 w 15081962"/>
              <a:gd name="connsiteY32" fmla="*/ 16616933 h 18604574"/>
              <a:gd name="connsiteX33" fmla="*/ 9671750 w 15081962"/>
              <a:gd name="connsiteY33" fmla="*/ 16450114 h 18604574"/>
              <a:gd name="connsiteX34" fmla="*/ 9838570 w 15081962"/>
              <a:gd name="connsiteY34" fmla="*/ 16283295 h 18604574"/>
              <a:gd name="connsiteX35" fmla="*/ 166820 w 15081962"/>
              <a:gd name="connsiteY35" fmla="*/ 15724903 h 18604574"/>
              <a:gd name="connsiteX36" fmla="*/ 333640 w 15081962"/>
              <a:gd name="connsiteY36" fmla="*/ 15891722 h 18604574"/>
              <a:gd name="connsiteX37" fmla="*/ 166820 w 15081962"/>
              <a:gd name="connsiteY37" fmla="*/ 16058541 h 18604574"/>
              <a:gd name="connsiteX38" fmla="*/ 0 w 15081962"/>
              <a:gd name="connsiteY38" fmla="*/ 15891722 h 18604574"/>
              <a:gd name="connsiteX39" fmla="*/ 166820 w 15081962"/>
              <a:gd name="connsiteY39" fmla="*/ 15724903 h 18604574"/>
              <a:gd name="connsiteX40" fmla="*/ 11286571 w 15081962"/>
              <a:gd name="connsiteY40" fmla="*/ 15012831 h 18604574"/>
              <a:gd name="connsiteX41" fmla="*/ 11453391 w 15081962"/>
              <a:gd name="connsiteY41" fmla="*/ 15179650 h 18604574"/>
              <a:gd name="connsiteX42" fmla="*/ 11286571 w 15081962"/>
              <a:gd name="connsiteY42" fmla="*/ 15346469 h 18604574"/>
              <a:gd name="connsiteX43" fmla="*/ 11119751 w 15081962"/>
              <a:gd name="connsiteY43" fmla="*/ 15179650 h 18604574"/>
              <a:gd name="connsiteX44" fmla="*/ 11286571 w 15081962"/>
              <a:gd name="connsiteY44" fmla="*/ 15012831 h 18604574"/>
              <a:gd name="connsiteX45" fmla="*/ 4972864 w 15081962"/>
              <a:gd name="connsiteY45" fmla="*/ 14954774 h 18604574"/>
              <a:gd name="connsiteX46" fmla="*/ 5139684 w 15081962"/>
              <a:gd name="connsiteY46" fmla="*/ 15121593 h 18604574"/>
              <a:gd name="connsiteX47" fmla="*/ 4972864 w 15081962"/>
              <a:gd name="connsiteY47" fmla="*/ 15288412 h 18604574"/>
              <a:gd name="connsiteX48" fmla="*/ 4806044 w 15081962"/>
              <a:gd name="connsiteY48" fmla="*/ 15121593 h 18604574"/>
              <a:gd name="connsiteX49" fmla="*/ 4972864 w 15081962"/>
              <a:gd name="connsiteY49" fmla="*/ 14954774 h 18604574"/>
              <a:gd name="connsiteX50" fmla="*/ 3022213 w 15081962"/>
              <a:gd name="connsiteY50" fmla="*/ 14859111 h 18604574"/>
              <a:gd name="connsiteX51" fmla="*/ 3189033 w 15081962"/>
              <a:gd name="connsiteY51" fmla="*/ 15025930 h 18604574"/>
              <a:gd name="connsiteX52" fmla="*/ 3022213 w 15081962"/>
              <a:gd name="connsiteY52" fmla="*/ 15192749 h 18604574"/>
              <a:gd name="connsiteX53" fmla="*/ 2855393 w 15081962"/>
              <a:gd name="connsiteY53" fmla="*/ 15025930 h 18604574"/>
              <a:gd name="connsiteX54" fmla="*/ 3022213 w 15081962"/>
              <a:gd name="connsiteY54" fmla="*/ 14859111 h 18604574"/>
              <a:gd name="connsiteX55" fmla="*/ 8735482 w 15081962"/>
              <a:gd name="connsiteY55" fmla="*/ 14466494 h 18604574"/>
              <a:gd name="connsiteX56" fmla="*/ 8902302 w 15081962"/>
              <a:gd name="connsiteY56" fmla="*/ 14633313 h 18604574"/>
              <a:gd name="connsiteX57" fmla="*/ 8735482 w 15081962"/>
              <a:gd name="connsiteY57" fmla="*/ 14800132 h 18604574"/>
              <a:gd name="connsiteX58" fmla="*/ 8568662 w 15081962"/>
              <a:gd name="connsiteY58" fmla="*/ 14633313 h 18604574"/>
              <a:gd name="connsiteX59" fmla="*/ 8735482 w 15081962"/>
              <a:gd name="connsiteY59" fmla="*/ 14466494 h 18604574"/>
              <a:gd name="connsiteX60" fmla="*/ 14305542 w 15081962"/>
              <a:gd name="connsiteY60" fmla="*/ 14388716 h 18604574"/>
              <a:gd name="connsiteX61" fmla="*/ 14472362 w 15081962"/>
              <a:gd name="connsiteY61" fmla="*/ 14555535 h 18604574"/>
              <a:gd name="connsiteX62" fmla="*/ 14305542 w 15081962"/>
              <a:gd name="connsiteY62" fmla="*/ 14722354 h 18604574"/>
              <a:gd name="connsiteX63" fmla="*/ 14138722 w 15081962"/>
              <a:gd name="connsiteY63" fmla="*/ 14555535 h 18604574"/>
              <a:gd name="connsiteX64" fmla="*/ 14305542 w 15081962"/>
              <a:gd name="connsiteY64" fmla="*/ 14388716 h 18604574"/>
              <a:gd name="connsiteX65" fmla="*/ 12320511 w 15081962"/>
              <a:gd name="connsiteY65" fmla="*/ 13435980 h 18604574"/>
              <a:gd name="connsiteX66" fmla="*/ 12487331 w 15081962"/>
              <a:gd name="connsiteY66" fmla="*/ 13602799 h 18604574"/>
              <a:gd name="connsiteX67" fmla="*/ 12320511 w 15081962"/>
              <a:gd name="connsiteY67" fmla="*/ 13769618 h 18604574"/>
              <a:gd name="connsiteX68" fmla="*/ 12153691 w 15081962"/>
              <a:gd name="connsiteY68" fmla="*/ 13602799 h 18604574"/>
              <a:gd name="connsiteX69" fmla="*/ 12320511 w 15081962"/>
              <a:gd name="connsiteY69" fmla="*/ 13435980 h 18604574"/>
              <a:gd name="connsiteX70" fmla="*/ 1304176 w 15081962"/>
              <a:gd name="connsiteY70" fmla="*/ 13305352 h 18604574"/>
              <a:gd name="connsiteX71" fmla="*/ 1470996 w 15081962"/>
              <a:gd name="connsiteY71" fmla="*/ 13472171 h 18604574"/>
              <a:gd name="connsiteX72" fmla="*/ 1304176 w 15081962"/>
              <a:gd name="connsiteY72" fmla="*/ 13638990 h 18604574"/>
              <a:gd name="connsiteX73" fmla="*/ 1137356 w 15081962"/>
              <a:gd name="connsiteY73" fmla="*/ 13472171 h 18604574"/>
              <a:gd name="connsiteX74" fmla="*/ 1304176 w 15081962"/>
              <a:gd name="connsiteY74" fmla="*/ 13305352 h 18604574"/>
              <a:gd name="connsiteX75" fmla="*/ 6993775 w 15081962"/>
              <a:gd name="connsiteY75" fmla="*/ 12702650 h 18604574"/>
              <a:gd name="connsiteX76" fmla="*/ 7160594 w 15081962"/>
              <a:gd name="connsiteY76" fmla="*/ 12869469 h 18604574"/>
              <a:gd name="connsiteX77" fmla="*/ 6993775 w 15081962"/>
              <a:gd name="connsiteY77" fmla="*/ 13036288 h 18604574"/>
              <a:gd name="connsiteX78" fmla="*/ 6826955 w 15081962"/>
              <a:gd name="connsiteY78" fmla="*/ 12869469 h 18604574"/>
              <a:gd name="connsiteX79" fmla="*/ 6993775 w 15081962"/>
              <a:gd name="connsiteY79" fmla="*/ 12702650 h 18604574"/>
              <a:gd name="connsiteX80" fmla="*/ 4903720 w 15081962"/>
              <a:gd name="connsiteY80" fmla="*/ 12423454 h 18604574"/>
              <a:gd name="connsiteX81" fmla="*/ 5070540 w 15081962"/>
              <a:gd name="connsiteY81" fmla="*/ 12590273 h 18604574"/>
              <a:gd name="connsiteX82" fmla="*/ 4903720 w 15081962"/>
              <a:gd name="connsiteY82" fmla="*/ 12757092 h 18604574"/>
              <a:gd name="connsiteX83" fmla="*/ 4736901 w 15081962"/>
              <a:gd name="connsiteY83" fmla="*/ 12590273 h 18604574"/>
              <a:gd name="connsiteX84" fmla="*/ 4903720 w 15081962"/>
              <a:gd name="connsiteY84" fmla="*/ 12423454 h 18604574"/>
              <a:gd name="connsiteX85" fmla="*/ 10935617 w 15081962"/>
              <a:gd name="connsiteY85" fmla="*/ 12404915 h 18604574"/>
              <a:gd name="connsiteX86" fmla="*/ 11102437 w 15081962"/>
              <a:gd name="connsiteY86" fmla="*/ 12571734 h 18604574"/>
              <a:gd name="connsiteX87" fmla="*/ 10935617 w 15081962"/>
              <a:gd name="connsiteY87" fmla="*/ 12738553 h 18604574"/>
              <a:gd name="connsiteX88" fmla="*/ 10768797 w 15081962"/>
              <a:gd name="connsiteY88" fmla="*/ 12571734 h 18604574"/>
              <a:gd name="connsiteX89" fmla="*/ 10935617 w 15081962"/>
              <a:gd name="connsiteY89" fmla="*/ 12404915 h 18604574"/>
              <a:gd name="connsiteX90" fmla="*/ 13526436 w 15081962"/>
              <a:gd name="connsiteY90" fmla="*/ 11716446 h 18604574"/>
              <a:gd name="connsiteX91" fmla="*/ 13693256 w 15081962"/>
              <a:gd name="connsiteY91" fmla="*/ 11883265 h 18604574"/>
              <a:gd name="connsiteX92" fmla="*/ 13526436 w 15081962"/>
              <a:gd name="connsiteY92" fmla="*/ 12050084 h 18604574"/>
              <a:gd name="connsiteX93" fmla="*/ 13359616 w 15081962"/>
              <a:gd name="connsiteY93" fmla="*/ 11883265 h 18604574"/>
              <a:gd name="connsiteX94" fmla="*/ 13526436 w 15081962"/>
              <a:gd name="connsiteY94" fmla="*/ 11716446 h 18604574"/>
              <a:gd name="connsiteX95" fmla="*/ 2743017 w 15081962"/>
              <a:gd name="connsiteY95" fmla="*/ 11269677 h 18604574"/>
              <a:gd name="connsiteX96" fmla="*/ 2909837 w 15081962"/>
              <a:gd name="connsiteY96" fmla="*/ 11436496 h 18604574"/>
              <a:gd name="connsiteX97" fmla="*/ 2743017 w 15081962"/>
              <a:gd name="connsiteY97" fmla="*/ 11603315 h 18604574"/>
              <a:gd name="connsiteX98" fmla="*/ 2576196 w 15081962"/>
              <a:gd name="connsiteY98" fmla="*/ 11436496 h 18604574"/>
              <a:gd name="connsiteX99" fmla="*/ 2743017 w 15081962"/>
              <a:gd name="connsiteY99" fmla="*/ 11269677 h 18604574"/>
              <a:gd name="connsiteX100" fmla="*/ 8837509 w 15081962"/>
              <a:gd name="connsiteY100" fmla="*/ 11049001 h 18604574"/>
              <a:gd name="connsiteX101" fmla="*/ 9004329 w 15081962"/>
              <a:gd name="connsiteY101" fmla="*/ 11215820 h 18604574"/>
              <a:gd name="connsiteX102" fmla="*/ 8837509 w 15081962"/>
              <a:gd name="connsiteY102" fmla="*/ 11382639 h 18604574"/>
              <a:gd name="connsiteX103" fmla="*/ 8670689 w 15081962"/>
              <a:gd name="connsiteY103" fmla="*/ 11215820 h 18604574"/>
              <a:gd name="connsiteX104" fmla="*/ 8837509 w 15081962"/>
              <a:gd name="connsiteY104" fmla="*/ 11049001 h 18604574"/>
              <a:gd name="connsiteX105" fmla="*/ 446011 w 15081962"/>
              <a:gd name="connsiteY105" fmla="*/ 9985054 h 18604574"/>
              <a:gd name="connsiteX106" fmla="*/ 612831 w 15081962"/>
              <a:gd name="connsiteY106" fmla="*/ 10151873 h 18604574"/>
              <a:gd name="connsiteX107" fmla="*/ 446011 w 15081962"/>
              <a:gd name="connsiteY107" fmla="*/ 10318692 h 18604574"/>
              <a:gd name="connsiteX108" fmla="*/ 279191 w 15081962"/>
              <a:gd name="connsiteY108" fmla="*/ 10151873 h 18604574"/>
              <a:gd name="connsiteX109" fmla="*/ 446011 w 15081962"/>
              <a:gd name="connsiteY109" fmla="*/ 9985054 h 18604574"/>
              <a:gd name="connsiteX110" fmla="*/ 10117767 w 15081962"/>
              <a:gd name="connsiteY110" fmla="*/ 9534519 h 18604574"/>
              <a:gd name="connsiteX111" fmla="*/ 10284587 w 15081962"/>
              <a:gd name="connsiteY111" fmla="*/ 9701338 h 18604574"/>
              <a:gd name="connsiteX112" fmla="*/ 10117767 w 15081962"/>
              <a:gd name="connsiteY112" fmla="*/ 9868156 h 18604574"/>
              <a:gd name="connsiteX113" fmla="*/ 9950947 w 15081962"/>
              <a:gd name="connsiteY113" fmla="*/ 9701338 h 18604574"/>
              <a:gd name="connsiteX114" fmla="*/ 10117767 w 15081962"/>
              <a:gd name="connsiteY114" fmla="*/ 9534519 h 18604574"/>
              <a:gd name="connsiteX115" fmla="*/ 5349315 w 15081962"/>
              <a:gd name="connsiteY115" fmla="*/ 9534519 h 18604574"/>
              <a:gd name="connsiteX116" fmla="*/ 5516135 w 15081962"/>
              <a:gd name="connsiteY116" fmla="*/ 9701338 h 18604574"/>
              <a:gd name="connsiteX117" fmla="*/ 5349315 w 15081962"/>
              <a:gd name="connsiteY117" fmla="*/ 9868156 h 18604574"/>
              <a:gd name="connsiteX118" fmla="*/ 5182495 w 15081962"/>
              <a:gd name="connsiteY118" fmla="*/ 9701338 h 18604574"/>
              <a:gd name="connsiteX119" fmla="*/ 5349315 w 15081962"/>
              <a:gd name="connsiteY119" fmla="*/ 9534519 h 18604574"/>
              <a:gd name="connsiteX120" fmla="*/ 14324722 w 15081962"/>
              <a:gd name="connsiteY120" fmla="*/ 9365136 h 18604574"/>
              <a:gd name="connsiteX121" fmla="*/ 14491542 w 15081962"/>
              <a:gd name="connsiteY121" fmla="*/ 9531954 h 18604574"/>
              <a:gd name="connsiteX122" fmla="*/ 14324722 w 15081962"/>
              <a:gd name="connsiteY122" fmla="*/ 9698774 h 18604574"/>
              <a:gd name="connsiteX123" fmla="*/ 14157902 w 15081962"/>
              <a:gd name="connsiteY123" fmla="*/ 9531954 h 18604574"/>
              <a:gd name="connsiteX124" fmla="*/ 14324722 w 15081962"/>
              <a:gd name="connsiteY124" fmla="*/ 9365136 h 18604574"/>
              <a:gd name="connsiteX125" fmla="*/ 12527918 w 15081962"/>
              <a:gd name="connsiteY125" fmla="*/ 9354679 h 18604574"/>
              <a:gd name="connsiteX126" fmla="*/ 12694738 w 15081962"/>
              <a:gd name="connsiteY126" fmla="*/ 9521497 h 18604574"/>
              <a:gd name="connsiteX127" fmla="*/ 12527918 w 15081962"/>
              <a:gd name="connsiteY127" fmla="*/ 9688316 h 18604574"/>
              <a:gd name="connsiteX128" fmla="*/ 12361098 w 15081962"/>
              <a:gd name="connsiteY128" fmla="*/ 9521497 h 18604574"/>
              <a:gd name="connsiteX129" fmla="*/ 12527918 w 15081962"/>
              <a:gd name="connsiteY129" fmla="*/ 9354679 h 18604574"/>
              <a:gd name="connsiteX130" fmla="*/ 7427697 w 15081962"/>
              <a:gd name="connsiteY130" fmla="*/ 8658995 h 18604574"/>
              <a:gd name="connsiteX131" fmla="*/ 7594516 w 15081962"/>
              <a:gd name="connsiteY131" fmla="*/ 8825814 h 18604574"/>
              <a:gd name="connsiteX132" fmla="*/ 7427697 w 15081962"/>
              <a:gd name="connsiteY132" fmla="*/ 8992634 h 18604574"/>
              <a:gd name="connsiteX133" fmla="*/ 7260881 w 15081962"/>
              <a:gd name="connsiteY133" fmla="*/ 8825814 h 18604574"/>
              <a:gd name="connsiteX134" fmla="*/ 7427697 w 15081962"/>
              <a:gd name="connsiteY134" fmla="*/ 8658995 h 18604574"/>
              <a:gd name="connsiteX135" fmla="*/ 3074920 w 15081962"/>
              <a:gd name="connsiteY135" fmla="*/ 8602685 h 18604574"/>
              <a:gd name="connsiteX136" fmla="*/ 3241740 w 15081962"/>
              <a:gd name="connsiteY136" fmla="*/ 8769504 h 18604574"/>
              <a:gd name="connsiteX137" fmla="*/ 3074920 w 15081962"/>
              <a:gd name="connsiteY137" fmla="*/ 8936324 h 18604574"/>
              <a:gd name="connsiteX138" fmla="*/ 2908100 w 15081962"/>
              <a:gd name="connsiteY138" fmla="*/ 8769504 h 18604574"/>
              <a:gd name="connsiteX139" fmla="*/ 3074920 w 15081962"/>
              <a:gd name="connsiteY139" fmla="*/ 8602685 h 18604574"/>
              <a:gd name="connsiteX140" fmla="*/ 11201004 w 15081962"/>
              <a:gd name="connsiteY140" fmla="*/ 7765690 h 18604574"/>
              <a:gd name="connsiteX141" fmla="*/ 11367824 w 15081962"/>
              <a:gd name="connsiteY141" fmla="*/ 7932509 h 18604574"/>
              <a:gd name="connsiteX142" fmla="*/ 11201004 w 15081962"/>
              <a:gd name="connsiteY142" fmla="*/ 8099328 h 18604574"/>
              <a:gd name="connsiteX143" fmla="*/ 11034184 w 15081962"/>
              <a:gd name="connsiteY143" fmla="*/ 7932509 h 18604574"/>
              <a:gd name="connsiteX144" fmla="*/ 11201004 w 15081962"/>
              <a:gd name="connsiteY144" fmla="*/ 7765690 h 18604574"/>
              <a:gd name="connsiteX145" fmla="*/ 14075184 w 15081962"/>
              <a:gd name="connsiteY145" fmla="*/ 7120824 h 18604574"/>
              <a:gd name="connsiteX146" fmla="*/ 14242004 w 15081962"/>
              <a:gd name="connsiteY146" fmla="*/ 7287643 h 18604574"/>
              <a:gd name="connsiteX147" fmla="*/ 14075184 w 15081962"/>
              <a:gd name="connsiteY147" fmla="*/ 7454462 h 18604574"/>
              <a:gd name="connsiteX148" fmla="*/ 13908364 w 15081962"/>
              <a:gd name="connsiteY148" fmla="*/ 7287643 h 18604574"/>
              <a:gd name="connsiteX149" fmla="*/ 14075184 w 15081962"/>
              <a:gd name="connsiteY149" fmla="*/ 7120824 h 18604574"/>
              <a:gd name="connsiteX150" fmla="*/ 6249328 w 15081962"/>
              <a:gd name="connsiteY150" fmla="*/ 7069433 h 18604574"/>
              <a:gd name="connsiteX151" fmla="*/ 6416147 w 15081962"/>
              <a:gd name="connsiteY151" fmla="*/ 7236252 h 18604574"/>
              <a:gd name="connsiteX152" fmla="*/ 6249328 w 15081962"/>
              <a:gd name="connsiteY152" fmla="*/ 7403071 h 18604574"/>
              <a:gd name="connsiteX153" fmla="*/ 6082505 w 15081962"/>
              <a:gd name="connsiteY153" fmla="*/ 7236252 h 18604574"/>
              <a:gd name="connsiteX154" fmla="*/ 6249328 w 15081962"/>
              <a:gd name="connsiteY154" fmla="*/ 7069433 h 18604574"/>
              <a:gd name="connsiteX155" fmla="*/ 296360 w 15081962"/>
              <a:gd name="connsiteY155" fmla="*/ 6892693 h 18604574"/>
              <a:gd name="connsiteX156" fmla="*/ 463180 w 15081962"/>
              <a:gd name="connsiteY156" fmla="*/ 7059512 h 18604574"/>
              <a:gd name="connsiteX157" fmla="*/ 296360 w 15081962"/>
              <a:gd name="connsiteY157" fmla="*/ 7226331 h 18604574"/>
              <a:gd name="connsiteX158" fmla="*/ 129540 w 15081962"/>
              <a:gd name="connsiteY158" fmla="*/ 7059512 h 18604574"/>
              <a:gd name="connsiteX159" fmla="*/ 296360 w 15081962"/>
              <a:gd name="connsiteY159" fmla="*/ 6892693 h 18604574"/>
              <a:gd name="connsiteX160" fmla="*/ 3892574 w 15081962"/>
              <a:gd name="connsiteY160" fmla="*/ 6880197 h 18604574"/>
              <a:gd name="connsiteX161" fmla="*/ 4059394 w 15081962"/>
              <a:gd name="connsiteY161" fmla="*/ 7047016 h 18604574"/>
              <a:gd name="connsiteX162" fmla="*/ 3892574 w 15081962"/>
              <a:gd name="connsiteY162" fmla="*/ 7213835 h 18604574"/>
              <a:gd name="connsiteX163" fmla="*/ 3725755 w 15081962"/>
              <a:gd name="connsiteY163" fmla="*/ 7047016 h 18604574"/>
              <a:gd name="connsiteX164" fmla="*/ 3892574 w 15081962"/>
              <a:gd name="connsiteY164" fmla="*/ 6880197 h 18604574"/>
              <a:gd name="connsiteX165" fmla="*/ 9164468 w 15081962"/>
              <a:gd name="connsiteY165" fmla="*/ 6880196 h 18604574"/>
              <a:gd name="connsiteX166" fmla="*/ 9331288 w 15081962"/>
              <a:gd name="connsiteY166" fmla="*/ 7047015 h 18604574"/>
              <a:gd name="connsiteX167" fmla="*/ 9164468 w 15081962"/>
              <a:gd name="connsiteY167" fmla="*/ 7213834 h 18604574"/>
              <a:gd name="connsiteX168" fmla="*/ 8997648 w 15081962"/>
              <a:gd name="connsiteY168" fmla="*/ 7047015 h 18604574"/>
              <a:gd name="connsiteX169" fmla="*/ 9164468 w 15081962"/>
              <a:gd name="connsiteY169" fmla="*/ 6880196 h 18604574"/>
              <a:gd name="connsiteX170" fmla="*/ 11711522 w 15081962"/>
              <a:gd name="connsiteY170" fmla="*/ 5665451 h 18604574"/>
              <a:gd name="connsiteX171" fmla="*/ 11878342 w 15081962"/>
              <a:gd name="connsiteY171" fmla="*/ 5832270 h 18604574"/>
              <a:gd name="connsiteX172" fmla="*/ 11711522 w 15081962"/>
              <a:gd name="connsiteY172" fmla="*/ 5999089 h 18604574"/>
              <a:gd name="connsiteX173" fmla="*/ 11544702 w 15081962"/>
              <a:gd name="connsiteY173" fmla="*/ 5832270 h 18604574"/>
              <a:gd name="connsiteX174" fmla="*/ 11711522 w 15081962"/>
              <a:gd name="connsiteY174" fmla="*/ 5665451 h 18604574"/>
              <a:gd name="connsiteX175" fmla="*/ 14512373 w 15081962"/>
              <a:gd name="connsiteY175" fmla="*/ 5209543 h 18604574"/>
              <a:gd name="connsiteX176" fmla="*/ 14679193 w 15081962"/>
              <a:gd name="connsiteY176" fmla="*/ 5376362 h 18604574"/>
              <a:gd name="connsiteX177" fmla="*/ 14512373 w 15081962"/>
              <a:gd name="connsiteY177" fmla="*/ 5543181 h 18604574"/>
              <a:gd name="connsiteX178" fmla="*/ 14345553 w 15081962"/>
              <a:gd name="connsiteY178" fmla="*/ 5376362 h 18604574"/>
              <a:gd name="connsiteX179" fmla="*/ 14512373 w 15081962"/>
              <a:gd name="connsiteY179" fmla="*/ 5209543 h 18604574"/>
              <a:gd name="connsiteX180" fmla="*/ 2886637 w 15081962"/>
              <a:gd name="connsiteY180" fmla="*/ 4979600 h 18604574"/>
              <a:gd name="connsiteX181" fmla="*/ 3053457 w 15081962"/>
              <a:gd name="connsiteY181" fmla="*/ 5146419 h 18604574"/>
              <a:gd name="connsiteX182" fmla="*/ 2886637 w 15081962"/>
              <a:gd name="connsiteY182" fmla="*/ 5313238 h 18604574"/>
              <a:gd name="connsiteX183" fmla="*/ 2719817 w 15081962"/>
              <a:gd name="connsiteY183" fmla="*/ 5146419 h 18604574"/>
              <a:gd name="connsiteX184" fmla="*/ 2886637 w 15081962"/>
              <a:gd name="connsiteY184" fmla="*/ 4979600 h 18604574"/>
              <a:gd name="connsiteX185" fmla="*/ 7516283 w 15081962"/>
              <a:gd name="connsiteY185" fmla="*/ 4979599 h 18604574"/>
              <a:gd name="connsiteX186" fmla="*/ 7683102 w 15081962"/>
              <a:gd name="connsiteY186" fmla="*/ 5146419 h 18604574"/>
              <a:gd name="connsiteX187" fmla="*/ 7516283 w 15081962"/>
              <a:gd name="connsiteY187" fmla="*/ 5313238 h 18604574"/>
              <a:gd name="connsiteX188" fmla="*/ 7349462 w 15081962"/>
              <a:gd name="connsiteY188" fmla="*/ 5146419 h 18604574"/>
              <a:gd name="connsiteX189" fmla="*/ 7516283 w 15081962"/>
              <a:gd name="connsiteY189" fmla="*/ 4979599 h 18604574"/>
              <a:gd name="connsiteX190" fmla="*/ 1097543 w 15081962"/>
              <a:gd name="connsiteY190" fmla="*/ 4239602 h 18604574"/>
              <a:gd name="connsiteX191" fmla="*/ 1264363 w 15081962"/>
              <a:gd name="connsiteY191" fmla="*/ 4406422 h 18604574"/>
              <a:gd name="connsiteX192" fmla="*/ 1097543 w 15081962"/>
              <a:gd name="connsiteY192" fmla="*/ 4573240 h 18604574"/>
              <a:gd name="connsiteX193" fmla="*/ 930723 w 15081962"/>
              <a:gd name="connsiteY193" fmla="*/ 4406422 h 18604574"/>
              <a:gd name="connsiteX194" fmla="*/ 1097543 w 15081962"/>
              <a:gd name="connsiteY194" fmla="*/ 4239602 h 18604574"/>
              <a:gd name="connsiteX195" fmla="*/ 11480201 w 15081962"/>
              <a:gd name="connsiteY195" fmla="*/ 4184971 h 18604574"/>
              <a:gd name="connsiteX196" fmla="*/ 11647021 w 15081962"/>
              <a:gd name="connsiteY196" fmla="*/ 4351790 h 18604574"/>
              <a:gd name="connsiteX197" fmla="*/ 11480201 w 15081962"/>
              <a:gd name="connsiteY197" fmla="*/ 4518609 h 18604574"/>
              <a:gd name="connsiteX198" fmla="*/ 11313381 w 15081962"/>
              <a:gd name="connsiteY198" fmla="*/ 4351790 h 18604574"/>
              <a:gd name="connsiteX199" fmla="*/ 11480201 w 15081962"/>
              <a:gd name="connsiteY199" fmla="*/ 4184971 h 18604574"/>
              <a:gd name="connsiteX200" fmla="*/ 5582458 w 15081962"/>
              <a:gd name="connsiteY200" fmla="*/ 3905775 h 18604574"/>
              <a:gd name="connsiteX201" fmla="*/ 5749278 w 15081962"/>
              <a:gd name="connsiteY201" fmla="*/ 4072594 h 18604574"/>
              <a:gd name="connsiteX202" fmla="*/ 5582458 w 15081962"/>
              <a:gd name="connsiteY202" fmla="*/ 4239413 h 18604574"/>
              <a:gd name="connsiteX203" fmla="*/ 5415638 w 15081962"/>
              <a:gd name="connsiteY203" fmla="*/ 4072594 h 18604574"/>
              <a:gd name="connsiteX204" fmla="*/ 5582458 w 15081962"/>
              <a:gd name="connsiteY204" fmla="*/ 3905775 h 18604574"/>
              <a:gd name="connsiteX205" fmla="*/ 9508977 w 15081962"/>
              <a:gd name="connsiteY205" fmla="*/ 3339717 h 18604574"/>
              <a:gd name="connsiteX206" fmla="*/ 9675797 w 15081962"/>
              <a:gd name="connsiteY206" fmla="*/ 3506537 h 18604574"/>
              <a:gd name="connsiteX207" fmla="*/ 9508977 w 15081962"/>
              <a:gd name="connsiteY207" fmla="*/ 3673356 h 18604574"/>
              <a:gd name="connsiteX208" fmla="*/ 9342157 w 15081962"/>
              <a:gd name="connsiteY208" fmla="*/ 3506537 h 18604574"/>
              <a:gd name="connsiteX209" fmla="*/ 9508977 w 15081962"/>
              <a:gd name="connsiteY209" fmla="*/ 3339717 h 18604574"/>
              <a:gd name="connsiteX210" fmla="*/ 14915142 w 15081962"/>
              <a:gd name="connsiteY210" fmla="*/ 3339717 h 18604574"/>
              <a:gd name="connsiteX211" fmla="*/ 15081962 w 15081962"/>
              <a:gd name="connsiteY211" fmla="*/ 3506536 h 18604574"/>
              <a:gd name="connsiteX212" fmla="*/ 14915142 w 15081962"/>
              <a:gd name="connsiteY212" fmla="*/ 3673355 h 18604574"/>
              <a:gd name="connsiteX213" fmla="*/ 14748322 w 15081962"/>
              <a:gd name="connsiteY213" fmla="*/ 3506536 h 18604574"/>
              <a:gd name="connsiteX214" fmla="*/ 14915142 w 15081962"/>
              <a:gd name="connsiteY214" fmla="*/ 3339717 h 18604574"/>
              <a:gd name="connsiteX215" fmla="*/ 3445029 w 15081962"/>
              <a:gd name="connsiteY215" fmla="*/ 2970531 h 18604574"/>
              <a:gd name="connsiteX216" fmla="*/ 3611849 w 15081962"/>
              <a:gd name="connsiteY216" fmla="*/ 3137350 h 18604574"/>
              <a:gd name="connsiteX217" fmla="*/ 3445029 w 15081962"/>
              <a:gd name="connsiteY217" fmla="*/ 3304169 h 18604574"/>
              <a:gd name="connsiteX218" fmla="*/ 3278209 w 15081962"/>
              <a:gd name="connsiteY218" fmla="*/ 3137350 h 18604574"/>
              <a:gd name="connsiteX219" fmla="*/ 3445029 w 15081962"/>
              <a:gd name="connsiteY219" fmla="*/ 2970531 h 18604574"/>
              <a:gd name="connsiteX220" fmla="*/ 12968042 w 15081962"/>
              <a:gd name="connsiteY220" fmla="*/ 2691334 h 18604574"/>
              <a:gd name="connsiteX221" fmla="*/ 13134862 w 15081962"/>
              <a:gd name="connsiteY221" fmla="*/ 2858153 h 18604574"/>
              <a:gd name="connsiteX222" fmla="*/ 12968042 w 15081962"/>
              <a:gd name="connsiteY222" fmla="*/ 3024972 h 18604574"/>
              <a:gd name="connsiteX223" fmla="*/ 12801222 w 15081962"/>
              <a:gd name="connsiteY223" fmla="*/ 2858153 h 18604574"/>
              <a:gd name="connsiteX224" fmla="*/ 12968042 w 15081962"/>
              <a:gd name="connsiteY224" fmla="*/ 2691334 h 18604574"/>
              <a:gd name="connsiteX225" fmla="*/ 296353 w 15081962"/>
              <a:gd name="connsiteY225" fmla="*/ 2288738 h 18604574"/>
              <a:gd name="connsiteX226" fmla="*/ 463173 w 15081962"/>
              <a:gd name="connsiteY226" fmla="*/ 2455556 h 18604574"/>
              <a:gd name="connsiteX227" fmla="*/ 296353 w 15081962"/>
              <a:gd name="connsiteY227" fmla="*/ 2622377 h 18604574"/>
              <a:gd name="connsiteX228" fmla="*/ 129533 w 15081962"/>
              <a:gd name="connsiteY228" fmla="*/ 2455556 h 18604574"/>
              <a:gd name="connsiteX229" fmla="*/ 296353 w 15081962"/>
              <a:gd name="connsiteY229" fmla="*/ 2288738 h 18604574"/>
              <a:gd name="connsiteX230" fmla="*/ 7603368 w 15081962"/>
              <a:gd name="connsiteY230" fmla="*/ 1653652 h 18604574"/>
              <a:gd name="connsiteX231" fmla="*/ 7770188 w 15081962"/>
              <a:gd name="connsiteY231" fmla="*/ 1820470 h 18604574"/>
              <a:gd name="connsiteX232" fmla="*/ 7603368 w 15081962"/>
              <a:gd name="connsiteY232" fmla="*/ 1987288 h 18604574"/>
              <a:gd name="connsiteX233" fmla="*/ 7436549 w 15081962"/>
              <a:gd name="connsiteY233" fmla="*/ 1820470 h 18604574"/>
              <a:gd name="connsiteX234" fmla="*/ 7603368 w 15081962"/>
              <a:gd name="connsiteY234" fmla="*/ 1653652 h 18604574"/>
              <a:gd name="connsiteX235" fmla="*/ 5264617 w 15081962"/>
              <a:gd name="connsiteY235" fmla="*/ 1390159 h 18604574"/>
              <a:gd name="connsiteX236" fmla="*/ 5431436 w 15081962"/>
              <a:gd name="connsiteY236" fmla="*/ 1556979 h 18604574"/>
              <a:gd name="connsiteX237" fmla="*/ 5264617 w 15081962"/>
              <a:gd name="connsiteY237" fmla="*/ 1723800 h 18604574"/>
              <a:gd name="connsiteX238" fmla="*/ 5097796 w 15081962"/>
              <a:gd name="connsiteY238" fmla="*/ 1556979 h 18604574"/>
              <a:gd name="connsiteX239" fmla="*/ 5264617 w 15081962"/>
              <a:gd name="connsiteY239" fmla="*/ 1390159 h 18604574"/>
              <a:gd name="connsiteX240" fmla="*/ 11545217 w 15081962"/>
              <a:gd name="connsiteY240" fmla="*/ 1355915 h 18604574"/>
              <a:gd name="connsiteX241" fmla="*/ 11712037 w 15081962"/>
              <a:gd name="connsiteY241" fmla="*/ 1522735 h 18604574"/>
              <a:gd name="connsiteX242" fmla="*/ 11545217 w 15081962"/>
              <a:gd name="connsiteY242" fmla="*/ 1689553 h 18604574"/>
              <a:gd name="connsiteX243" fmla="*/ 11378397 w 15081962"/>
              <a:gd name="connsiteY243" fmla="*/ 1522735 h 18604574"/>
              <a:gd name="connsiteX244" fmla="*/ 11545217 w 15081962"/>
              <a:gd name="connsiteY244" fmla="*/ 1355915 h 18604574"/>
              <a:gd name="connsiteX245" fmla="*/ 2851647 w 15081962"/>
              <a:gd name="connsiteY245" fmla="*/ 831768 h 18604574"/>
              <a:gd name="connsiteX246" fmla="*/ 3018467 w 15081962"/>
              <a:gd name="connsiteY246" fmla="*/ 998587 h 18604574"/>
              <a:gd name="connsiteX247" fmla="*/ 2851647 w 15081962"/>
              <a:gd name="connsiteY247" fmla="*/ 1165408 h 18604574"/>
              <a:gd name="connsiteX248" fmla="*/ 2684827 w 15081962"/>
              <a:gd name="connsiteY248" fmla="*/ 998587 h 18604574"/>
              <a:gd name="connsiteX249" fmla="*/ 2851647 w 15081962"/>
              <a:gd name="connsiteY249" fmla="*/ 831768 h 18604574"/>
              <a:gd name="connsiteX250" fmla="*/ 14136036 w 15081962"/>
              <a:gd name="connsiteY250" fmla="*/ 667446 h 18604574"/>
              <a:gd name="connsiteX251" fmla="*/ 14302856 w 15081962"/>
              <a:gd name="connsiteY251" fmla="*/ 834265 h 18604574"/>
              <a:gd name="connsiteX252" fmla="*/ 14136036 w 15081962"/>
              <a:gd name="connsiteY252" fmla="*/ 1001084 h 18604574"/>
              <a:gd name="connsiteX253" fmla="*/ 13969216 w 15081962"/>
              <a:gd name="connsiteY253" fmla="*/ 834265 h 18604574"/>
              <a:gd name="connsiteX254" fmla="*/ 14136036 w 15081962"/>
              <a:gd name="connsiteY254" fmla="*/ 667446 h 18604574"/>
              <a:gd name="connsiteX255" fmla="*/ 9447109 w 15081962"/>
              <a:gd name="connsiteY255" fmla="*/ 0 h 18604574"/>
              <a:gd name="connsiteX256" fmla="*/ 9613929 w 15081962"/>
              <a:gd name="connsiteY256" fmla="*/ 166819 h 18604574"/>
              <a:gd name="connsiteX257" fmla="*/ 9447109 w 15081962"/>
              <a:gd name="connsiteY257" fmla="*/ 333638 h 18604574"/>
              <a:gd name="connsiteX258" fmla="*/ 9280289 w 15081962"/>
              <a:gd name="connsiteY258" fmla="*/ 166819 h 18604574"/>
              <a:gd name="connsiteX259" fmla="*/ 9447109 w 15081962"/>
              <a:gd name="connsiteY259" fmla="*/ 0 h 186045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081962" h="18604574">
                <a:moveTo>
                  <a:pt x="9280176" y="18270936"/>
                </a:moveTo>
                <a:cubicBezTo>
                  <a:pt x="9372308" y="18270936"/>
                  <a:pt x="9446996" y="18345623"/>
                  <a:pt x="9446996" y="18437755"/>
                </a:cubicBezTo>
                <a:cubicBezTo>
                  <a:pt x="9446996" y="18529887"/>
                  <a:pt x="9372308" y="18604574"/>
                  <a:pt x="9280176" y="18604574"/>
                </a:cubicBezTo>
                <a:cubicBezTo>
                  <a:pt x="9188044" y="18604574"/>
                  <a:pt x="9113356" y="18529887"/>
                  <a:pt x="9113356" y="18437755"/>
                </a:cubicBezTo>
                <a:cubicBezTo>
                  <a:pt x="9113356" y="18345623"/>
                  <a:pt x="9188044" y="18270936"/>
                  <a:pt x="9280176" y="18270936"/>
                </a:cubicBezTo>
                <a:close/>
                <a:moveTo>
                  <a:pt x="4624519" y="18017288"/>
                </a:moveTo>
                <a:cubicBezTo>
                  <a:pt x="4716651" y="18017288"/>
                  <a:pt x="4791339" y="18091975"/>
                  <a:pt x="4791339" y="18184107"/>
                </a:cubicBezTo>
                <a:cubicBezTo>
                  <a:pt x="4791339" y="18276239"/>
                  <a:pt x="4716651" y="18350926"/>
                  <a:pt x="4624519" y="18350926"/>
                </a:cubicBezTo>
                <a:cubicBezTo>
                  <a:pt x="4532387" y="18350926"/>
                  <a:pt x="4457699" y="18276239"/>
                  <a:pt x="4457699" y="18184107"/>
                </a:cubicBezTo>
                <a:cubicBezTo>
                  <a:pt x="4457699" y="18091975"/>
                  <a:pt x="4532387" y="18017288"/>
                  <a:pt x="4624519" y="18017288"/>
                </a:cubicBezTo>
                <a:close/>
                <a:moveTo>
                  <a:pt x="14233176" y="17928036"/>
                </a:moveTo>
                <a:cubicBezTo>
                  <a:pt x="14325308" y="17928036"/>
                  <a:pt x="14399996" y="18002723"/>
                  <a:pt x="14399996" y="18094855"/>
                </a:cubicBezTo>
                <a:cubicBezTo>
                  <a:pt x="14399996" y="18186987"/>
                  <a:pt x="14325308" y="18261674"/>
                  <a:pt x="14233176" y="18261674"/>
                </a:cubicBezTo>
                <a:cubicBezTo>
                  <a:pt x="14141044" y="18261674"/>
                  <a:pt x="14066356" y="18186987"/>
                  <a:pt x="14066356" y="18094855"/>
                </a:cubicBezTo>
                <a:cubicBezTo>
                  <a:pt x="14066356" y="18002723"/>
                  <a:pt x="14141044" y="17928036"/>
                  <a:pt x="14233176" y="17928036"/>
                </a:cubicBezTo>
                <a:close/>
                <a:moveTo>
                  <a:pt x="12393082" y="17057294"/>
                </a:moveTo>
                <a:cubicBezTo>
                  <a:pt x="12485214" y="17057294"/>
                  <a:pt x="12559902" y="17131981"/>
                  <a:pt x="12559902" y="17224113"/>
                </a:cubicBezTo>
                <a:cubicBezTo>
                  <a:pt x="12559902" y="17316245"/>
                  <a:pt x="12485214" y="17390932"/>
                  <a:pt x="12393082" y="17390932"/>
                </a:cubicBezTo>
                <a:cubicBezTo>
                  <a:pt x="12300950" y="17390932"/>
                  <a:pt x="12226262" y="17316245"/>
                  <a:pt x="12226262" y="17224113"/>
                </a:cubicBezTo>
                <a:cubicBezTo>
                  <a:pt x="12226262" y="17131981"/>
                  <a:pt x="12300950" y="17057294"/>
                  <a:pt x="12393082" y="17057294"/>
                </a:cubicBezTo>
                <a:close/>
                <a:moveTo>
                  <a:pt x="2567118" y="17026688"/>
                </a:moveTo>
                <a:cubicBezTo>
                  <a:pt x="2659250" y="17026688"/>
                  <a:pt x="2733938" y="17101375"/>
                  <a:pt x="2733938" y="17193507"/>
                </a:cubicBezTo>
                <a:cubicBezTo>
                  <a:pt x="2733938" y="17285639"/>
                  <a:pt x="2659250" y="17360326"/>
                  <a:pt x="2567118" y="17360326"/>
                </a:cubicBezTo>
                <a:cubicBezTo>
                  <a:pt x="2474986" y="17360326"/>
                  <a:pt x="2400298" y="17285639"/>
                  <a:pt x="2400298" y="17193507"/>
                </a:cubicBezTo>
                <a:cubicBezTo>
                  <a:pt x="2400298" y="17101375"/>
                  <a:pt x="2474986" y="17026688"/>
                  <a:pt x="2567118" y="17026688"/>
                </a:cubicBezTo>
                <a:close/>
                <a:moveTo>
                  <a:pt x="6714576" y="16841631"/>
                </a:moveTo>
                <a:cubicBezTo>
                  <a:pt x="6806707" y="16841631"/>
                  <a:pt x="6881396" y="16916318"/>
                  <a:pt x="6881396" y="17008450"/>
                </a:cubicBezTo>
                <a:cubicBezTo>
                  <a:pt x="6881396" y="17100582"/>
                  <a:pt x="6806707" y="17175269"/>
                  <a:pt x="6714576" y="17175269"/>
                </a:cubicBezTo>
                <a:cubicBezTo>
                  <a:pt x="6622445" y="17175269"/>
                  <a:pt x="6547754" y="17100582"/>
                  <a:pt x="6547754" y="17008450"/>
                </a:cubicBezTo>
                <a:cubicBezTo>
                  <a:pt x="6547754" y="16916318"/>
                  <a:pt x="6622445" y="16841631"/>
                  <a:pt x="6714576" y="16841631"/>
                </a:cubicBezTo>
                <a:close/>
                <a:moveTo>
                  <a:pt x="9838570" y="16283295"/>
                </a:moveTo>
                <a:cubicBezTo>
                  <a:pt x="9930702" y="16283295"/>
                  <a:pt x="10005390" y="16357982"/>
                  <a:pt x="10005390" y="16450114"/>
                </a:cubicBezTo>
                <a:cubicBezTo>
                  <a:pt x="10005390" y="16542246"/>
                  <a:pt x="9930702" y="16616933"/>
                  <a:pt x="9838570" y="16616933"/>
                </a:cubicBezTo>
                <a:cubicBezTo>
                  <a:pt x="9746438" y="16616933"/>
                  <a:pt x="9671750" y="16542246"/>
                  <a:pt x="9671750" y="16450114"/>
                </a:cubicBezTo>
                <a:cubicBezTo>
                  <a:pt x="9671750" y="16357982"/>
                  <a:pt x="9746438" y="16283295"/>
                  <a:pt x="9838570" y="16283295"/>
                </a:cubicBezTo>
                <a:close/>
                <a:moveTo>
                  <a:pt x="166820" y="15724903"/>
                </a:moveTo>
                <a:cubicBezTo>
                  <a:pt x="258952" y="15724903"/>
                  <a:pt x="333640" y="15799590"/>
                  <a:pt x="333640" y="15891722"/>
                </a:cubicBezTo>
                <a:cubicBezTo>
                  <a:pt x="333640" y="15983854"/>
                  <a:pt x="258952" y="16058541"/>
                  <a:pt x="166820" y="16058541"/>
                </a:cubicBezTo>
                <a:cubicBezTo>
                  <a:pt x="74688" y="16058541"/>
                  <a:pt x="0" y="15983854"/>
                  <a:pt x="0" y="15891722"/>
                </a:cubicBezTo>
                <a:cubicBezTo>
                  <a:pt x="0" y="15799590"/>
                  <a:pt x="74688" y="15724903"/>
                  <a:pt x="166820" y="15724903"/>
                </a:cubicBezTo>
                <a:close/>
                <a:moveTo>
                  <a:pt x="11286571" y="15012831"/>
                </a:moveTo>
                <a:cubicBezTo>
                  <a:pt x="11378703" y="15012831"/>
                  <a:pt x="11453391" y="15087518"/>
                  <a:pt x="11453391" y="15179650"/>
                </a:cubicBezTo>
                <a:cubicBezTo>
                  <a:pt x="11453391" y="15271782"/>
                  <a:pt x="11378703" y="15346469"/>
                  <a:pt x="11286571" y="15346469"/>
                </a:cubicBezTo>
                <a:cubicBezTo>
                  <a:pt x="11194439" y="15346469"/>
                  <a:pt x="11119751" y="15271782"/>
                  <a:pt x="11119751" y="15179650"/>
                </a:cubicBezTo>
                <a:cubicBezTo>
                  <a:pt x="11119751" y="15087518"/>
                  <a:pt x="11194439" y="15012831"/>
                  <a:pt x="11286571" y="15012831"/>
                </a:cubicBezTo>
                <a:close/>
                <a:moveTo>
                  <a:pt x="4972864" y="14954774"/>
                </a:moveTo>
                <a:cubicBezTo>
                  <a:pt x="5064995" y="14954774"/>
                  <a:pt x="5139684" y="15029461"/>
                  <a:pt x="5139684" y="15121593"/>
                </a:cubicBezTo>
                <a:cubicBezTo>
                  <a:pt x="5139684" y="15213725"/>
                  <a:pt x="5064995" y="15288412"/>
                  <a:pt x="4972864" y="15288412"/>
                </a:cubicBezTo>
                <a:cubicBezTo>
                  <a:pt x="4880732" y="15288412"/>
                  <a:pt x="4806044" y="15213725"/>
                  <a:pt x="4806044" y="15121593"/>
                </a:cubicBezTo>
                <a:cubicBezTo>
                  <a:pt x="4806044" y="15029461"/>
                  <a:pt x="4880732" y="14954774"/>
                  <a:pt x="4972864" y="14954774"/>
                </a:cubicBezTo>
                <a:close/>
                <a:moveTo>
                  <a:pt x="3022213" y="14859111"/>
                </a:moveTo>
                <a:cubicBezTo>
                  <a:pt x="3114345" y="14859111"/>
                  <a:pt x="3189033" y="14933798"/>
                  <a:pt x="3189033" y="15025930"/>
                </a:cubicBezTo>
                <a:cubicBezTo>
                  <a:pt x="3189033" y="15118062"/>
                  <a:pt x="3114345" y="15192749"/>
                  <a:pt x="3022213" y="15192749"/>
                </a:cubicBezTo>
                <a:cubicBezTo>
                  <a:pt x="2930081" y="15192749"/>
                  <a:pt x="2855393" y="15118062"/>
                  <a:pt x="2855393" y="15025930"/>
                </a:cubicBezTo>
                <a:cubicBezTo>
                  <a:pt x="2855393" y="14933798"/>
                  <a:pt x="2930081" y="14859111"/>
                  <a:pt x="3022213" y="14859111"/>
                </a:cubicBezTo>
                <a:close/>
                <a:moveTo>
                  <a:pt x="8735482" y="14466494"/>
                </a:moveTo>
                <a:cubicBezTo>
                  <a:pt x="8827614" y="14466494"/>
                  <a:pt x="8902302" y="14541181"/>
                  <a:pt x="8902302" y="14633313"/>
                </a:cubicBezTo>
                <a:cubicBezTo>
                  <a:pt x="8902302" y="14725445"/>
                  <a:pt x="8827614" y="14800132"/>
                  <a:pt x="8735482" y="14800132"/>
                </a:cubicBezTo>
                <a:cubicBezTo>
                  <a:pt x="8643350" y="14800132"/>
                  <a:pt x="8568662" y="14725445"/>
                  <a:pt x="8568662" y="14633313"/>
                </a:cubicBezTo>
                <a:cubicBezTo>
                  <a:pt x="8568662" y="14541181"/>
                  <a:pt x="8643350" y="14466494"/>
                  <a:pt x="8735482" y="14466494"/>
                </a:cubicBezTo>
                <a:close/>
                <a:moveTo>
                  <a:pt x="14305542" y="14388716"/>
                </a:moveTo>
                <a:cubicBezTo>
                  <a:pt x="14397674" y="14388716"/>
                  <a:pt x="14472362" y="14463403"/>
                  <a:pt x="14472362" y="14555535"/>
                </a:cubicBezTo>
                <a:cubicBezTo>
                  <a:pt x="14472362" y="14647667"/>
                  <a:pt x="14397674" y="14722354"/>
                  <a:pt x="14305542" y="14722354"/>
                </a:cubicBezTo>
                <a:cubicBezTo>
                  <a:pt x="14213410" y="14722354"/>
                  <a:pt x="14138722" y="14647667"/>
                  <a:pt x="14138722" y="14555535"/>
                </a:cubicBezTo>
                <a:cubicBezTo>
                  <a:pt x="14138722" y="14463403"/>
                  <a:pt x="14213410" y="14388716"/>
                  <a:pt x="14305542" y="14388716"/>
                </a:cubicBezTo>
                <a:close/>
                <a:moveTo>
                  <a:pt x="12320511" y="13435980"/>
                </a:moveTo>
                <a:cubicBezTo>
                  <a:pt x="12412643" y="13435980"/>
                  <a:pt x="12487331" y="13510667"/>
                  <a:pt x="12487331" y="13602799"/>
                </a:cubicBezTo>
                <a:cubicBezTo>
                  <a:pt x="12487331" y="13694931"/>
                  <a:pt x="12412643" y="13769618"/>
                  <a:pt x="12320511" y="13769618"/>
                </a:cubicBezTo>
                <a:cubicBezTo>
                  <a:pt x="12228379" y="13769618"/>
                  <a:pt x="12153691" y="13694931"/>
                  <a:pt x="12153691" y="13602799"/>
                </a:cubicBezTo>
                <a:cubicBezTo>
                  <a:pt x="12153691" y="13510667"/>
                  <a:pt x="12228379" y="13435980"/>
                  <a:pt x="12320511" y="13435980"/>
                </a:cubicBezTo>
                <a:close/>
                <a:moveTo>
                  <a:pt x="1304176" y="13305352"/>
                </a:moveTo>
                <a:cubicBezTo>
                  <a:pt x="1396308" y="13305352"/>
                  <a:pt x="1470996" y="13380039"/>
                  <a:pt x="1470996" y="13472171"/>
                </a:cubicBezTo>
                <a:cubicBezTo>
                  <a:pt x="1470996" y="13564303"/>
                  <a:pt x="1396308" y="13638990"/>
                  <a:pt x="1304176" y="13638990"/>
                </a:cubicBezTo>
                <a:cubicBezTo>
                  <a:pt x="1212044" y="13638990"/>
                  <a:pt x="1137356" y="13564303"/>
                  <a:pt x="1137356" y="13472171"/>
                </a:cubicBezTo>
                <a:cubicBezTo>
                  <a:pt x="1137356" y="13380039"/>
                  <a:pt x="1212044" y="13305352"/>
                  <a:pt x="1304176" y="13305352"/>
                </a:cubicBezTo>
                <a:close/>
                <a:moveTo>
                  <a:pt x="6993775" y="12702650"/>
                </a:moveTo>
                <a:cubicBezTo>
                  <a:pt x="7085908" y="12702650"/>
                  <a:pt x="7160594" y="12777337"/>
                  <a:pt x="7160594" y="12869469"/>
                </a:cubicBezTo>
                <a:cubicBezTo>
                  <a:pt x="7160594" y="12961601"/>
                  <a:pt x="7085908" y="13036288"/>
                  <a:pt x="6993775" y="13036288"/>
                </a:cubicBezTo>
                <a:cubicBezTo>
                  <a:pt x="6901642" y="13036288"/>
                  <a:pt x="6826955" y="12961601"/>
                  <a:pt x="6826955" y="12869469"/>
                </a:cubicBezTo>
                <a:cubicBezTo>
                  <a:pt x="6826955" y="12777337"/>
                  <a:pt x="6901642" y="12702650"/>
                  <a:pt x="6993775" y="12702650"/>
                </a:cubicBezTo>
                <a:close/>
                <a:moveTo>
                  <a:pt x="4903720" y="12423454"/>
                </a:moveTo>
                <a:cubicBezTo>
                  <a:pt x="4995852" y="12423454"/>
                  <a:pt x="5070540" y="12498141"/>
                  <a:pt x="5070540" y="12590273"/>
                </a:cubicBezTo>
                <a:cubicBezTo>
                  <a:pt x="5070540" y="12682405"/>
                  <a:pt x="4995852" y="12757092"/>
                  <a:pt x="4903720" y="12757092"/>
                </a:cubicBezTo>
                <a:cubicBezTo>
                  <a:pt x="4811588" y="12757092"/>
                  <a:pt x="4736901" y="12682405"/>
                  <a:pt x="4736901" y="12590273"/>
                </a:cubicBezTo>
                <a:cubicBezTo>
                  <a:pt x="4736901" y="12498141"/>
                  <a:pt x="4811588" y="12423454"/>
                  <a:pt x="4903720" y="12423454"/>
                </a:cubicBezTo>
                <a:close/>
                <a:moveTo>
                  <a:pt x="10935617" y="12404915"/>
                </a:moveTo>
                <a:cubicBezTo>
                  <a:pt x="11027749" y="12404915"/>
                  <a:pt x="11102437" y="12479602"/>
                  <a:pt x="11102437" y="12571734"/>
                </a:cubicBezTo>
                <a:cubicBezTo>
                  <a:pt x="11102437" y="12663866"/>
                  <a:pt x="11027749" y="12738553"/>
                  <a:pt x="10935617" y="12738553"/>
                </a:cubicBezTo>
                <a:cubicBezTo>
                  <a:pt x="10843485" y="12738553"/>
                  <a:pt x="10768797" y="12663866"/>
                  <a:pt x="10768797" y="12571734"/>
                </a:cubicBezTo>
                <a:cubicBezTo>
                  <a:pt x="10768797" y="12479602"/>
                  <a:pt x="10843485" y="12404915"/>
                  <a:pt x="10935617" y="12404915"/>
                </a:cubicBezTo>
                <a:close/>
                <a:moveTo>
                  <a:pt x="13526436" y="11716446"/>
                </a:moveTo>
                <a:cubicBezTo>
                  <a:pt x="13618568" y="11716446"/>
                  <a:pt x="13693256" y="11791134"/>
                  <a:pt x="13693256" y="11883265"/>
                </a:cubicBezTo>
                <a:cubicBezTo>
                  <a:pt x="13693256" y="11975397"/>
                  <a:pt x="13618568" y="12050084"/>
                  <a:pt x="13526436" y="12050084"/>
                </a:cubicBezTo>
                <a:cubicBezTo>
                  <a:pt x="13434304" y="12050084"/>
                  <a:pt x="13359616" y="11975397"/>
                  <a:pt x="13359616" y="11883265"/>
                </a:cubicBezTo>
                <a:cubicBezTo>
                  <a:pt x="13359616" y="11791134"/>
                  <a:pt x="13434304" y="11716446"/>
                  <a:pt x="13526436" y="11716446"/>
                </a:cubicBezTo>
                <a:close/>
                <a:moveTo>
                  <a:pt x="2743017" y="11269677"/>
                </a:moveTo>
                <a:cubicBezTo>
                  <a:pt x="2835149" y="11269677"/>
                  <a:pt x="2909837" y="11344363"/>
                  <a:pt x="2909837" y="11436496"/>
                </a:cubicBezTo>
                <a:cubicBezTo>
                  <a:pt x="2909837" y="11528628"/>
                  <a:pt x="2835149" y="11603315"/>
                  <a:pt x="2743017" y="11603315"/>
                </a:cubicBezTo>
                <a:cubicBezTo>
                  <a:pt x="2650885" y="11603315"/>
                  <a:pt x="2576196" y="11528628"/>
                  <a:pt x="2576196" y="11436496"/>
                </a:cubicBezTo>
                <a:cubicBezTo>
                  <a:pt x="2576196" y="11344363"/>
                  <a:pt x="2650885" y="11269677"/>
                  <a:pt x="2743017" y="11269677"/>
                </a:cubicBezTo>
                <a:close/>
                <a:moveTo>
                  <a:pt x="8837509" y="11049001"/>
                </a:moveTo>
                <a:cubicBezTo>
                  <a:pt x="8929641" y="11049001"/>
                  <a:pt x="9004329" y="11123688"/>
                  <a:pt x="9004329" y="11215820"/>
                </a:cubicBezTo>
                <a:cubicBezTo>
                  <a:pt x="9004329" y="11307951"/>
                  <a:pt x="8929641" y="11382639"/>
                  <a:pt x="8837509" y="11382639"/>
                </a:cubicBezTo>
                <a:cubicBezTo>
                  <a:pt x="8745377" y="11382639"/>
                  <a:pt x="8670689" y="11307951"/>
                  <a:pt x="8670689" y="11215820"/>
                </a:cubicBezTo>
                <a:cubicBezTo>
                  <a:pt x="8670689" y="11123688"/>
                  <a:pt x="8745377" y="11049001"/>
                  <a:pt x="8837509" y="11049001"/>
                </a:cubicBezTo>
                <a:close/>
                <a:moveTo>
                  <a:pt x="446011" y="9985054"/>
                </a:moveTo>
                <a:cubicBezTo>
                  <a:pt x="538143" y="9985054"/>
                  <a:pt x="612831" y="10059741"/>
                  <a:pt x="612831" y="10151873"/>
                </a:cubicBezTo>
                <a:cubicBezTo>
                  <a:pt x="612831" y="10244005"/>
                  <a:pt x="538143" y="10318692"/>
                  <a:pt x="446011" y="10318692"/>
                </a:cubicBezTo>
                <a:cubicBezTo>
                  <a:pt x="353879" y="10318692"/>
                  <a:pt x="279191" y="10244005"/>
                  <a:pt x="279191" y="10151873"/>
                </a:cubicBezTo>
                <a:cubicBezTo>
                  <a:pt x="279191" y="10059741"/>
                  <a:pt x="353879" y="9985054"/>
                  <a:pt x="446011" y="9985054"/>
                </a:cubicBezTo>
                <a:close/>
                <a:moveTo>
                  <a:pt x="10117767" y="9534519"/>
                </a:moveTo>
                <a:cubicBezTo>
                  <a:pt x="10209899" y="9534519"/>
                  <a:pt x="10284587" y="9609206"/>
                  <a:pt x="10284587" y="9701338"/>
                </a:cubicBezTo>
                <a:cubicBezTo>
                  <a:pt x="10284587" y="9793469"/>
                  <a:pt x="10209899" y="9868156"/>
                  <a:pt x="10117767" y="9868156"/>
                </a:cubicBezTo>
                <a:cubicBezTo>
                  <a:pt x="10025635" y="9868156"/>
                  <a:pt x="9950947" y="9793469"/>
                  <a:pt x="9950947" y="9701338"/>
                </a:cubicBezTo>
                <a:cubicBezTo>
                  <a:pt x="9950947" y="9609206"/>
                  <a:pt x="10025635" y="9534519"/>
                  <a:pt x="10117767" y="9534519"/>
                </a:cubicBezTo>
                <a:close/>
                <a:moveTo>
                  <a:pt x="5349315" y="9534519"/>
                </a:moveTo>
                <a:cubicBezTo>
                  <a:pt x="5441447" y="9534519"/>
                  <a:pt x="5516135" y="9609206"/>
                  <a:pt x="5516135" y="9701338"/>
                </a:cubicBezTo>
                <a:cubicBezTo>
                  <a:pt x="5516135" y="9793469"/>
                  <a:pt x="5441447" y="9868156"/>
                  <a:pt x="5349315" y="9868156"/>
                </a:cubicBezTo>
                <a:cubicBezTo>
                  <a:pt x="5257183" y="9868156"/>
                  <a:pt x="5182495" y="9793469"/>
                  <a:pt x="5182495" y="9701338"/>
                </a:cubicBezTo>
                <a:cubicBezTo>
                  <a:pt x="5182495" y="9609206"/>
                  <a:pt x="5257183" y="9534519"/>
                  <a:pt x="5349315" y="9534519"/>
                </a:cubicBezTo>
                <a:close/>
                <a:moveTo>
                  <a:pt x="14324722" y="9365136"/>
                </a:moveTo>
                <a:cubicBezTo>
                  <a:pt x="14416854" y="9365136"/>
                  <a:pt x="14491542" y="9439823"/>
                  <a:pt x="14491542" y="9531954"/>
                </a:cubicBezTo>
                <a:cubicBezTo>
                  <a:pt x="14491542" y="9624087"/>
                  <a:pt x="14416854" y="9698774"/>
                  <a:pt x="14324722" y="9698774"/>
                </a:cubicBezTo>
                <a:cubicBezTo>
                  <a:pt x="14232590" y="9698774"/>
                  <a:pt x="14157902" y="9624087"/>
                  <a:pt x="14157902" y="9531954"/>
                </a:cubicBezTo>
                <a:cubicBezTo>
                  <a:pt x="14157902" y="9439823"/>
                  <a:pt x="14232590" y="9365136"/>
                  <a:pt x="14324722" y="9365136"/>
                </a:cubicBezTo>
                <a:close/>
                <a:moveTo>
                  <a:pt x="12527918" y="9354679"/>
                </a:moveTo>
                <a:cubicBezTo>
                  <a:pt x="12620050" y="9354679"/>
                  <a:pt x="12694738" y="9429365"/>
                  <a:pt x="12694738" y="9521497"/>
                </a:cubicBezTo>
                <a:cubicBezTo>
                  <a:pt x="12694738" y="9613630"/>
                  <a:pt x="12620050" y="9688316"/>
                  <a:pt x="12527918" y="9688316"/>
                </a:cubicBezTo>
                <a:cubicBezTo>
                  <a:pt x="12435786" y="9688316"/>
                  <a:pt x="12361098" y="9613630"/>
                  <a:pt x="12361098" y="9521497"/>
                </a:cubicBezTo>
                <a:cubicBezTo>
                  <a:pt x="12361098" y="9429365"/>
                  <a:pt x="12435786" y="9354679"/>
                  <a:pt x="12527918" y="9354679"/>
                </a:cubicBezTo>
                <a:close/>
                <a:moveTo>
                  <a:pt x="7427697" y="8658995"/>
                </a:moveTo>
                <a:cubicBezTo>
                  <a:pt x="7519829" y="8658995"/>
                  <a:pt x="7594516" y="8733683"/>
                  <a:pt x="7594516" y="8825814"/>
                </a:cubicBezTo>
                <a:cubicBezTo>
                  <a:pt x="7594516" y="8917946"/>
                  <a:pt x="7519829" y="8992634"/>
                  <a:pt x="7427697" y="8992634"/>
                </a:cubicBezTo>
                <a:cubicBezTo>
                  <a:pt x="7335568" y="8992634"/>
                  <a:pt x="7260881" y="8917946"/>
                  <a:pt x="7260881" y="8825814"/>
                </a:cubicBezTo>
                <a:cubicBezTo>
                  <a:pt x="7260881" y="8733683"/>
                  <a:pt x="7335568" y="8658995"/>
                  <a:pt x="7427697" y="8658995"/>
                </a:cubicBezTo>
                <a:close/>
                <a:moveTo>
                  <a:pt x="3074920" y="8602685"/>
                </a:moveTo>
                <a:cubicBezTo>
                  <a:pt x="3167052" y="8602685"/>
                  <a:pt x="3241740" y="8677372"/>
                  <a:pt x="3241740" y="8769504"/>
                </a:cubicBezTo>
                <a:cubicBezTo>
                  <a:pt x="3241740" y="8861637"/>
                  <a:pt x="3167052" y="8936324"/>
                  <a:pt x="3074920" y="8936324"/>
                </a:cubicBezTo>
                <a:cubicBezTo>
                  <a:pt x="2982788" y="8936324"/>
                  <a:pt x="2908100" y="8861637"/>
                  <a:pt x="2908100" y="8769504"/>
                </a:cubicBezTo>
                <a:cubicBezTo>
                  <a:pt x="2908100" y="8677372"/>
                  <a:pt x="2982788" y="8602685"/>
                  <a:pt x="3074920" y="8602685"/>
                </a:cubicBezTo>
                <a:close/>
                <a:moveTo>
                  <a:pt x="11201004" y="7765690"/>
                </a:moveTo>
                <a:cubicBezTo>
                  <a:pt x="11293136" y="7765690"/>
                  <a:pt x="11367824" y="7840377"/>
                  <a:pt x="11367824" y="7932509"/>
                </a:cubicBezTo>
                <a:cubicBezTo>
                  <a:pt x="11367824" y="8024641"/>
                  <a:pt x="11293136" y="8099328"/>
                  <a:pt x="11201004" y="8099328"/>
                </a:cubicBezTo>
                <a:cubicBezTo>
                  <a:pt x="11108872" y="8099328"/>
                  <a:pt x="11034184" y="8024641"/>
                  <a:pt x="11034184" y="7932509"/>
                </a:cubicBezTo>
                <a:cubicBezTo>
                  <a:pt x="11034184" y="7840377"/>
                  <a:pt x="11108872" y="7765690"/>
                  <a:pt x="11201004" y="7765690"/>
                </a:cubicBezTo>
                <a:close/>
                <a:moveTo>
                  <a:pt x="14075184" y="7120824"/>
                </a:moveTo>
                <a:cubicBezTo>
                  <a:pt x="14167316" y="7120824"/>
                  <a:pt x="14242004" y="7195511"/>
                  <a:pt x="14242004" y="7287643"/>
                </a:cubicBezTo>
                <a:cubicBezTo>
                  <a:pt x="14242004" y="7379775"/>
                  <a:pt x="14167316" y="7454462"/>
                  <a:pt x="14075184" y="7454462"/>
                </a:cubicBezTo>
                <a:cubicBezTo>
                  <a:pt x="13983052" y="7454462"/>
                  <a:pt x="13908364" y="7379775"/>
                  <a:pt x="13908364" y="7287643"/>
                </a:cubicBezTo>
                <a:cubicBezTo>
                  <a:pt x="13908364" y="7195511"/>
                  <a:pt x="13983052" y="7120824"/>
                  <a:pt x="14075184" y="7120824"/>
                </a:cubicBezTo>
                <a:close/>
                <a:moveTo>
                  <a:pt x="6249328" y="7069433"/>
                </a:moveTo>
                <a:cubicBezTo>
                  <a:pt x="6341459" y="7069433"/>
                  <a:pt x="6416147" y="7144120"/>
                  <a:pt x="6416147" y="7236252"/>
                </a:cubicBezTo>
                <a:cubicBezTo>
                  <a:pt x="6416147" y="7328384"/>
                  <a:pt x="6341459" y="7403071"/>
                  <a:pt x="6249328" y="7403071"/>
                </a:cubicBezTo>
                <a:cubicBezTo>
                  <a:pt x="6157195" y="7403071"/>
                  <a:pt x="6082505" y="7328384"/>
                  <a:pt x="6082505" y="7236252"/>
                </a:cubicBezTo>
                <a:cubicBezTo>
                  <a:pt x="6082505" y="7144120"/>
                  <a:pt x="6157195" y="7069433"/>
                  <a:pt x="6249328" y="7069433"/>
                </a:cubicBezTo>
                <a:close/>
                <a:moveTo>
                  <a:pt x="296360" y="6892693"/>
                </a:moveTo>
                <a:cubicBezTo>
                  <a:pt x="388492" y="6892693"/>
                  <a:pt x="463180" y="6967380"/>
                  <a:pt x="463180" y="7059512"/>
                </a:cubicBezTo>
                <a:cubicBezTo>
                  <a:pt x="463180" y="7151644"/>
                  <a:pt x="388492" y="7226331"/>
                  <a:pt x="296360" y="7226331"/>
                </a:cubicBezTo>
                <a:cubicBezTo>
                  <a:pt x="204228" y="7226331"/>
                  <a:pt x="129540" y="7151644"/>
                  <a:pt x="129540" y="7059512"/>
                </a:cubicBezTo>
                <a:cubicBezTo>
                  <a:pt x="129540" y="6967380"/>
                  <a:pt x="204228" y="6892693"/>
                  <a:pt x="296360" y="6892693"/>
                </a:cubicBezTo>
                <a:close/>
                <a:moveTo>
                  <a:pt x="3892574" y="6880197"/>
                </a:moveTo>
                <a:cubicBezTo>
                  <a:pt x="3984705" y="6880197"/>
                  <a:pt x="4059394" y="6954884"/>
                  <a:pt x="4059394" y="7047016"/>
                </a:cubicBezTo>
                <a:cubicBezTo>
                  <a:pt x="4059394" y="7139148"/>
                  <a:pt x="3984705" y="7213835"/>
                  <a:pt x="3892574" y="7213835"/>
                </a:cubicBezTo>
                <a:cubicBezTo>
                  <a:pt x="3800442" y="7213835"/>
                  <a:pt x="3725755" y="7139148"/>
                  <a:pt x="3725755" y="7047016"/>
                </a:cubicBezTo>
                <a:cubicBezTo>
                  <a:pt x="3725755" y="6954884"/>
                  <a:pt x="3800442" y="6880197"/>
                  <a:pt x="3892574" y="6880197"/>
                </a:cubicBezTo>
                <a:close/>
                <a:moveTo>
                  <a:pt x="9164468" y="6880196"/>
                </a:moveTo>
                <a:cubicBezTo>
                  <a:pt x="9256600" y="6880196"/>
                  <a:pt x="9331288" y="6954883"/>
                  <a:pt x="9331288" y="7047015"/>
                </a:cubicBezTo>
                <a:cubicBezTo>
                  <a:pt x="9331288" y="7139147"/>
                  <a:pt x="9256600" y="7213834"/>
                  <a:pt x="9164468" y="7213834"/>
                </a:cubicBezTo>
                <a:cubicBezTo>
                  <a:pt x="9072336" y="7213834"/>
                  <a:pt x="8997648" y="7139147"/>
                  <a:pt x="8997648" y="7047015"/>
                </a:cubicBezTo>
                <a:cubicBezTo>
                  <a:pt x="8997648" y="6954883"/>
                  <a:pt x="9072336" y="6880196"/>
                  <a:pt x="9164468" y="6880196"/>
                </a:cubicBezTo>
                <a:close/>
                <a:moveTo>
                  <a:pt x="11711522" y="5665451"/>
                </a:moveTo>
                <a:cubicBezTo>
                  <a:pt x="11803654" y="5665451"/>
                  <a:pt x="11878342" y="5740138"/>
                  <a:pt x="11878342" y="5832270"/>
                </a:cubicBezTo>
                <a:cubicBezTo>
                  <a:pt x="11878342" y="5924402"/>
                  <a:pt x="11803654" y="5999089"/>
                  <a:pt x="11711522" y="5999089"/>
                </a:cubicBezTo>
                <a:cubicBezTo>
                  <a:pt x="11619390" y="5999089"/>
                  <a:pt x="11544702" y="5924402"/>
                  <a:pt x="11544702" y="5832270"/>
                </a:cubicBezTo>
                <a:cubicBezTo>
                  <a:pt x="11544702" y="5740138"/>
                  <a:pt x="11619390" y="5665451"/>
                  <a:pt x="11711522" y="5665451"/>
                </a:cubicBezTo>
                <a:close/>
                <a:moveTo>
                  <a:pt x="14512373" y="5209543"/>
                </a:moveTo>
                <a:cubicBezTo>
                  <a:pt x="14604505" y="5209543"/>
                  <a:pt x="14679193" y="5284230"/>
                  <a:pt x="14679193" y="5376362"/>
                </a:cubicBezTo>
                <a:cubicBezTo>
                  <a:pt x="14679193" y="5468494"/>
                  <a:pt x="14604505" y="5543181"/>
                  <a:pt x="14512373" y="5543181"/>
                </a:cubicBezTo>
                <a:cubicBezTo>
                  <a:pt x="14420241" y="5543181"/>
                  <a:pt x="14345553" y="5468494"/>
                  <a:pt x="14345553" y="5376362"/>
                </a:cubicBezTo>
                <a:cubicBezTo>
                  <a:pt x="14345553" y="5284230"/>
                  <a:pt x="14420241" y="5209543"/>
                  <a:pt x="14512373" y="5209543"/>
                </a:cubicBezTo>
                <a:close/>
                <a:moveTo>
                  <a:pt x="2886637" y="4979600"/>
                </a:moveTo>
                <a:cubicBezTo>
                  <a:pt x="2978769" y="4979600"/>
                  <a:pt x="3053457" y="5054288"/>
                  <a:pt x="3053457" y="5146419"/>
                </a:cubicBezTo>
                <a:cubicBezTo>
                  <a:pt x="3053457" y="5238551"/>
                  <a:pt x="2978769" y="5313238"/>
                  <a:pt x="2886637" y="5313238"/>
                </a:cubicBezTo>
                <a:cubicBezTo>
                  <a:pt x="2794505" y="5313238"/>
                  <a:pt x="2719817" y="5238551"/>
                  <a:pt x="2719817" y="5146419"/>
                </a:cubicBezTo>
                <a:cubicBezTo>
                  <a:pt x="2719817" y="5054288"/>
                  <a:pt x="2794505" y="4979600"/>
                  <a:pt x="2886637" y="4979600"/>
                </a:cubicBezTo>
                <a:close/>
                <a:moveTo>
                  <a:pt x="7516283" y="4979599"/>
                </a:moveTo>
                <a:cubicBezTo>
                  <a:pt x="7608414" y="4979599"/>
                  <a:pt x="7683102" y="5054286"/>
                  <a:pt x="7683102" y="5146419"/>
                </a:cubicBezTo>
                <a:cubicBezTo>
                  <a:pt x="7683102" y="5238551"/>
                  <a:pt x="7608414" y="5313238"/>
                  <a:pt x="7516283" y="5313238"/>
                </a:cubicBezTo>
                <a:cubicBezTo>
                  <a:pt x="7424151" y="5313238"/>
                  <a:pt x="7349462" y="5238551"/>
                  <a:pt x="7349462" y="5146419"/>
                </a:cubicBezTo>
                <a:cubicBezTo>
                  <a:pt x="7349462" y="5054286"/>
                  <a:pt x="7424151" y="4979599"/>
                  <a:pt x="7516283" y="4979599"/>
                </a:cubicBezTo>
                <a:close/>
                <a:moveTo>
                  <a:pt x="1097543" y="4239602"/>
                </a:moveTo>
                <a:cubicBezTo>
                  <a:pt x="1189675" y="4239602"/>
                  <a:pt x="1264363" y="4314289"/>
                  <a:pt x="1264363" y="4406422"/>
                </a:cubicBezTo>
                <a:cubicBezTo>
                  <a:pt x="1264363" y="4498553"/>
                  <a:pt x="1189675" y="4573240"/>
                  <a:pt x="1097543" y="4573240"/>
                </a:cubicBezTo>
                <a:cubicBezTo>
                  <a:pt x="1005412" y="4573240"/>
                  <a:pt x="930723" y="4498553"/>
                  <a:pt x="930723" y="4406422"/>
                </a:cubicBezTo>
                <a:cubicBezTo>
                  <a:pt x="930723" y="4314289"/>
                  <a:pt x="1005412" y="4239602"/>
                  <a:pt x="1097543" y="4239602"/>
                </a:cubicBezTo>
                <a:close/>
                <a:moveTo>
                  <a:pt x="11480201" y="4184971"/>
                </a:moveTo>
                <a:cubicBezTo>
                  <a:pt x="11572333" y="4184971"/>
                  <a:pt x="11647021" y="4259658"/>
                  <a:pt x="11647021" y="4351790"/>
                </a:cubicBezTo>
                <a:cubicBezTo>
                  <a:pt x="11647021" y="4443922"/>
                  <a:pt x="11572333" y="4518609"/>
                  <a:pt x="11480201" y="4518609"/>
                </a:cubicBezTo>
                <a:cubicBezTo>
                  <a:pt x="11388069" y="4518609"/>
                  <a:pt x="11313381" y="4443922"/>
                  <a:pt x="11313381" y="4351790"/>
                </a:cubicBezTo>
                <a:cubicBezTo>
                  <a:pt x="11313381" y="4259658"/>
                  <a:pt x="11388069" y="4184971"/>
                  <a:pt x="11480201" y="4184971"/>
                </a:cubicBezTo>
                <a:close/>
                <a:moveTo>
                  <a:pt x="5582458" y="3905775"/>
                </a:moveTo>
                <a:cubicBezTo>
                  <a:pt x="5674590" y="3905775"/>
                  <a:pt x="5749278" y="3980462"/>
                  <a:pt x="5749278" y="4072594"/>
                </a:cubicBezTo>
                <a:cubicBezTo>
                  <a:pt x="5749278" y="4164726"/>
                  <a:pt x="5674590" y="4239413"/>
                  <a:pt x="5582458" y="4239413"/>
                </a:cubicBezTo>
                <a:cubicBezTo>
                  <a:pt x="5490326" y="4239413"/>
                  <a:pt x="5415638" y="4164726"/>
                  <a:pt x="5415638" y="4072594"/>
                </a:cubicBezTo>
                <a:cubicBezTo>
                  <a:pt x="5415638" y="3980462"/>
                  <a:pt x="5490326" y="3905775"/>
                  <a:pt x="5582458" y="3905775"/>
                </a:cubicBezTo>
                <a:close/>
                <a:moveTo>
                  <a:pt x="9508977" y="3339717"/>
                </a:moveTo>
                <a:cubicBezTo>
                  <a:pt x="9601109" y="3339717"/>
                  <a:pt x="9675797" y="3414404"/>
                  <a:pt x="9675797" y="3506537"/>
                </a:cubicBezTo>
                <a:cubicBezTo>
                  <a:pt x="9675797" y="3598669"/>
                  <a:pt x="9601109" y="3673356"/>
                  <a:pt x="9508977" y="3673356"/>
                </a:cubicBezTo>
                <a:cubicBezTo>
                  <a:pt x="9416845" y="3673356"/>
                  <a:pt x="9342157" y="3598669"/>
                  <a:pt x="9342157" y="3506537"/>
                </a:cubicBezTo>
                <a:cubicBezTo>
                  <a:pt x="9342157" y="3414404"/>
                  <a:pt x="9416845" y="3339717"/>
                  <a:pt x="9508977" y="3339717"/>
                </a:cubicBezTo>
                <a:close/>
                <a:moveTo>
                  <a:pt x="14915142" y="3339717"/>
                </a:moveTo>
                <a:cubicBezTo>
                  <a:pt x="15007274" y="3339717"/>
                  <a:pt x="15081962" y="3414404"/>
                  <a:pt x="15081962" y="3506536"/>
                </a:cubicBezTo>
                <a:cubicBezTo>
                  <a:pt x="15081962" y="3598668"/>
                  <a:pt x="15007274" y="3673355"/>
                  <a:pt x="14915142" y="3673355"/>
                </a:cubicBezTo>
                <a:cubicBezTo>
                  <a:pt x="14823010" y="3673355"/>
                  <a:pt x="14748322" y="3598668"/>
                  <a:pt x="14748322" y="3506536"/>
                </a:cubicBezTo>
                <a:cubicBezTo>
                  <a:pt x="14748322" y="3414404"/>
                  <a:pt x="14823010" y="3339717"/>
                  <a:pt x="14915142" y="3339717"/>
                </a:cubicBezTo>
                <a:close/>
                <a:moveTo>
                  <a:pt x="3445029" y="2970531"/>
                </a:moveTo>
                <a:cubicBezTo>
                  <a:pt x="3537161" y="2970531"/>
                  <a:pt x="3611849" y="3045218"/>
                  <a:pt x="3611849" y="3137350"/>
                </a:cubicBezTo>
                <a:cubicBezTo>
                  <a:pt x="3611849" y="3229482"/>
                  <a:pt x="3537161" y="3304169"/>
                  <a:pt x="3445029" y="3304169"/>
                </a:cubicBezTo>
                <a:cubicBezTo>
                  <a:pt x="3352896" y="3304169"/>
                  <a:pt x="3278209" y="3229482"/>
                  <a:pt x="3278209" y="3137350"/>
                </a:cubicBezTo>
                <a:cubicBezTo>
                  <a:pt x="3278209" y="3045218"/>
                  <a:pt x="3352896" y="2970531"/>
                  <a:pt x="3445029" y="2970531"/>
                </a:cubicBezTo>
                <a:close/>
                <a:moveTo>
                  <a:pt x="12968042" y="2691334"/>
                </a:moveTo>
                <a:cubicBezTo>
                  <a:pt x="13060174" y="2691334"/>
                  <a:pt x="13134862" y="2766021"/>
                  <a:pt x="13134862" y="2858153"/>
                </a:cubicBezTo>
                <a:cubicBezTo>
                  <a:pt x="13134862" y="2950285"/>
                  <a:pt x="13060174" y="3024972"/>
                  <a:pt x="12968042" y="3024972"/>
                </a:cubicBezTo>
                <a:cubicBezTo>
                  <a:pt x="12875910" y="3024972"/>
                  <a:pt x="12801222" y="2950285"/>
                  <a:pt x="12801222" y="2858153"/>
                </a:cubicBezTo>
                <a:cubicBezTo>
                  <a:pt x="12801222" y="2766021"/>
                  <a:pt x="12875910" y="2691334"/>
                  <a:pt x="12968042" y="2691334"/>
                </a:cubicBezTo>
                <a:close/>
                <a:moveTo>
                  <a:pt x="296353" y="2288738"/>
                </a:moveTo>
                <a:cubicBezTo>
                  <a:pt x="388485" y="2288738"/>
                  <a:pt x="463173" y="2363424"/>
                  <a:pt x="463173" y="2455556"/>
                </a:cubicBezTo>
                <a:cubicBezTo>
                  <a:pt x="463173" y="2547691"/>
                  <a:pt x="388485" y="2622377"/>
                  <a:pt x="296353" y="2622377"/>
                </a:cubicBezTo>
                <a:cubicBezTo>
                  <a:pt x="204221" y="2622377"/>
                  <a:pt x="129533" y="2547691"/>
                  <a:pt x="129533" y="2455556"/>
                </a:cubicBezTo>
                <a:cubicBezTo>
                  <a:pt x="129533" y="2363424"/>
                  <a:pt x="204221" y="2288738"/>
                  <a:pt x="296353" y="2288738"/>
                </a:cubicBezTo>
                <a:close/>
                <a:moveTo>
                  <a:pt x="7603368" y="1653652"/>
                </a:moveTo>
                <a:cubicBezTo>
                  <a:pt x="7695500" y="1653652"/>
                  <a:pt x="7770188" y="1728338"/>
                  <a:pt x="7770188" y="1820470"/>
                </a:cubicBezTo>
                <a:cubicBezTo>
                  <a:pt x="7770188" y="1912601"/>
                  <a:pt x="7695500" y="1987288"/>
                  <a:pt x="7603368" y="1987288"/>
                </a:cubicBezTo>
                <a:cubicBezTo>
                  <a:pt x="7511237" y="1987288"/>
                  <a:pt x="7436549" y="1912601"/>
                  <a:pt x="7436549" y="1820470"/>
                </a:cubicBezTo>
                <a:cubicBezTo>
                  <a:pt x="7436549" y="1728338"/>
                  <a:pt x="7511237" y="1653652"/>
                  <a:pt x="7603368" y="1653652"/>
                </a:cubicBezTo>
                <a:close/>
                <a:moveTo>
                  <a:pt x="5264617" y="1390159"/>
                </a:moveTo>
                <a:cubicBezTo>
                  <a:pt x="5356748" y="1390159"/>
                  <a:pt x="5431436" y="1464846"/>
                  <a:pt x="5431436" y="1556979"/>
                </a:cubicBezTo>
                <a:cubicBezTo>
                  <a:pt x="5431436" y="1649111"/>
                  <a:pt x="5356748" y="1723800"/>
                  <a:pt x="5264617" y="1723800"/>
                </a:cubicBezTo>
                <a:cubicBezTo>
                  <a:pt x="5172485" y="1723800"/>
                  <a:pt x="5097796" y="1649111"/>
                  <a:pt x="5097796" y="1556979"/>
                </a:cubicBezTo>
                <a:cubicBezTo>
                  <a:pt x="5097796" y="1464846"/>
                  <a:pt x="5172485" y="1390159"/>
                  <a:pt x="5264617" y="1390159"/>
                </a:cubicBezTo>
                <a:close/>
                <a:moveTo>
                  <a:pt x="11545217" y="1355915"/>
                </a:moveTo>
                <a:cubicBezTo>
                  <a:pt x="11637349" y="1355915"/>
                  <a:pt x="11712037" y="1430603"/>
                  <a:pt x="11712037" y="1522735"/>
                </a:cubicBezTo>
                <a:cubicBezTo>
                  <a:pt x="11712037" y="1614867"/>
                  <a:pt x="11637349" y="1689553"/>
                  <a:pt x="11545217" y="1689553"/>
                </a:cubicBezTo>
                <a:cubicBezTo>
                  <a:pt x="11453085" y="1689553"/>
                  <a:pt x="11378397" y="1614867"/>
                  <a:pt x="11378397" y="1522735"/>
                </a:cubicBezTo>
                <a:cubicBezTo>
                  <a:pt x="11378397" y="1430603"/>
                  <a:pt x="11453085" y="1355915"/>
                  <a:pt x="11545217" y="1355915"/>
                </a:cubicBezTo>
                <a:close/>
                <a:moveTo>
                  <a:pt x="2851647" y="831768"/>
                </a:moveTo>
                <a:cubicBezTo>
                  <a:pt x="2943779" y="831768"/>
                  <a:pt x="3018467" y="906456"/>
                  <a:pt x="3018467" y="998587"/>
                </a:cubicBezTo>
                <a:cubicBezTo>
                  <a:pt x="3018467" y="1090719"/>
                  <a:pt x="2943779" y="1165408"/>
                  <a:pt x="2851647" y="1165408"/>
                </a:cubicBezTo>
                <a:cubicBezTo>
                  <a:pt x="2759516" y="1165408"/>
                  <a:pt x="2684827" y="1090719"/>
                  <a:pt x="2684827" y="998587"/>
                </a:cubicBezTo>
                <a:cubicBezTo>
                  <a:pt x="2684827" y="906456"/>
                  <a:pt x="2759516" y="831768"/>
                  <a:pt x="2851647" y="831768"/>
                </a:cubicBezTo>
                <a:close/>
                <a:moveTo>
                  <a:pt x="14136036" y="667446"/>
                </a:moveTo>
                <a:cubicBezTo>
                  <a:pt x="14228168" y="667446"/>
                  <a:pt x="14302856" y="742133"/>
                  <a:pt x="14302856" y="834265"/>
                </a:cubicBezTo>
                <a:cubicBezTo>
                  <a:pt x="14302856" y="926398"/>
                  <a:pt x="14228168" y="1001084"/>
                  <a:pt x="14136036" y="1001084"/>
                </a:cubicBezTo>
                <a:cubicBezTo>
                  <a:pt x="14043904" y="1001084"/>
                  <a:pt x="13969216" y="926398"/>
                  <a:pt x="13969216" y="834265"/>
                </a:cubicBezTo>
                <a:cubicBezTo>
                  <a:pt x="13969216" y="742133"/>
                  <a:pt x="14043904" y="667446"/>
                  <a:pt x="14136036" y="667446"/>
                </a:cubicBezTo>
                <a:close/>
                <a:moveTo>
                  <a:pt x="9447109" y="0"/>
                </a:moveTo>
                <a:cubicBezTo>
                  <a:pt x="9539241" y="0"/>
                  <a:pt x="9613929" y="74688"/>
                  <a:pt x="9613929" y="166819"/>
                </a:cubicBezTo>
                <a:cubicBezTo>
                  <a:pt x="9613929" y="258951"/>
                  <a:pt x="9539241" y="333638"/>
                  <a:pt x="9447109" y="333638"/>
                </a:cubicBezTo>
                <a:cubicBezTo>
                  <a:pt x="9354977" y="333638"/>
                  <a:pt x="9280289" y="258951"/>
                  <a:pt x="9280289" y="166819"/>
                </a:cubicBezTo>
                <a:cubicBezTo>
                  <a:pt x="9280289" y="74688"/>
                  <a:pt x="9354977" y="0"/>
                  <a:pt x="9447109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59" name="フリーフォーム: 図形 258">
            <a:extLst>
              <a:ext uri="{FF2B5EF4-FFF2-40B4-BE49-F238E27FC236}">
                <a16:creationId xmlns:a16="http://schemas.microsoft.com/office/drawing/2014/main" id="{450BFF61-736F-4EB9-ABCE-0704621CD0E0}"/>
              </a:ext>
            </a:extLst>
          </p:cNvPr>
          <p:cNvSpPr/>
          <p:nvPr/>
        </p:nvSpPr>
        <p:spPr bwMode="auto">
          <a:xfrm>
            <a:off x="-1557358" y="7839490"/>
            <a:ext cx="15306716" cy="18829326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61" name="フリーフォーム: 図形 260">
            <a:extLst>
              <a:ext uri="{FF2B5EF4-FFF2-40B4-BE49-F238E27FC236}">
                <a16:creationId xmlns:a16="http://schemas.microsoft.com/office/drawing/2014/main" id="{081D99E1-BEBB-4567-89A4-290C56BDC6D5}"/>
              </a:ext>
            </a:extLst>
          </p:cNvPr>
          <p:cNvSpPr/>
          <p:nvPr/>
        </p:nvSpPr>
        <p:spPr bwMode="auto">
          <a:xfrm>
            <a:off x="-1557358" y="7839490"/>
            <a:ext cx="15306716" cy="18829326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66" name="フリーフォーム: 図形 265">
            <a:extLst>
              <a:ext uri="{FF2B5EF4-FFF2-40B4-BE49-F238E27FC236}">
                <a16:creationId xmlns:a16="http://schemas.microsoft.com/office/drawing/2014/main" id="{5F836ADB-3DD9-4520-A861-E2CC302608F0}"/>
              </a:ext>
            </a:extLst>
          </p:cNvPr>
          <p:cNvSpPr/>
          <p:nvPr/>
        </p:nvSpPr>
        <p:spPr bwMode="auto">
          <a:xfrm>
            <a:off x="-1320800" y="7687090"/>
            <a:ext cx="15306716" cy="18829326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67" name="フリーフォーム: 図形 266">
            <a:extLst>
              <a:ext uri="{FF2B5EF4-FFF2-40B4-BE49-F238E27FC236}">
                <a16:creationId xmlns:a16="http://schemas.microsoft.com/office/drawing/2014/main" id="{B30C6DCC-5C0E-462E-B043-AAA46E833EFF}"/>
              </a:ext>
            </a:extLst>
          </p:cNvPr>
          <p:cNvSpPr/>
          <p:nvPr/>
        </p:nvSpPr>
        <p:spPr bwMode="auto">
          <a:xfrm>
            <a:off x="-1320800" y="7687090"/>
            <a:ext cx="15306716" cy="18829326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68" name="フリーフォーム: 図形 267">
            <a:extLst>
              <a:ext uri="{FF2B5EF4-FFF2-40B4-BE49-F238E27FC236}">
                <a16:creationId xmlns:a16="http://schemas.microsoft.com/office/drawing/2014/main" id="{151FB3C8-ADA4-4072-A22E-A28F5F4C2D71}"/>
              </a:ext>
            </a:extLst>
          </p:cNvPr>
          <p:cNvSpPr/>
          <p:nvPr/>
        </p:nvSpPr>
        <p:spPr bwMode="auto">
          <a:xfrm>
            <a:off x="-1404958" y="7991890"/>
            <a:ext cx="15306716" cy="18829326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69" name="フリーフォーム: 図形 268">
            <a:extLst>
              <a:ext uri="{FF2B5EF4-FFF2-40B4-BE49-F238E27FC236}">
                <a16:creationId xmlns:a16="http://schemas.microsoft.com/office/drawing/2014/main" id="{65D6C547-761C-4D50-9CA0-9FA07893A0A8}"/>
              </a:ext>
            </a:extLst>
          </p:cNvPr>
          <p:cNvSpPr/>
          <p:nvPr/>
        </p:nvSpPr>
        <p:spPr bwMode="auto">
          <a:xfrm>
            <a:off x="-1404958" y="7991890"/>
            <a:ext cx="15306716" cy="18829326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0" name="フリーフォーム: 図形 269">
            <a:extLst>
              <a:ext uri="{FF2B5EF4-FFF2-40B4-BE49-F238E27FC236}">
                <a16:creationId xmlns:a16="http://schemas.microsoft.com/office/drawing/2014/main" id="{264EB3C8-D6C6-4001-B0DB-C034CB955CB6}"/>
              </a:ext>
            </a:extLst>
          </p:cNvPr>
          <p:cNvSpPr/>
          <p:nvPr/>
        </p:nvSpPr>
        <p:spPr bwMode="auto">
          <a:xfrm>
            <a:off x="-1168400" y="7839490"/>
            <a:ext cx="15306716" cy="18829326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1" name="フリーフォーム: 図形 270">
            <a:extLst>
              <a:ext uri="{FF2B5EF4-FFF2-40B4-BE49-F238E27FC236}">
                <a16:creationId xmlns:a16="http://schemas.microsoft.com/office/drawing/2014/main" id="{A1D810C0-C06B-4FE2-A369-F0E3B95D0459}"/>
              </a:ext>
            </a:extLst>
          </p:cNvPr>
          <p:cNvSpPr/>
          <p:nvPr/>
        </p:nvSpPr>
        <p:spPr bwMode="auto">
          <a:xfrm>
            <a:off x="-1168400" y="7839490"/>
            <a:ext cx="15306716" cy="18829326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2" name="フリーフォーム: 図形 271">
            <a:extLst>
              <a:ext uri="{FF2B5EF4-FFF2-40B4-BE49-F238E27FC236}">
                <a16:creationId xmlns:a16="http://schemas.microsoft.com/office/drawing/2014/main" id="{B23039F1-CB37-4F16-98BA-3892340BD956}"/>
              </a:ext>
            </a:extLst>
          </p:cNvPr>
          <p:cNvSpPr/>
          <p:nvPr/>
        </p:nvSpPr>
        <p:spPr bwMode="auto">
          <a:xfrm>
            <a:off x="-1524694" y="7839490"/>
            <a:ext cx="15714503" cy="18569663"/>
          </a:xfrm>
          <a:custGeom>
            <a:avLst/>
            <a:gdLst>
              <a:gd name="connsiteX0" fmla="*/ 9596448 w 15714503"/>
              <a:gd name="connsiteY0" fmla="*/ 17603489 h 18569663"/>
              <a:gd name="connsiteX1" fmla="*/ 10079537 w 15714503"/>
              <a:gd name="connsiteY1" fmla="*/ 18086576 h 18569663"/>
              <a:gd name="connsiteX2" fmla="*/ 9596448 w 15714503"/>
              <a:gd name="connsiteY2" fmla="*/ 18569663 h 18569663"/>
              <a:gd name="connsiteX3" fmla="*/ 9113359 w 15714503"/>
              <a:gd name="connsiteY3" fmla="*/ 18086576 h 18569663"/>
              <a:gd name="connsiteX4" fmla="*/ 9596448 w 15714503"/>
              <a:gd name="connsiteY4" fmla="*/ 17603489 h 18569663"/>
              <a:gd name="connsiteX5" fmla="*/ 4940789 w 15714503"/>
              <a:gd name="connsiteY5" fmla="*/ 17349841 h 18569663"/>
              <a:gd name="connsiteX6" fmla="*/ 5423878 w 15714503"/>
              <a:gd name="connsiteY6" fmla="*/ 17832928 h 18569663"/>
              <a:gd name="connsiteX7" fmla="*/ 4940789 w 15714503"/>
              <a:gd name="connsiteY7" fmla="*/ 18316015 h 18569663"/>
              <a:gd name="connsiteX8" fmla="*/ 4457700 w 15714503"/>
              <a:gd name="connsiteY8" fmla="*/ 17832928 h 18569663"/>
              <a:gd name="connsiteX9" fmla="*/ 4940789 w 15714503"/>
              <a:gd name="connsiteY9" fmla="*/ 17349841 h 18569663"/>
              <a:gd name="connsiteX10" fmla="*/ 14549448 w 15714503"/>
              <a:gd name="connsiteY10" fmla="*/ 17260589 h 18569663"/>
              <a:gd name="connsiteX11" fmla="*/ 15032537 w 15714503"/>
              <a:gd name="connsiteY11" fmla="*/ 17743676 h 18569663"/>
              <a:gd name="connsiteX12" fmla="*/ 14549448 w 15714503"/>
              <a:gd name="connsiteY12" fmla="*/ 18226763 h 18569663"/>
              <a:gd name="connsiteX13" fmla="*/ 14066359 w 15714503"/>
              <a:gd name="connsiteY13" fmla="*/ 17743676 h 18569663"/>
              <a:gd name="connsiteX14" fmla="*/ 14549448 w 15714503"/>
              <a:gd name="connsiteY14" fmla="*/ 17260589 h 18569663"/>
              <a:gd name="connsiteX15" fmla="*/ 483089 w 15714503"/>
              <a:gd name="connsiteY15" fmla="*/ 15057456 h 18569663"/>
              <a:gd name="connsiteX16" fmla="*/ 966178 w 15714503"/>
              <a:gd name="connsiteY16" fmla="*/ 15540543 h 18569663"/>
              <a:gd name="connsiteX17" fmla="*/ 483089 w 15714503"/>
              <a:gd name="connsiteY17" fmla="*/ 16023630 h 18569663"/>
              <a:gd name="connsiteX18" fmla="*/ 0 w 15714503"/>
              <a:gd name="connsiteY18" fmla="*/ 15540543 h 18569663"/>
              <a:gd name="connsiteX19" fmla="*/ 483089 w 15714503"/>
              <a:gd name="connsiteY19" fmla="*/ 15057456 h 18569663"/>
              <a:gd name="connsiteX20" fmla="*/ 11602843 w 15714503"/>
              <a:gd name="connsiteY20" fmla="*/ 14345384 h 18569663"/>
              <a:gd name="connsiteX21" fmla="*/ 12085932 w 15714503"/>
              <a:gd name="connsiteY21" fmla="*/ 14828471 h 18569663"/>
              <a:gd name="connsiteX22" fmla="*/ 11602843 w 15714503"/>
              <a:gd name="connsiteY22" fmla="*/ 15311558 h 18569663"/>
              <a:gd name="connsiteX23" fmla="*/ 11119754 w 15714503"/>
              <a:gd name="connsiteY23" fmla="*/ 14828471 h 18569663"/>
              <a:gd name="connsiteX24" fmla="*/ 11602843 w 15714503"/>
              <a:gd name="connsiteY24" fmla="*/ 14345384 h 18569663"/>
              <a:gd name="connsiteX25" fmla="*/ 14621814 w 15714503"/>
              <a:gd name="connsiteY25" fmla="*/ 13721269 h 18569663"/>
              <a:gd name="connsiteX26" fmla="*/ 15104903 w 15714503"/>
              <a:gd name="connsiteY26" fmla="*/ 14204356 h 18569663"/>
              <a:gd name="connsiteX27" fmla="*/ 14621814 w 15714503"/>
              <a:gd name="connsiteY27" fmla="*/ 14687443 h 18569663"/>
              <a:gd name="connsiteX28" fmla="*/ 14138725 w 15714503"/>
              <a:gd name="connsiteY28" fmla="*/ 14204356 h 18569663"/>
              <a:gd name="connsiteX29" fmla="*/ 14621814 w 15714503"/>
              <a:gd name="connsiteY29" fmla="*/ 13721269 h 18569663"/>
              <a:gd name="connsiteX30" fmla="*/ 5203548 w 15714503"/>
              <a:gd name="connsiteY30" fmla="*/ 13292452 h 18569663"/>
              <a:gd name="connsiteX31" fmla="*/ 5686637 w 15714503"/>
              <a:gd name="connsiteY31" fmla="*/ 13775539 h 18569663"/>
              <a:gd name="connsiteX32" fmla="*/ 5203548 w 15714503"/>
              <a:gd name="connsiteY32" fmla="*/ 14258626 h 18569663"/>
              <a:gd name="connsiteX33" fmla="*/ 4720458 w 15714503"/>
              <a:gd name="connsiteY33" fmla="*/ 13775539 h 18569663"/>
              <a:gd name="connsiteX34" fmla="*/ 5203548 w 15714503"/>
              <a:gd name="connsiteY34" fmla="*/ 13292452 h 18569663"/>
              <a:gd name="connsiteX35" fmla="*/ 544052 w 15714503"/>
              <a:gd name="connsiteY35" fmla="*/ 11126956 h 18569663"/>
              <a:gd name="connsiteX36" fmla="*/ 1027140 w 15714503"/>
              <a:gd name="connsiteY36" fmla="*/ 11610044 h 18569663"/>
              <a:gd name="connsiteX37" fmla="*/ 544052 w 15714503"/>
              <a:gd name="connsiteY37" fmla="*/ 12093130 h 18569663"/>
              <a:gd name="connsiteX38" fmla="*/ 60962 w 15714503"/>
              <a:gd name="connsiteY38" fmla="*/ 11610044 h 18569663"/>
              <a:gd name="connsiteX39" fmla="*/ 544052 w 15714503"/>
              <a:gd name="connsiteY39" fmla="*/ 11126956 h 18569663"/>
              <a:gd name="connsiteX40" fmla="*/ 7822054 w 15714503"/>
              <a:gd name="connsiteY40" fmla="*/ 9922658 h 18569663"/>
              <a:gd name="connsiteX41" fmla="*/ 8305142 w 15714503"/>
              <a:gd name="connsiteY41" fmla="*/ 10405744 h 18569663"/>
              <a:gd name="connsiteX42" fmla="*/ 7822054 w 15714503"/>
              <a:gd name="connsiteY42" fmla="*/ 10888830 h 18569663"/>
              <a:gd name="connsiteX43" fmla="*/ 7338968 w 15714503"/>
              <a:gd name="connsiteY43" fmla="*/ 10405744 h 18569663"/>
              <a:gd name="connsiteX44" fmla="*/ 7822054 w 15714503"/>
              <a:gd name="connsiteY44" fmla="*/ 9922658 h 18569663"/>
              <a:gd name="connsiteX45" fmla="*/ 11072637 w 15714503"/>
              <a:gd name="connsiteY45" fmla="*/ 8404599 h 18569663"/>
              <a:gd name="connsiteX46" fmla="*/ 11555726 w 15714503"/>
              <a:gd name="connsiteY46" fmla="*/ 8887686 h 18569663"/>
              <a:gd name="connsiteX47" fmla="*/ 11072637 w 15714503"/>
              <a:gd name="connsiteY47" fmla="*/ 9370771 h 18569663"/>
              <a:gd name="connsiteX48" fmla="*/ 10589548 w 15714503"/>
              <a:gd name="connsiteY48" fmla="*/ 8887686 h 18569663"/>
              <a:gd name="connsiteX49" fmla="*/ 11072637 w 15714503"/>
              <a:gd name="connsiteY49" fmla="*/ 8404599 h 18569663"/>
              <a:gd name="connsiteX50" fmla="*/ 3391187 w 15714503"/>
              <a:gd name="connsiteY50" fmla="*/ 7935232 h 18569663"/>
              <a:gd name="connsiteX51" fmla="*/ 3874276 w 15714503"/>
              <a:gd name="connsiteY51" fmla="*/ 8418320 h 18569663"/>
              <a:gd name="connsiteX52" fmla="*/ 3391187 w 15714503"/>
              <a:gd name="connsiteY52" fmla="*/ 8901407 h 18569663"/>
              <a:gd name="connsiteX53" fmla="*/ 2908098 w 15714503"/>
              <a:gd name="connsiteY53" fmla="*/ 8418320 h 18569663"/>
              <a:gd name="connsiteX54" fmla="*/ 3391187 w 15714503"/>
              <a:gd name="connsiteY54" fmla="*/ 7935232 h 18569663"/>
              <a:gd name="connsiteX55" fmla="*/ 14391456 w 15714503"/>
              <a:gd name="connsiteY55" fmla="*/ 6453373 h 18569663"/>
              <a:gd name="connsiteX56" fmla="*/ 14874545 w 15714503"/>
              <a:gd name="connsiteY56" fmla="*/ 6936460 h 18569663"/>
              <a:gd name="connsiteX57" fmla="*/ 14391456 w 15714503"/>
              <a:gd name="connsiteY57" fmla="*/ 7419546 h 18569663"/>
              <a:gd name="connsiteX58" fmla="*/ 13908367 w 15714503"/>
              <a:gd name="connsiteY58" fmla="*/ 6936460 h 18569663"/>
              <a:gd name="connsiteX59" fmla="*/ 14391456 w 15714503"/>
              <a:gd name="connsiteY59" fmla="*/ 6453373 h 18569663"/>
              <a:gd name="connsiteX60" fmla="*/ 612627 w 15714503"/>
              <a:gd name="connsiteY60" fmla="*/ 6225241 h 18569663"/>
              <a:gd name="connsiteX61" fmla="*/ 1095716 w 15714503"/>
              <a:gd name="connsiteY61" fmla="*/ 6708328 h 18569663"/>
              <a:gd name="connsiteX62" fmla="*/ 612627 w 15714503"/>
              <a:gd name="connsiteY62" fmla="*/ 7191415 h 18569663"/>
              <a:gd name="connsiteX63" fmla="*/ 129538 w 15714503"/>
              <a:gd name="connsiteY63" fmla="*/ 6708328 h 18569663"/>
              <a:gd name="connsiteX64" fmla="*/ 612627 w 15714503"/>
              <a:gd name="connsiteY64" fmla="*/ 6225241 h 18569663"/>
              <a:gd name="connsiteX65" fmla="*/ 6943046 w 15714503"/>
              <a:gd name="connsiteY65" fmla="*/ 5149664 h 18569663"/>
              <a:gd name="connsiteX66" fmla="*/ 7426135 w 15714503"/>
              <a:gd name="connsiteY66" fmla="*/ 5632751 h 18569663"/>
              <a:gd name="connsiteX67" fmla="*/ 6943046 w 15714503"/>
              <a:gd name="connsiteY67" fmla="*/ 6115838 h 18569663"/>
              <a:gd name="connsiteX68" fmla="*/ 6459957 w 15714503"/>
              <a:gd name="connsiteY68" fmla="*/ 5632751 h 18569663"/>
              <a:gd name="connsiteX69" fmla="*/ 6943046 w 15714503"/>
              <a:gd name="connsiteY69" fmla="*/ 5149664 h 18569663"/>
              <a:gd name="connsiteX70" fmla="*/ 12027794 w 15714503"/>
              <a:gd name="connsiteY70" fmla="*/ 4998000 h 18569663"/>
              <a:gd name="connsiteX71" fmla="*/ 12510883 w 15714503"/>
              <a:gd name="connsiteY71" fmla="*/ 5481087 h 18569663"/>
              <a:gd name="connsiteX72" fmla="*/ 12027794 w 15714503"/>
              <a:gd name="connsiteY72" fmla="*/ 5964174 h 18569663"/>
              <a:gd name="connsiteX73" fmla="*/ 11544705 w 15714503"/>
              <a:gd name="connsiteY73" fmla="*/ 5481087 h 18569663"/>
              <a:gd name="connsiteX74" fmla="*/ 12027794 w 15714503"/>
              <a:gd name="connsiteY74" fmla="*/ 4998000 h 18569663"/>
              <a:gd name="connsiteX75" fmla="*/ 3742942 w 15714503"/>
              <a:gd name="connsiteY75" fmla="*/ 3770579 h 18569663"/>
              <a:gd name="connsiteX76" fmla="*/ 4226032 w 15714503"/>
              <a:gd name="connsiteY76" fmla="*/ 4253667 h 18569663"/>
              <a:gd name="connsiteX77" fmla="*/ 3742942 w 15714503"/>
              <a:gd name="connsiteY77" fmla="*/ 4736754 h 18569663"/>
              <a:gd name="connsiteX78" fmla="*/ 3259853 w 15714503"/>
              <a:gd name="connsiteY78" fmla="*/ 4253667 h 18569663"/>
              <a:gd name="connsiteX79" fmla="*/ 3742942 w 15714503"/>
              <a:gd name="connsiteY79" fmla="*/ 3770579 h 18569663"/>
              <a:gd name="connsiteX80" fmla="*/ 15231414 w 15714503"/>
              <a:gd name="connsiteY80" fmla="*/ 2672269 h 18569663"/>
              <a:gd name="connsiteX81" fmla="*/ 15714503 w 15714503"/>
              <a:gd name="connsiteY81" fmla="*/ 3155356 h 18569663"/>
              <a:gd name="connsiteX82" fmla="*/ 15231414 w 15714503"/>
              <a:gd name="connsiteY82" fmla="*/ 3638443 h 18569663"/>
              <a:gd name="connsiteX83" fmla="*/ 14748325 w 15714503"/>
              <a:gd name="connsiteY83" fmla="*/ 3155356 h 18569663"/>
              <a:gd name="connsiteX84" fmla="*/ 15231414 w 15714503"/>
              <a:gd name="connsiteY84" fmla="*/ 2672269 h 18569663"/>
              <a:gd name="connsiteX85" fmla="*/ 612624 w 15714503"/>
              <a:gd name="connsiteY85" fmla="*/ 1621291 h 18569663"/>
              <a:gd name="connsiteX86" fmla="*/ 1095713 w 15714503"/>
              <a:gd name="connsiteY86" fmla="*/ 2104377 h 18569663"/>
              <a:gd name="connsiteX87" fmla="*/ 612624 w 15714503"/>
              <a:gd name="connsiteY87" fmla="*/ 2587465 h 18569663"/>
              <a:gd name="connsiteX88" fmla="*/ 129535 w 15714503"/>
              <a:gd name="connsiteY88" fmla="*/ 2104377 h 18569663"/>
              <a:gd name="connsiteX89" fmla="*/ 612624 w 15714503"/>
              <a:gd name="connsiteY89" fmla="*/ 1621291 h 18569663"/>
              <a:gd name="connsiteX90" fmla="*/ 11144842 w 15714503"/>
              <a:gd name="connsiteY90" fmla="*/ 1463860 h 18569663"/>
              <a:gd name="connsiteX91" fmla="*/ 11627931 w 15714503"/>
              <a:gd name="connsiteY91" fmla="*/ 1946948 h 18569663"/>
              <a:gd name="connsiteX92" fmla="*/ 11144842 w 15714503"/>
              <a:gd name="connsiteY92" fmla="*/ 2430035 h 18569663"/>
              <a:gd name="connsiteX93" fmla="*/ 10661753 w 15714503"/>
              <a:gd name="connsiteY93" fmla="*/ 1946948 h 18569663"/>
              <a:gd name="connsiteX94" fmla="*/ 11144842 w 15714503"/>
              <a:gd name="connsiteY94" fmla="*/ 1463860 h 18569663"/>
              <a:gd name="connsiteX95" fmla="*/ 7919640 w 15714503"/>
              <a:gd name="connsiteY95" fmla="*/ 986204 h 18569663"/>
              <a:gd name="connsiteX96" fmla="*/ 8402729 w 15714503"/>
              <a:gd name="connsiteY96" fmla="*/ 1469292 h 18569663"/>
              <a:gd name="connsiteX97" fmla="*/ 7919640 w 15714503"/>
              <a:gd name="connsiteY97" fmla="*/ 1952378 h 18569663"/>
              <a:gd name="connsiteX98" fmla="*/ 7436553 w 15714503"/>
              <a:gd name="connsiteY98" fmla="*/ 1469292 h 18569663"/>
              <a:gd name="connsiteX99" fmla="*/ 7919640 w 15714503"/>
              <a:gd name="connsiteY99" fmla="*/ 986204 h 18569663"/>
              <a:gd name="connsiteX100" fmla="*/ 3167918 w 15714503"/>
              <a:gd name="connsiteY100" fmla="*/ 164322 h 18569663"/>
              <a:gd name="connsiteX101" fmla="*/ 3651007 w 15714503"/>
              <a:gd name="connsiteY101" fmla="*/ 647410 h 18569663"/>
              <a:gd name="connsiteX102" fmla="*/ 3167918 w 15714503"/>
              <a:gd name="connsiteY102" fmla="*/ 1130495 h 18569663"/>
              <a:gd name="connsiteX103" fmla="*/ 2684829 w 15714503"/>
              <a:gd name="connsiteY103" fmla="*/ 647410 h 18569663"/>
              <a:gd name="connsiteX104" fmla="*/ 3167918 w 15714503"/>
              <a:gd name="connsiteY104" fmla="*/ 164322 h 18569663"/>
              <a:gd name="connsiteX105" fmla="*/ 14452308 w 15714503"/>
              <a:gd name="connsiteY105" fmla="*/ 0 h 18569663"/>
              <a:gd name="connsiteX106" fmla="*/ 14935397 w 15714503"/>
              <a:gd name="connsiteY106" fmla="*/ 483087 h 18569663"/>
              <a:gd name="connsiteX107" fmla="*/ 14452308 w 15714503"/>
              <a:gd name="connsiteY107" fmla="*/ 966174 h 18569663"/>
              <a:gd name="connsiteX108" fmla="*/ 13969219 w 15714503"/>
              <a:gd name="connsiteY108" fmla="*/ 483087 h 18569663"/>
              <a:gd name="connsiteX109" fmla="*/ 14452308 w 15714503"/>
              <a:gd name="connsiteY109" fmla="*/ 0 h 185696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</a:cxnLst>
            <a:rect l="l" t="t" r="r" b="b"/>
            <a:pathLst>
              <a:path w="15714503" h="18569663">
                <a:moveTo>
                  <a:pt x="9596448" y="17603489"/>
                </a:moveTo>
                <a:cubicBezTo>
                  <a:pt x="9863251" y="17603489"/>
                  <a:pt x="10079537" y="17819774"/>
                  <a:pt x="10079537" y="18086576"/>
                </a:cubicBezTo>
                <a:cubicBezTo>
                  <a:pt x="10079537" y="18353378"/>
                  <a:pt x="9863251" y="18569663"/>
                  <a:pt x="9596448" y="18569663"/>
                </a:cubicBezTo>
                <a:cubicBezTo>
                  <a:pt x="9329645" y="18569663"/>
                  <a:pt x="9113359" y="18353378"/>
                  <a:pt x="9113359" y="18086576"/>
                </a:cubicBezTo>
                <a:cubicBezTo>
                  <a:pt x="9113359" y="17819774"/>
                  <a:pt x="9329645" y="17603489"/>
                  <a:pt x="9596448" y="17603489"/>
                </a:cubicBezTo>
                <a:close/>
                <a:moveTo>
                  <a:pt x="4940789" y="17349841"/>
                </a:moveTo>
                <a:cubicBezTo>
                  <a:pt x="5207592" y="17349841"/>
                  <a:pt x="5423878" y="17566126"/>
                  <a:pt x="5423878" y="17832928"/>
                </a:cubicBezTo>
                <a:cubicBezTo>
                  <a:pt x="5423878" y="18099730"/>
                  <a:pt x="5207592" y="18316015"/>
                  <a:pt x="4940789" y="18316015"/>
                </a:cubicBezTo>
                <a:cubicBezTo>
                  <a:pt x="4673986" y="18316015"/>
                  <a:pt x="4457700" y="18099730"/>
                  <a:pt x="4457700" y="17832928"/>
                </a:cubicBezTo>
                <a:cubicBezTo>
                  <a:pt x="4457700" y="17566126"/>
                  <a:pt x="4673986" y="17349841"/>
                  <a:pt x="4940789" y="17349841"/>
                </a:cubicBezTo>
                <a:close/>
                <a:moveTo>
                  <a:pt x="14549448" y="17260589"/>
                </a:moveTo>
                <a:cubicBezTo>
                  <a:pt x="14816251" y="17260589"/>
                  <a:pt x="15032537" y="17476874"/>
                  <a:pt x="15032537" y="17743676"/>
                </a:cubicBezTo>
                <a:cubicBezTo>
                  <a:pt x="15032537" y="18010478"/>
                  <a:pt x="14816251" y="18226763"/>
                  <a:pt x="14549448" y="18226763"/>
                </a:cubicBezTo>
                <a:cubicBezTo>
                  <a:pt x="14282645" y="18226763"/>
                  <a:pt x="14066359" y="18010478"/>
                  <a:pt x="14066359" y="17743676"/>
                </a:cubicBezTo>
                <a:cubicBezTo>
                  <a:pt x="14066359" y="17476874"/>
                  <a:pt x="14282645" y="17260589"/>
                  <a:pt x="14549448" y="17260589"/>
                </a:cubicBezTo>
                <a:close/>
                <a:moveTo>
                  <a:pt x="483089" y="15057456"/>
                </a:moveTo>
                <a:cubicBezTo>
                  <a:pt x="749892" y="15057456"/>
                  <a:pt x="966178" y="15273741"/>
                  <a:pt x="966178" y="15540543"/>
                </a:cubicBezTo>
                <a:cubicBezTo>
                  <a:pt x="966178" y="15807345"/>
                  <a:pt x="749892" y="16023630"/>
                  <a:pt x="483089" y="16023630"/>
                </a:cubicBezTo>
                <a:cubicBezTo>
                  <a:pt x="216286" y="16023630"/>
                  <a:pt x="0" y="15807345"/>
                  <a:pt x="0" y="15540543"/>
                </a:cubicBezTo>
                <a:cubicBezTo>
                  <a:pt x="0" y="15273741"/>
                  <a:pt x="216286" y="15057456"/>
                  <a:pt x="483089" y="15057456"/>
                </a:cubicBezTo>
                <a:close/>
                <a:moveTo>
                  <a:pt x="11602843" y="14345384"/>
                </a:moveTo>
                <a:cubicBezTo>
                  <a:pt x="11869646" y="14345384"/>
                  <a:pt x="12085932" y="14561669"/>
                  <a:pt x="12085932" y="14828471"/>
                </a:cubicBezTo>
                <a:cubicBezTo>
                  <a:pt x="12085932" y="15095273"/>
                  <a:pt x="11869646" y="15311558"/>
                  <a:pt x="11602843" y="15311558"/>
                </a:cubicBezTo>
                <a:cubicBezTo>
                  <a:pt x="11336040" y="15311558"/>
                  <a:pt x="11119754" y="15095273"/>
                  <a:pt x="11119754" y="14828471"/>
                </a:cubicBezTo>
                <a:cubicBezTo>
                  <a:pt x="11119754" y="14561669"/>
                  <a:pt x="11336040" y="14345384"/>
                  <a:pt x="11602843" y="14345384"/>
                </a:cubicBezTo>
                <a:close/>
                <a:moveTo>
                  <a:pt x="14621814" y="13721269"/>
                </a:moveTo>
                <a:cubicBezTo>
                  <a:pt x="14888617" y="13721269"/>
                  <a:pt x="15104903" y="13937554"/>
                  <a:pt x="15104903" y="14204356"/>
                </a:cubicBezTo>
                <a:cubicBezTo>
                  <a:pt x="15104903" y="14471158"/>
                  <a:pt x="14888617" y="14687443"/>
                  <a:pt x="14621814" y="14687443"/>
                </a:cubicBezTo>
                <a:cubicBezTo>
                  <a:pt x="14355011" y="14687443"/>
                  <a:pt x="14138725" y="14471158"/>
                  <a:pt x="14138725" y="14204356"/>
                </a:cubicBezTo>
                <a:cubicBezTo>
                  <a:pt x="14138725" y="13937554"/>
                  <a:pt x="14355011" y="13721269"/>
                  <a:pt x="14621814" y="13721269"/>
                </a:cubicBezTo>
                <a:close/>
                <a:moveTo>
                  <a:pt x="5203548" y="13292452"/>
                </a:moveTo>
                <a:cubicBezTo>
                  <a:pt x="5470351" y="13292452"/>
                  <a:pt x="5686637" y="13508737"/>
                  <a:pt x="5686637" y="13775539"/>
                </a:cubicBezTo>
                <a:cubicBezTo>
                  <a:pt x="5686637" y="14042341"/>
                  <a:pt x="5470351" y="14258626"/>
                  <a:pt x="5203548" y="14258626"/>
                </a:cubicBezTo>
                <a:cubicBezTo>
                  <a:pt x="4936745" y="14258626"/>
                  <a:pt x="4720458" y="14042341"/>
                  <a:pt x="4720458" y="13775539"/>
                </a:cubicBezTo>
                <a:cubicBezTo>
                  <a:pt x="4720458" y="13508737"/>
                  <a:pt x="4936745" y="13292452"/>
                  <a:pt x="5203548" y="13292452"/>
                </a:cubicBezTo>
                <a:close/>
                <a:moveTo>
                  <a:pt x="544052" y="11126956"/>
                </a:moveTo>
                <a:cubicBezTo>
                  <a:pt x="810854" y="11126956"/>
                  <a:pt x="1027140" y="11343242"/>
                  <a:pt x="1027140" y="11610044"/>
                </a:cubicBezTo>
                <a:cubicBezTo>
                  <a:pt x="1027140" y="11876845"/>
                  <a:pt x="810854" y="12093130"/>
                  <a:pt x="544052" y="12093130"/>
                </a:cubicBezTo>
                <a:cubicBezTo>
                  <a:pt x="277248" y="12093130"/>
                  <a:pt x="60962" y="11876845"/>
                  <a:pt x="60962" y="11610044"/>
                </a:cubicBezTo>
                <a:cubicBezTo>
                  <a:pt x="60962" y="11343242"/>
                  <a:pt x="277248" y="11126956"/>
                  <a:pt x="544052" y="11126956"/>
                </a:cubicBezTo>
                <a:close/>
                <a:moveTo>
                  <a:pt x="7822054" y="9922658"/>
                </a:moveTo>
                <a:cubicBezTo>
                  <a:pt x="8088856" y="9922658"/>
                  <a:pt x="8305142" y="10138942"/>
                  <a:pt x="8305142" y="10405744"/>
                </a:cubicBezTo>
                <a:cubicBezTo>
                  <a:pt x="8305142" y="10672546"/>
                  <a:pt x="8088856" y="10888830"/>
                  <a:pt x="7822054" y="10888830"/>
                </a:cubicBezTo>
                <a:cubicBezTo>
                  <a:pt x="7555250" y="10888830"/>
                  <a:pt x="7338968" y="10672546"/>
                  <a:pt x="7338968" y="10405744"/>
                </a:cubicBezTo>
                <a:cubicBezTo>
                  <a:pt x="7338968" y="10138942"/>
                  <a:pt x="7555250" y="9922658"/>
                  <a:pt x="7822054" y="9922658"/>
                </a:cubicBezTo>
                <a:close/>
                <a:moveTo>
                  <a:pt x="11072637" y="8404599"/>
                </a:moveTo>
                <a:cubicBezTo>
                  <a:pt x="11339440" y="8404599"/>
                  <a:pt x="11555726" y="8620883"/>
                  <a:pt x="11555726" y="8887686"/>
                </a:cubicBezTo>
                <a:cubicBezTo>
                  <a:pt x="11555726" y="9154488"/>
                  <a:pt x="11339440" y="9370771"/>
                  <a:pt x="11072637" y="9370771"/>
                </a:cubicBezTo>
                <a:cubicBezTo>
                  <a:pt x="10805834" y="9370771"/>
                  <a:pt x="10589548" y="9154488"/>
                  <a:pt x="10589548" y="8887686"/>
                </a:cubicBezTo>
                <a:cubicBezTo>
                  <a:pt x="10589548" y="8620883"/>
                  <a:pt x="10805834" y="8404599"/>
                  <a:pt x="11072637" y="8404599"/>
                </a:cubicBezTo>
                <a:close/>
                <a:moveTo>
                  <a:pt x="3391187" y="7935232"/>
                </a:moveTo>
                <a:cubicBezTo>
                  <a:pt x="3657990" y="7935232"/>
                  <a:pt x="3874276" y="8151518"/>
                  <a:pt x="3874276" y="8418320"/>
                </a:cubicBezTo>
                <a:cubicBezTo>
                  <a:pt x="3874276" y="8685122"/>
                  <a:pt x="3657990" y="8901407"/>
                  <a:pt x="3391187" y="8901407"/>
                </a:cubicBezTo>
                <a:cubicBezTo>
                  <a:pt x="3124384" y="8901407"/>
                  <a:pt x="2908098" y="8685122"/>
                  <a:pt x="2908098" y="8418320"/>
                </a:cubicBezTo>
                <a:cubicBezTo>
                  <a:pt x="2908098" y="8151518"/>
                  <a:pt x="3124384" y="7935232"/>
                  <a:pt x="3391187" y="7935232"/>
                </a:cubicBezTo>
                <a:close/>
                <a:moveTo>
                  <a:pt x="14391456" y="6453373"/>
                </a:moveTo>
                <a:cubicBezTo>
                  <a:pt x="14658259" y="6453373"/>
                  <a:pt x="14874545" y="6669658"/>
                  <a:pt x="14874545" y="6936460"/>
                </a:cubicBezTo>
                <a:cubicBezTo>
                  <a:pt x="14874545" y="7203262"/>
                  <a:pt x="14658259" y="7419546"/>
                  <a:pt x="14391456" y="7419546"/>
                </a:cubicBezTo>
                <a:cubicBezTo>
                  <a:pt x="14124653" y="7419546"/>
                  <a:pt x="13908367" y="7203262"/>
                  <a:pt x="13908367" y="6936460"/>
                </a:cubicBezTo>
                <a:cubicBezTo>
                  <a:pt x="13908367" y="6669658"/>
                  <a:pt x="14124653" y="6453373"/>
                  <a:pt x="14391456" y="6453373"/>
                </a:cubicBezTo>
                <a:close/>
                <a:moveTo>
                  <a:pt x="612627" y="6225241"/>
                </a:moveTo>
                <a:cubicBezTo>
                  <a:pt x="879430" y="6225241"/>
                  <a:pt x="1095716" y="6441526"/>
                  <a:pt x="1095716" y="6708328"/>
                </a:cubicBezTo>
                <a:cubicBezTo>
                  <a:pt x="1095716" y="6975130"/>
                  <a:pt x="879430" y="7191415"/>
                  <a:pt x="612627" y="7191415"/>
                </a:cubicBezTo>
                <a:cubicBezTo>
                  <a:pt x="345824" y="7191415"/>
                  <a:pt x="129538" y="6975130"/>
                  <a:pt x="129538" y="6708328"/>
                </a:cubicBezTo>
                <a:cubicBezTo>
                  <a:pt x="129538" y="6441526"/>
                  <a:pt x="345824" y="6225241"/>
                  <a:pt x="612627" y="6225241"/>
                </a:cubicBezTo>
                <a:close/>
                <a:moveTo>
                  <a:pt x="6943046" y="5149664"/>
                </a:moveTo>
                <a:cubicBezTo>
                  <a:pt x="7209849" y="5149664"/>
                  <a:pt x="7426135" y="5365949"/>
                  <a:pt x="7426135" y="5632751"/>
                </a:cubicBezTo>
                <a:cubicBezTo>
                  <a:pt x="7426135" y="5899553"/>
                  <a:pt x="7209849" y="6115838"/>
                  <a:pt x="6943046" y="6115838"/>
                </a:cubicBezTo>
                <a:cubicBezTo>
                  <a:pt x="6676243" y="6115838"/>
                  <a:pt x="6459957" y="5899553"/>
                  <a:pt x="6459957" y="5632751"/>
                </a:cubicBezTo>
                <a:cubicBezTo>
                  <a:pt x="6459957" y="5365949"/>
                  <a:pt x="6676243" y="5149664"/>
                  <a:pt x="6943046" y="5149664"/>
                </a:cubicBezTo>
                <a:close/>
                <a:moveTo>
                  <a:pt x="12027794" y="4998000"/>
                </a:moveTo>
                <a:cubicBezTo>
                  <a:pt x="12294597" y="4998000"/>
                  <a:pt x="12510883" y="5214285"/>
                  <a:pt x="12510883" y="5481087"/>
                </a:cubicBezTo>
                <a:cubicBezTo>
                  <a:pt x="12510883" y="5747889"/>
                  <a:pt x="12294597" y="5964174"/>
                  <a:pt x="12027794" y="5964174"/>
                </a:cubicBezTo>
                <a:cubicBezTo>
                  <a:pt x="11760991" y="5964174"/>
                  <a:pt x="11544705" y="5747889"/>
                  <a:pt x="11544705" y="5481087"/>
                </a:cubicBezTo>
                <a:cubicBezTo>
                  <a:pt x="11544705" y="5214285"/>
                  <a:pt x="11760991" y="4998000"/>
                  <a:pt x="12027794" y="4998000"/>
                </a:cubicBezTo>
                <a:close/>
                <a:moveTo>
                  <a:pt x="3742942" y="3770579"/>
                </a:moveTo>
                <a:cubicBezTo>
                  <a:pt x="4009746" y="3770579"/>
                  <a:pt x="4226032" y="3986865"/>
                  <a:pt x="4226032" y="4253667"/>
                </a:cubicBezTo>
                <a:cubicBezTo>
                  <a:pt x="4226032" y="4520469"/>
                  <a:pt x="4009746" y="4736754"/>
                  <a:pt x="3742942" y="4736754"/>
                </a:cubicBezTo>
                <a:cubicBezTo>
                  <a:pt x="3476139" y="4736754"/>
                  <a:pt x="3259853" y="4520469"/>
                  <a:pt x="3259853" y="4253667"/>
                </a:cubicBezTo>
                <a:cubicBezTo>
                  <a:pt x="3259853" y="3986865"/>
                  <a:pt x="3476139" y="3770579"/>
                  <a:pt x="3742942" y="3770579"/>
                </a:cubicBezTo>
                <a:close/>
                <a:moveTo>
                  <a:pt x="15231414" y="2672269"/>
                </a:moveTo>
                <a:cubicBezTo>
                  <a:pt x="15498217" y="2672269"/>
                  <a:pt x="15714503" y="2888554"/>
                  <a:pt x="15714503" y="3155356"/>
                </a:cubicBezTo>
                <a:cubicBezTo>
                  <a:pt x="15714503" y="3422158"/>
                  <a:pt x="15498217" y="3638443"/>
                  <a:pt x="15231414" y="3638443"/>
                </a:cubicBezTo>
                <a:cubicBezTo>
                  <a:pt x="14964611" y="3638443"/>
                  <a:pt x="14748325" y="3422158"/>
                  <a:pt x="14748325" y="3155356"/>
                </a:cubicBezTo>
                <a:cubicBezTo>
                  <a:pt x="14748325" y="2888554"/>
                  <a:pt x="14964611" y="2672269"/>
                  <a:pt x="15231414" y="2672269"/>
                </a:cubicBezTo>
                <a:close/>
                <a:moveTo>
                  <a:pt x="612624" y="1621291"/>
                </a:moveTo>
                <a:cubicBezTo>
                  <a:pt x="879427" y="1621291"/>
                  <a:pt x="1095713" y="1837577"/>
                  <a:pt x="1095713" y="2104377"/>
                </a:cubicBezTo>
                <a:cubicBezTo>
                  <a:pt x="1095713" y="2371180"/>
                  <a:pt x="879427" y="2587465"/>
                  <a:pt x="612624" y="2587465"/>
                </a:cubicBezTo>
                <a:cubicBezTo>
                  <a:pt x="345821" y="2587465"/>
                  <a:pt x="129535" y="2371180"/>
                  <a:pt x="129535" y="2104377"/>
                </a:cubicBezTo>
                <a:cubicBezTo>
                  <a:pt x="129535" y="1837577"/>
                  <a:pt x="345821" y="1621291"/>
                  <a:pt x="612624" y="1621291"/>
                </a:cubicBezTo>
                <a:close/>
                <a:moveTo>
                  <a:pt x="11144842" y="1463860"/>
                </a:moveTo>
                <a:cubicBezTo>
                  <a:pt x="11411645" y="1463860"/>
                  <a:pt x="11627931" y="1680145"/>
                  <a:pt x="11627931" y="1946948"/>
                </a:cubicBezTo>
                <a:cubicBezTo>
                  <a:pt x="11627931" y="2213750"/>
                  <a:pt x="11411645" y="2430035"/>
                  <a:pt x="11144842" y="2430035"/>
                </a:cubicBezTo>
                <a:cubicBezTo>
                  <a:pt x="10878039" y="2430035"/>
                  <a:pt x="10661753" y="2213750"/>
                  <a:pt x="10661753" y="1946948"/>
                </a:cubicBezTo>
                <a:cubicBezTo>
                  <a:pt x="10661753" y="1680145"/>
                  <a:pt x="10878039" y="1463860"/>
                  <a:pt x="11144842" y="1463860"/>
                </a:cubicBezTo>
                <a:close/>
                <a:moveTo>
                  <a:pt x="7919640" y="986204"/>
                </a:moveTo>
                <a:cubicBezTo>
                  <a:pt x="8186443" y="986204"/>
                  <a:pt x="8402729" y="1202489"/>
                  <a:pt x="8402729" y="1469292"/>
                </a:cubicBezTo>
                <a:cubicBezTo>
                  <a:pt x="8402729" y="1736093"/>
                  <a:pt x="8186443" y="1952378"/>
                  <a:pt x="7919640" y="1952378"/>
                </a:cubicBezTo>
                <a:cubicBezTo>
                  <a:pt x="7652837" y="1952378"/>
                  <a:pt x="7436553" y="1736093"/>
                  <a:pt x="7436553" y="1469292"/>
                </a:cubicBezTo>
                <a:cubicBezTo>
                  <a:pt x="7436553" y="1202489"/>
                  <a:pt x="7652837" y="986204"/>
                  <a:pt x="7919640" y="986204"/>
                </a:cubicBezTo>
                <a:close/>
                <a:moveTo>
                  <a:pt x="3167918" y="164322"/>
                </a:moveTo>
                <a:cubicBezTo>
                  <a:pt x="3434721" y="164322"/>
                  <a:pt x="3651007" y="380607"/>
                  <a:pt x="3651007" y="647410"/>
                </a:cubicBezTo>
                <a:cubicBezTo>
                  <a:pt x="3651007" y="914211"/>
                  <a:pt x="3434721" y="1130495"/>
                  <a:pt x="3167918" y="1130495"/>
                </a:cubicBezTo>
                <a:cubicBezTo>
                  <a:pt x="2901115" y="1130495"/>
                  <a:pt x="2684829" y="914211"/>
                  <a:pt x="2684829" y="647410"/>
                </a:cubicBezTo>
                <a:cubicBezTo>
                  <a:pt x="2684829" y="380607"/>
                  <a:pt x="2901115" y="164322"/>
                  <a:pt x="3167918" y="164322"/>
                </a:cubicBezTo>
                <a:close/>
                <a:moveTo>
                  <a:pt x="14452308" y="0"/>
                </a:moveTo>
                <a:cubicBezTo>
                  <a:pt x="14719111" y="0"/>
                  <a:pt x="14935397" y="216285"/>
                  <a:pt x="14935397" y="483087"/>
                </a:cubicBezTo>
                <a:cubicBezTo>
                  <a:pt x="14935397" y="749889"/>
                  <a:pt x="14719111" y="966174"/>
                  <a:pt x="14452308" y="966174"/>
                </a:cubicBezTo>
                <a:cubicBezTo>
                  <a:pt x="14185505" y="966174"/>
                  <a:pt x="13969219" y="749889"/>
                  <a:pt x="13969219" y="483087"/>
                </a:cubicBezTo>
                <a:cubicBezTo>
                  <a:pt x="13969219" y="216285"/>
                  <a:pt x="14185505" y="0"/>
                  <a:pt x="14452308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3" name="フリーフォーム: 図形 272">
            <a:extLst>
              <a:ext uri="{FF2B5EF4-FFF2-40B4-BE49-F238E27FC236}">
                <a16:creationId xmlns:a16="http://schemas.microsoft.com/office/drawing/2014/main" id="{4FB1D636-AC4E-4928-9171-91BBE1B49F93}"/>
              </a:ext>
            </a:extLst>
          </p:cNvPr>
          <p:cNvSpPr/>
          <p:nvPr/>
        </p:nvSpPr>
        <p:spPr bwMode="auto">
          <a:xfrm>
            <a:off x="-3522503" y="7164415"/>
            <a:ext cx="15714503" cy="18569663"/>
          </a:xfrm>
          <a:custGeom>
            <a:avLst/>
            <a:gdLst>
              <a:gd name="connsiteX0" fmla="*/ 9596448 w 15714503"/>
              <a:gd name="connsiteY0" fmla="*/ 17603489 h 18569663"/>
              <a:gd name="connsiteX1" fmla="*/ 10079537 w 15714503"/>
              <a:gd name="connsiteY1" fmla="*/ 18086576 h 18569663"/>
              <a:gd name="connsiteX2" fmla="*/ 9596448 w 15714503"/>
              <a:gd name="connsiteY2" fmla="*/ 18569663 h 18569663"/>
              <a:gd name="connsiteX3" fmla="*/ 9113359 w 15714503"/>
              <a:gd name="connsiteY3" fmla="*/ 18086576 h 18569663"/>
              <a:gd name="connsiteX4" fmla="*/ 9596448 w 15714503"/>
              <a:gd name="connsiteY4" fmla="*/ 17603489 h 18569663"/>
              <a:gd name="connsiteX5" fmla="*/ 4940789 w 15714503"/>
              <a:gd name="connsiteY5" fmla="*/ 17349841 h 18569663"/>
              <a:gd name="connsiteX6" fmla="*/ 5423878 w 15714503"/>
              <a:gd name="connsiteY6" fmla="*/ 17832928 h 18569663"/>
              <a:gd name="connsiteX7" fmla="*/ 4940789 w 15714503"/>
              <a:gd name="connsiteY7" fmla="*/ 18316015 h 18569663"/>
              <a:gd name="connsiteX8" fmla="*/ 4457700 w 15714503"/>
              <a:gd name="connsiteY8" fmla="*/ 17832928 h 18569663"/>
              <a:gd name="connsiteX9" fmla="*/ 4940789 w 15714503"/>
              <a:gd name="connsiteY9" fmla="*/ 17349841 h 18569663"/>
              <a:gd name="connsiteX10" fmla="*/ 14549448 w 15714503"/>
              <a:gd name="connsiteY10" fmla="*/ 17260589 h 18569663"/>
              <a:gd name="connsiteX11" fmla="*/ 15032537 w 15714503"/>
              <a:gd name="connsiteY11" fmla="*/ 17743676 h 18569663"/>
              <a:gd name="connsiteX12" fmla="*/ 14549448 w 15714503"/>
              <a:gd name="connsiteY12" fmla="*/ 18226763 h 18569663"/>
              <a:gd name="connsiteX13" fmla="*/ 14066359 w 15714503"/>
              <a:gd name="connsiteY13" fmla="*/ 17743676 h 18569663"/>
              <a:gd name="connsiteX14" fmla="*/ 14549448 w 15714503"/>
              <a:gd name="connsiteY14" fmla="*/ 17260589 h 18569663"/>
              <a:gd name="connsiteX15" fmla="*/ 483089 w 15714503"/>
              <a:gd name="connsiteY15" fmla="*/ 15057456 h 18569663"/>
              <a:gd name="connsiteX16" fmla="*/ 966178 w 15714503"/>
              <a:gd name="connsiteY16" fmla="*/ 15540543 h 18569663"/>
              <a:gd name="connsiteX17" fmla="*/ 483089 w 15714503"/>
              <a:gd name="connsiteY17" fmla="*/ 16023630 h 18569663"/>
              <a:gd name="connsiteX18" fmla="*/ 0 w 15714503"/>
              <a:gd name="connsiteY18" fmla="*/ 15540543 h 18569663"/>
              <a:gd name="connsiteX19" fmla="*/ 483089 w 15714503"/>
              <a:gd name="connsiteY19" fmla="*/ 15057456 h 18569663"/>
              <a:gd name="connsiteX20" fmla="*/ 11602843 w 15714503"/>
              <a:gd name="connsiteY20" fmla="*/ 14345384 h 18569663"/>
              <a:gd name="connsiteX21" fmla="*/ 12085932 w 15714503"/>
              <a:gd name="connsiteY21" fmla="*/ 14828471 h 18569663"/>
              <a:gd name="connsiteX22" fmla="*/ 11602843 w 15714503"/>
              <a:gd name="connsiteY22" fmla="*/ 15311558 h 18569663"/>
              <a:gd name="connsiteX23" fmla="*/ 11119754 w 15714503"/>
              <a:gd name="connsiteY23" fmla="*/ 14828471 h 18569663"/>
              <a:gd name="connsiteX24" fmla="*/ 11602843 w 15714503"/>
              <a:gd name="connsiteY24" fmla="*/ 14345384 h 18569663"/>
              <a:gd name="connsiteX25" fmla="*/ 14621814 w 15714503"/>
              <a:gd name="connsiteY25" fmla="*/ 13721269 h 18569663"/>
              <a:gd name="connsiteX26" fmla="*/ 15104903 w 15714503"/>
              <a:gd name="connsiteY26" fmla="*/ 14204356 h 18569663"/>
              <a:gd name="connsiteX27" fmla="*/ 14621814 w 15714503"/>
              <a:gd name="connsiteY27" fmla="*/ 14687443 h 18569663"/>
              <a:gd name="connsiteX28" fmla="*/ 14138725 w 15714503"/>
              <a:gd name="connsiteY28" fmla="*/ 14204356 h 18569663"/>
              <a:gd name="connsiteX29" fmla="*/ 14621814 w 15714503"/>
              <a:gd name="connsiteY29" fmla="*/ 13721269 h 18569663"/>
              <a:gd name="connsiteX30" fmla="*/ 5203548 w 15714503"/>
              <a:gd name="connsiteY30" fmla="*/ 13292452 h 18569663"/>
              <a:gd name="connsiteX31" fmla="*/ 5686637 w 15714503"/>
              <a:gd name="connsiteY31" fmla="*/ 13775539 h 18569663"/>
              <a:gd name="connsiteX32" fmla="*/ 5203548 w 15714503"/>
              <a:gd name="connsiteY32" fmla="*/ 14258626 h 18569663"/>
              <a:gd name="connsiteX33" fmla="*/ 4720458 w 15714503"/>
              <a:gd name="connsiteY33" fmla="*/ 13775539 h 18569663"/>
              <a:gd name="connsiteX34" fmla="*/ 5203548 w 15714503"/>
              <a:gd name="connsiteY34" fmla="*/ 13292452 h 18569663"/>
              <a:gd name="connsiteX35" fmla="*/ 544052 w 15714503"/>
              <a:gd name="connsiteY35" fmla="*/ 11126956 h 18569663"/>
              <a:gd name="connsiteX36" fmla="*/ 1027140 w 15714503"/>
              <a:gd name="connsiteY36" fmla="*/ 11610044 h 18569663"/>
              <a:gd name="connsiteX37" fmla="*/ 544052 w 15714503"/>
              <a:gd name="connsiteY37" fmla="*/ 12093130 h 18569663"/>
              <a:gd name="connsiteX38" fmla="*/ 60962 w 15714503"/>
              <a:gd name="connsiteY38" fmla="*/ 11610044 h 18569663"/>
              <a:gd name="connsiteX39" fmla="*/ 544052 w 15714503"/>
              <a:gd name="connsiteY39" fmla="*/ 11126956 h 18569663"/>
              <a:gd name="connsiteX40" fmla="*/ 7822054 w 15714503"/>
              <a:gd name="connsiteY40" fmla="*/ 9922658 h 18569663"/>
              <a:gd name="connsiteX41" fmla="*/ 8305142 w 15714503"/>
              <a:gd name="connsiteY41" fmla="*/ 10405744 h 18569663"/>
              <a:gd name="connsiteX42" fmla="*/ 7822054 w 15714503"/>
              <a:gd name="connsiteY42" fmla="*/ 10888830 h 18569663"/>
              <a:gd name="connsiteX43" fmla="*/ 7338968 w 15714503"/>
              <a:gd name="connsiteY43" fmla="*/ 10405744 h 18569663"/>
              <a:gd name="connsiteX44" fmla="*/ 7822054 w 15714503"/>
              <a:gd name="connsiteY44" fmla="*/ 9922658 h 18569663"/>
              <a:gd name="connsiteX45" fmla="*/ 11072637 w 15714503"/>
              <a:gd name="connsiteY45" fmla="*/ 8404599 h 18569663"/>
              <a:gd name="connsiteX46" fmla="*/ 11555726 w 15714503"/>
              <a:gd name="connsiteY46" fmla="*/ 8887686 h 18569663"/>
              <a:gd name="connsiteX47" fmla="*/ 11072637 w 15714503"/>
              <a:gd name="connsiteY47" fmla="*/ 9370771 h 18569663"/>
              <a:gd name="connsiteX48" fmla="*/ 10589548 w 15714503"/>
              <a:gd name="connsiteY48" fmla="*/ 8887686 h 18569663"/>
              <a:gd name="connsiteX49" fmla="*/ 11072637 w 15714503"/>
              <a:gd name="connsiteY49" fmla="*/ 8404599 h 18569663"/>
              <a:gd name="connsiteX50" fmla="*/ 3391187 w 15714503"/>
              <a:gd name="connsiteY50" fmla="*/ 7935232 h 18569663"/>
              <a:gd name="connsiteX51" fmla="*/ 3874276 w 15714503"/>
              <a:gd name="connsiteY51" fmla="*/ 8418320 h 18569663"/>
              <a:gd name="connsiteX52" fmla="*/ 3391187 w 15714503"/>
              <a:gd name="connsiteY52" fmla="*/ 8901407 h 18569663"/>
              <a:gd name="connsiteX53" fmla="*/ 2908098 w 15714503"/>
              <a:gd name="connsiteY53" fmla="*/ 8418320 h 18569663"/>
              <a:gd name="connsiteX54" fmla="*/ 3391187 w 15714503"/>
              <a:gd name="connsiteY54" fmla="*/ 7935232 h 18569663"/>
              <a:gd name="connsiteX55" fmla="*/ 14391456 w 15714503"/>
              <a:gd name="connsiteY55" fmla="*/ 6453373 h 18569663"/>
              <a:gd name="connsiteX56" fmla="*/ 14874545 w 15714503"/>
              <a:gd name="connsiteY56" fmla="*/ 6936460 h 18569663"/>
              <a:gd name="connsiteX57" fmla="*/ 14391456 w 15714503"/>
              <a:gd name="connsiteY57" fmla="*/ 7419546 h 18569663"/>
              <a:gd name="connsiteX58" fmla="*/ 13908367 w 15714503"/>
              <a:gd name="connsiteY58" fmla="*/ 6936460 h 18569663"/>
              <a:gd name="connsiteX59" fmla="*/ 14391456 w 15714503"/>
              <a:gd name="connsiteY59" fmla="*/ 6453373 h 18569663"/>
              <a:gd name="connsiteX60" fmla="*/ 612627 w 15714503"/>
              <a:gd name="connsiteY60" fmla="*/ 6225241 h 18569663"/>
              <a:gd name="connsiteX61" fmla="*/ 1095716 w 15714503"/>
              <a:gd name="connsiteY61" fmla="*/ 6708328 h 18569663"/>
              <a:gd name="connsiteX62" fmla="*/ 612627 w 15714503"/>
              <a:gd name="connsiteY62" fmla="*/ 7191415 h 18569663"/>
              <a:gd name="connsiteX63" fmla="*/ 129538 w 15714503"/>
              <a:gd name="connsiteY63" fmla="*/ 6708328 h 18569663"/>
              <a:gd name="connsiteX64" fmla="*/ 612627 w 15714503"/>
              <a:gd name="connsiteY64" fmla="*/ 6225241 h 18569663"/>
              <a:gd name="connsiteX65" fmla="*/ 6943046 w 15714503"/>
              <a:gd name="connsiteY65" fmla="*/ 5149664 h 18569663"/>
              <a:gd name="connsiteX66" fmla="*/ 7426135 w 15714503"/>
              <a:gd name="connsiteY66" fmla="*/ 5632751 h 18569663"/>
              <a:gd name="connsiteX67" fmla="*/ 6943046 w 15714503"/>
              <a:gd name="connsiteY67" fmla="*/ 6115838 h 18569663"/>
              <a:gd name="connsiteX68" fmla="*/ 6459957 w 15714503"/>
              <a:gd name="connsiteY68" fmla="*/ 5632751 h 18569663"/>
              <a:gd name="connsiteX69" fmla="*/ 6943046 w 15714503"/>
              <a:gd name="connsiteY69" fmla="*/ 5149664 h 18569663"/>
              <a:gd name="connsiteX70" fmla="*/ 12027794 w 15714503"/>
              <a:gd name="connsiteY70" fmla="*/ 4998000 h 18569663"/>
              <a:gd name="connsiteX71" fmla="*/ 12510883 w 15714503"/>
              <a:gd name="connsiteY71" fmla="*/ 5481087 h 18569663"/>
              <a:gd name="connsiteX72" fmla="*/ 12027794 w 15714503"/>
              <a:gd name="connsiteY72" fmla="*/ 5964174 h 18569663"/>
              <a:gd name="connsiteX73" fmla="*/ 11544705 w 15714503"/>
              <a:gd name="connsiteY73" fmla="*/ 5481087 h 18569663"/>
              <a:gd name="connsiteX74" fmla="*/ 12027794 w 15714503"/>
              <a:gd name="connsiteY74" fmla="*/ 4998000 h 18569663"/>
              <a:gd name="connsiteX75" fmla="*/ 3742942 w 15714503"/>
              <a:gd name="connsiteY75" fmla="*/ 3770579 h 18569663"/>
              <a:gd name="connsiteX76" fmla="*/ 4226032 w 15714503"/>
              <a:gd name="connsiteY76" fmla="*/ 4253667 h 18569663"/>
              <a:gd name="connsiteX77" fmla="*/ 3742942 w 15714503"/>
              <a:gd name="connsiteY77" fmla="*/ 4736754 h 18569663"/>
              <a:gd name="connsiteX78" fmla="*/ 3259853 w 15714503"/>
              <a:gd name="connsiteY78" fmla="*/ 4253667 h 18569663"/>
              <a:gd name="connsiteX79" fmla="*/ 3742942 w 15714503"/>
              <a:gd name="connsiteY79" fmla="*/ 3770579 h 18569663"/>
              <a:gd name="connsiteX80" fmla="*/ 15231414 w 15714503"/>
              <a:gd name="connsiteY80" fmla="*/ 2672269 h 18569663"/>
              <a:gd name="connsiteX81" fmla="*/ 15714503 w 15714503"/>
              <a:gd name="connsiteY81" fmla="*/ 3155356 h 18569663"/>
              <a:gd name="connsiteX82" fmla="*/ 15231414 w 15714503"/>
              <a:gd name="connsiteY82" fmla="*/ 3638443 h 18569663"/>
              <a:gd name="connsiteX83" fmla="*/ 14748325 w 15714503"/>
              <a:gd name="connsiteY83" fmla="*/ 3155356 h 18569663"/>
              <a:gd name="connsiteX84" fmla="*/ 15231414 w 15714503"/>
              <a:gd name="connsiteY84" fmla="*/ 2672269 h 18569663"/>
              <a:gd name="connsiteX85" fmla="*/ 612624 w 15714503"/>
              <a:gd name="connsiteY85" fmla="*/ 1621291 h 18569663"/>
              <a:gd name="connsiteX86" fmla="*/ 1095713 w 15714503"/>
              <a:gd name="connsiteY86" fmla="*/ 2104377 h 18569663"/>
              <a:gd name="connsiteX87" fmla="*/ 612624 w 15714503"/>
              <a:gd name="connsiteY87" fmla="*/ 2587465 h 18569663"/>
              <a:gd name="connsiteX88" fmla="*/ 129535 w 15714503"/>
              <a:gd name="connsiteY88" fmla="*/ 2104377 h 18569663"/>
              <a:gd name="connsiteX89" fmla="*/ 612624 w 15714503"/>
              <a:gd name="connsiteY89" fmla="*/ 1621291 h 18569663"/>
              <a:gd name="connsiteX90" fmla="*/ 11144842 w 15714503"/>
              <a:gd name="connsiteY90" fmla="*/ 1463860 h 18569663"/>
              <a:gd name="connsiteX91" fmla="*/ 11627931 w 15714503"/>
              <a:gd name="connsiteY91" fmla="*/ 1946948 h 18569663"/>
              <a:gd name="connsiteX92" fmla="*/ 11144842 w 15714503"/>
              <a:gd name="connsiteY92" fmla="*/ 2430035 h 18569663"/>
              <a:gd name="connsiteX93" fmla="*/ 10661753 w 15714503"/>
              <a:gd name="connsiteY93" fmla="*/ 1946948 h 18569663"/>
              <a:gd name="connsiteX94" fmla="*/ 11144842 w 15714503"/>
              <a:gd name="connsiteY94" fmla="*/ 1463860 h 18569663"/>
              <a:gd name="connsiteX95" fmla="*/ 7919640 w 15714503"/>
              <a:gd name="connsiteY95" fmla="*/ 986204 h 18569663"/>
              <a:gd name="connsiteX96" fmla="*/ 8402729 w 15714503"/>
              <a:gd name="connsiteY96" fmla="*/ 1469292 h 18569663"/>
              <a:gd name="connsiteX97" fmla="*/ 7919640 w 15714503"/>
              <a:gd name="connsiteY97" fmla="*/ 1952378 h 18569663"/>
              <a:gd name="connsiteX98" fmla="*/ 7436553 w 15714503"/>
              <a:gd name="connsiteY98" fmla="*/ 1469292 h 18569663"/>
              <a:gd name="connsiteX99" fmla="*/ 7919640 w 15714503"/>
              <a:gd name="connsiteY99" fmla="*/ 986204 h 18569663"/>
              <a:gd name="connsiteX100" fmla="*/ 3167918 w 15714503"/>
              <a:gd name="connsiteY100" fmla="*/ 164322 h 18569663"/>
              <a:gd name="connsiteX101" fmla="*/ 3651007 w 15714503"/>
              <a:gd name="connsiteY101" fmla="*/ 647410 h 18569663"/>
              <a:gd name="connsiteX102" fmla="*/ 3167918 w 15714503"/>
              <a:gd name="connsiteY102" fmla="*/ 1130495 h 18569663"/>
              <a:gd name="connsiteX103" fmla="*/ 2684829 w 15714503"/>
              <a:gd name="connsiteY103" fmla="*/ 647410 h 18569663"/>
              <a:gd name="connsiteX104" fmla="*/ 3167918 w 15714503"/>
              <a:gd name="connsiteY104" fmla="*/ 164322 h 18569663"/>
              <a:gd name="connsiteX105" fmla="*/ 14452308 w 15714503"/>
              <a:gd name="connsiteY105" fmla="*/ 0 h 18569663"/>
              <a:gd name="connsiteX106" fmla="*/ 14935397 w 15714503"/>
              <a:gd name="connsiteY106" fmla="*/ 483087 h 18569663"/>
              <a:gd name="connsiteX107" fmla="*/ 14452308 w 15714503"/>
              <a:gd name="connsiteY107" fmla="*/ 966174 h 18569663"/>
              <a:gd name="connsiteX108" fmla="*/ 13969219 w 15714503"/>
              <a:gd name="connsiteY108" fmla="*/ 483087 h 18569663"/>
              <a:gd name="connsiteX109" fmla="*/ 14452308 w 15714503"/>
              <a:gd name="connsiteY109" fmla="*/ 0 h 185696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</a:cxnLst>
            <a:rect l="l" t="t" r="r" b="b"/>
            <a:pathLst>
              <a:path w="15714503" h="18569663">
                <a:moveTo>
                  <a:pt x="9596448" y="17603489"/>
                </a:moveTo>
                <a:cubicBezTo>
                  <a:pt x="9863251" y="17603489"/>
                  <a:pt x="10079537" y="17819774"/>
                  <a:pt x="10079537" y="18086576"/>
                </a:cubicBezTo>
                <a:cubicBezTo>
                  <a:pt x="10079537" y="18353378"/>
                  <a:pt x="9863251" y="18569663"/>
                  <a:pt x="9596448" y="18569663"/>
                </a:cubicBezTo>
                <a:cubicBezTo>
                  <a:pt x="9329645" y="18569663"/>
                  <a:pt x="9113359" y="18353378"/>
                  <a:pt x="9113359" y="18086576"/>
                </a:cubicBezTo>
                <a:cubicBezTo>
                  <a:pt x="9113359" y="17819774"/>
                  <a:pt x="9329645" y="17603489"/>
                  <a:pt x="9596448" y="17603489"/>
                </a:cubicBezTo>
                <a:close/>
                <a:moveTo>
                  <a:pt x="4940789" y="17349841"/>
                </a:moveTo>
                <a:cubicBezTo>
                  <a:pt x="5207592" y="17349841"/>
                  <a:pt x="5423878" y="17566126"/>
                  <a:pt x="5423878" y="17832928"/>
                </a:cubicBezTo>
                <a:cubicBezTo>
                  <a:pt x="5423878" y="18099730"/>
                  <a:pt x="5207592" y="18316015"/>
                  <a:pt x="4940789" y="18316015"/>
                </a:cubicBezTo>
                <a:cubicBezTo>
                  <a:pt x="4673986" y="18316015"/>
                  <a:pt x="4457700" y="18099730"/>
                  <a:pt x="4457700" y="17832928"/>
                </a:cubicBezTo>
                <a:cubicBezTo>
                  <a:pt x="4457700" y="17566126"/>
                  <a:pt x="4673986" y="17349841"/>
                  <a:pt x="4940789" y="17349841"/>
                </a:cubicBezTo>
                <a:close/>
                <a:moveTo>
                  <a:pt x="14549448" y="17260589"/>
                </a:moveTo>
                <a:cubicBezTo>
                  <a:pt x="14816251" y="17260589"/>
                  <a:pt x="15032537" y="17476874"/>
                  <a:pt x="15032537" y="17743676"/>
                </a:cubicBezTo>
                <a:cubicBezTo>
                  <a:pt x="15032537" y="18010478"/>
                  <a:pt x="14816251" y="18226763"/>
                  <a:pt x="14549448" y="18226763"/>
                </a:cubicBezTo>
                <a:cubicBezTo>
                  <a:pt x="14282645" y="18226763"/>
                  <a:pt x="14066359" y="18010478"/>
                  <a:pt x="14066359" y="17743676"/>
                </a:cubicBezTo>
                <a:cubicBezTo>
                  <a:pt x="14066359" y="17476874"/>
                  <a:pt x="14282645" y="17260589"/>
                  <a:pt x="14549448" y="17260589"/>
                </a:cubicBezTo>
                <a:close/>
                <a:moveTo>
                  <a:pt x="483089" y="15057456"/>
                </a:moveTo>
                <a:cubicBezTo>
                  <a:pt x="749892" y="15057456"/>
                  <a:pt x="966178" y="15273741"/>
                  <a:pt x="966178" y="15540543"/>
                </a:cubicBezTo>
                <a:cubicBezTo>
                  <a:pt x="966178" y="15807345"/>
                  <a:pt x="749892" y="16023630"/>
                  <a:pt x="483089" y="16023630"/>
                </a:cubicBezTo>
                <a:cubicBezTo>
                  <a:pt x="216286" y="16023630"/>
                  <a:pt x="0" y="15807345"/>
                  <a:pt x="0" y="15540543"/>
                </a:cubicBezTo>
                <a:cubicBezTo>
                  <a:pt x="0" y="15273741"/>
                  <a:pt x="216286" y="15057456"/>
                  <a:pt x="483089" y="15057456"/>
                </a:cubicBezTo>
                <a:close/>
                <a:moveTo>
                  <a:pt x="11602843" y="14345384"/>
                </a:moveTo>
                <a:cubicBezTo>
                  <a:pt x="11869646" y="14345384"/>
                  <a:pt x="12085932" y="14561669"/>
                  <a:pt x="12085932" y="14828471"/>
                </a:cubicBezTo>
                <a:cubicBezTo>
                  <a:pt x="12085932" y="15095273"/>
                  <a:pt x="11869646" y="15311558"/>
                  <a:pt x="11602843" y="15311558"/>
                </a:cubicBezTo>
                <a:cubicBezTo>
                  <a:pt x="11336040" y="15311558"/>
                  <a:pt x="11119754" y="15095273"/>
                  <a:pt x="11119754" y="14828471"/>
                </a:cubicBezTo>
                <a:cubicBezTo>
                  <a:pt x="11119754" y="14561669"/>
                  <a:pt x="11336040" y="14345384"/>
                  <a:pt x="11602843" y="14345384"/>
                </a:cubicBezTo>
                <a:close/>
                <a:moveTo>
                  <a:pt x="14621814" y="13721269"/>
                </a:moveTo>
                <a:cubicBezTo>
                  <a:pt x="14888617" y="13721269"/>
                  <a:pt x="15104903" y="13937554"/>
                  <a:pt x="15104903" y="14204356"/>
                </a:cubicBezTo>
                <a:cubicBezTo>
                  <a:pt x="15104903" y="14471158"/>
                  <a:pt x="14888617" y="14687443"/>
                  <a:pt x="14621814" y="14687443"/>
                </a:cubicBezTo>
                <a:cubicBezTo>
                  <a:pt x="14355011" y="14687443"/>
                  <a:pt x="14138725" y="14471158"/>
                  <a:pt x="14138725" y="14204356"/>
                </a:cubicBezTo>
                <a:cubicBezTo>
                  <a:pt x="14138725" y="13937554"/>
                  <a:pt x="14355011" y="13721269"/>
                  <a:pt x="14621814" y="13721269"/>
                </a:cubicBezTo>
                <a:close/>
                <a:moveTo>
                  <a:pt x="5203548" y="13292452"/>
                </a:moveTo>
                <a:cubicBezTo>
                  <a:pt x="5470351" y="13292452"/>
                  <a:pt x="5686637" y="13508737"/>
                  <a:pt x="5686637" y="13775539"/>
                </a:cubicBezTo>
                <a:cubicBezTo>
                  <a:pt x="5686637" y="14042341"/>
                  <a:pt x="5470351" y="14258626"/>
                  <a:pt x="5203548" y="14258626"/>
                </a:cubicBezTo>
                <a:cubicBezTo>
                  <a:pt x="4936745" y="14258626"/>
                  <a:pt x="4720458" y="14042341"/>
                  <a:pt x="4720458" y="13775539"/>
                </a:cubicBezTo>
                <a:cubicBezTo>
                  <a:pt x="4720458" y="13508737"/>
                  <a:pt x="4936745" y="13292452"/>
                  <a:pt x="5203548" y="13292452"/>
                </a:cubicBezTo>
                <a:close/>
                <a:moveTo>
                  <a:pt x="544052" y="11126956"/>
                </a:moveTo>
                <a:cubicBezTo>
                  <a:pt x="810854" y="11126956"/>
                  <a:pt x="1027140" y="11343242"/>
                  <a:pt x="1027140" y="11610044"/>
                </a:cubicBezTo>
                <a:cubicBezTo>
                  <a:pt x="1027140" y="11876845"/>
                  <a:pt x="810854" y="12093130"/>
                  <a:pt x="544052" y="12093130"/>
                </a:cubicBezTo>
                <a:cubicBezTo>
                  <a:pt x="277248" y="12093130"/>
                  <a:pt x="60962" y="11876845"/>
                  <a:pt x="60962" y="11610044"/>
                </a:cubicBezTo>
                <a:cubicBezTo>
                  <a:pt x="60962" y="11343242"/>
                  <a:pt x="277248" y="11126956"/>
                  <a:pt x="544052" y="11126956"/>
                </a:cubicBezTo>
                <a:close/>
                <a:moveTo>
                  <a:pt x="7822054" y="9922658"/>
                </a:moveTo>
                <a:cubicBezTo>
                  <a:pt x="8088856" y="9922658"/>
                  <a:pt x="8305142" y="10138942"/>
                  <a:pt x="8305142" y="10405744"/>
                </a:cubicBezTo>
                <a:cubicBezTo>
                  <a:pt x="8305142" y="10672546"/>
                  <a:pt x="8088856" y="10888830"/>
                  <a:pt x="7822054" y="10888830"/>
                </a:cubicBezTo>
                <a:cubicBezTo>
                  <a:pt x="7555250" y="10888830"/>
                  <a:pt x="7338968" y="10672546"/>
                  <a:pt x="7338968" y="10405744"/>
                </a:cubicBezTo>
                <a:cubicBezTo>
                  <a:pt x="7338968" y="10138942"/>
                  <a:pt x="7555250" y="9922658"/>
                  <a:pt x="7822054" y="9922658"/>
                </a:cubicBezTo>
                <a:close/>
                <a:moveTo>
                  <a:pt x="11072637" y="8404599"/>
                </a:moveTo>
                <a:cubicBezTo>
                  <a:pt x="11339440" y="8404599"/>
                  <a:pt x="11555726" y="8620883"/>
                  <a:pt x="11555726" y="8887686"/>
                </a:cubicBezTo>
                <a:cubicBezTo>
                  <a:pt x="11555726" y="9154488"/>
                  <a:pt x="11339440" y="9370771"/>
                  <a:pt x="11072637" y="9370771"/>
                </a:cubicBezTo>
                <a:cubicBezTo>
                  <a:pt x="10805834" y="9370771"/>
                  <a:pt x="10589548" y="9154488"/>
                  <a:pt x="10589548" y="8887686"/>
                </a:cubicBezTo>
                <a:cubicBezTo>
                  <a:pt x="10589548" y="8620883"/>
                  <a:pt x="10805834" y="8404599"/>
                  <a:pt x="11072637" y="8404599"/>
                </a:cubicBezTo>
                <a:close/>
                <a:moveTo>
                  <a:pt x="3391187" y="7935232"/>
                </a:moveTo>
                <a:cubicBezTo>
                  <a:pt x="3657990" y="7935232"/>
                  <a:pt x="3874276" y="8151518"/>
                  <a:pt x="3874276" y="8418320"/>
                </a:cubicBezTo>
                <a:cubicBezTo>
                  <a:pt x="3874276" y="8685122"/>
                  <a:pt x="3657990" y="8901407"/>
                  <a:pt x="3391187" y="8901407"/>
                </a:cubicBezTo>
                <a:cubicBezTo>
                  <a:pt x="3124384" y="8901407"/>
                  <a:pt x="2908098" y="8685122"/>
                  <a:pt x="2908098" y="8418320"/>
                </a:cubicBezTo>
                <a:cubicBezTo>
                  <a:pt x="2908098" y="8151518"/>
                  <a:pt x="3124384" y="7935232"/>
                  <a:pt x="3391187" y="7935232"/>
                </a:cubicBezTo>
                <a:close/>
                <a:moveTo>
                  <a:pt x="14391456" y="6453373"/>
                </a:moveTo>
                <a:cubicBezTo>
                  <a:pt x="14658259" y="6453373"/>
                  <a:pt x="14874545" y="6669658"/>
                  <a:pt x="14874545" y="6936460"/>
                </a:cubicBezTo>
                <a:cubicBezTo>
                  <a:pt x="14874545" y="7203262"/>
                  <a:pt x="14658259" y="7419546"/>
                  <a:pt x="14391456" y="7419546"/>
                </a:cubicBezTo>
                <a:cubicBezTo>
                  <a:pt x="14124653" y="7419546"/>
                  <a:pt x="13908367" y="7203262"/>
                  <a:pt x="13908367" y="6936460"/>
                </a:cubicBezTo>
                <a:cubicBezTo>
                  <a:pt x="13908367" y="6669658"/>
                  <a:pt x="14124653" y="6453373"/>
                  <a:pt x="14391456" y="6453373"/>
                </a:cubicBezTo>
                <a:close/>
                <a:moveTo>
                  <a:pt x="612627" y="6225241"/>
                </a:moveTo>
                <a:cubicBezTo>
                  <a:pt x="879430" y="6225241"/>
                  <a:pt x="1095716" y="6441526"/>
                  <a:pt x="1095716" y="6708328"/>
                </a:cubicBezTo>
                <a:cubicBezTo>
                  <a:pt x="1095716" y="6975130"/>
                  <a:pt x="879430" y="7191415"/>
                  <a:pt x="612627" y="7191415"/>
                </a:cubicBezTo>
                <a:cubicBezTo>
                  <a:pt x="345824" y="7191415"/>
                  <a:pt x="129538" y="6975130"/>
                  <a:pt x="129538" y="6708328"/>
                </a:cubicBezTo>
                <a:cubicBezTo>
                  <a:pt x="129538" y="6441526"/>
                  <a:pt x="345824" y="6225241"/>
                  <a:pt x="612627" y="6225241"/>
                </a:cubicBezTo>
                <a:close/>
                <a:moveTo>
                  <a:pt x="6943046" y="5149664"/>
                </a:moveTo>
                <a:cubicBezTo>
                  <a:pt x="7209849" y="5149664"/>
                  <a:pt x="7426135" y="5365949"/>
                  <a:pt x="7426135" y="5632751"/>
                </a:cubicBezTo>
                <a:cubicBezTo>
                  <a:pt x="7426135" y="5899553"/>
                  <a:pt x="7209849" y="6115838"/>
                  <a:pt x="6943046" y="6115838"/>
                </a:cubicBezTo>
                <a:cubicBezTo>
                  <a:pt x="6676243" y="6115838"/>
                  <a:pt x="6459957" y="5899553"/>
                  <a:pt x="6459957" y="5632751"/>
                </a:cubicBezTo>
                <a:cubicBezTo>
                  <a:pt x="6459957" y="5365949"/>
                  <a:pt x="6676243" y="5149664"/>
                  <a:pt x="6943046" y="5149664"/>
                </a:cubicBezTo>
                <a:close/>
                <a:moveTo>
                  <a:pt x="12027794" y="4998000"/>
                </a:moveTo>
                <a:cubicBezTo>
                  <a:pt x="12294597" y="4998000"/>
                  <a:pt x="12510883" y="5214285"/>
                  <a:pt x="12510883" y="5481087"/>
                </a:cubicBezTo>
                <a:cubicBezTo>
                  <a:pt x="12510883" y="5747889"/>
                  <a:pt x="12294597" y="5964174"/>
                  <a:pt x="12027794" y="5964174"/>
                </a:cubicBezTo>
                <a:cubicBezTo>
                  <a:pt x="11760991" y="5964174"/>
                  <a:pt x="11544705" y="5747889"/>
                  <a:pt x="11544705" y="5481087"/>
                </a:cubicBezTo>
                <a:cubicBezTo>
                  <a:pt x="11544705" y="5214285"/>
                  <a:pt x="11760991" y="4998000"/>
                  <a:pt x="12027794" y="4998000"/>
                </a:cubicBezTo>
                <a:close/>
                <a:moveTo>
                  <a:pt x="3742942" y="3770579"/>
                </a:moveTo>
                <a:cubicBezTo>
                  <a:pt x="4009746" y="3770579"/>
                  <a:pt x="4226032" y="3986865"/>
                  <a:pt x="4226032" y="4253667"/>
                </a:cubicBezTo>
                <a:cubicBezTo>
                  <a:pt x="4226032" y="4520469"/>
                  <a:pt x="4009746" y="4736754"/>
                  <a:pt x="3742942" y="4736754"/>
                </a:cubicBezTo>
                <a:cubicBezTo>
                  <a:pt x="3476139" y="4736754"/>
                  <a:pt x="3259853" y="4520469"/>
                  <a:pt x="3259853" y="4253667"/>
                </a:cubicBezTo>
                <a:cubicBezTo>
                  <a:pt x="3259853" y="3986865"/>
                  <a:pt x="3476139" y="3770579"/>
                  <a:pt x="3742942" y="3770579"/>
                </a:cubicBezTo>
                <a:close/>
                <a:moveTo>
                  <a:pt x="15231414" y="2672269"/>
                </a:moveTo>
                <a:cubicBezTo>
                  <a:pt x="15498217" y="2672269"/>
                  <a:pt x="15714503" y="2888554"/>
                  <a:pt x="15714503" y="3155356"/>
                </a:cubicBezTo>
                <a:cubicBezTo>
                  <a:pt x="15714503" y="3422158"/>
                  <a:pt x="15498217" y="3638443"/>
                  <a:pt x="15231414" y="3638443"/>
                </a:cubicBezTo>
                <a:cubicBezTo>
                  <a:pt x="14964611" y="3638443"/>
                  <a:pt x="14748325" y="3422158"/>
                  <a:pt x="14748325" y="3155356"/>
                </a:cubicBezTo>
                <a:cubicBezTo>
                  <a:pt x="14748325" y="2888554"/>
                  <a:pt x="14964611" y="2672269"/>
                  <a:pt x="15231414" y="2672269"/>
                </a:cubicBezTo>
                <a:close/>
                <a:moveTo>
                  <a:pt x="612624" y="1621291"/>
                </a:moveTo>
                <a:cubicBezTo>
                  <a:pt x="879427" y="1621291"/>
                  <a:pt x="1095713" y="1837577"/>
                  <a:pt x="1095713" y="2104377"/>
                </a:cubicBezTo>
                <a:cubicBezTo>
                  <a:pt x="1095713" y="2371180"/>
                  <a:pt x="879427" y="2587465"/>
                  <a:pt x="612624" y="2587465"/>
                </a:cubicBezTo>
                <a:cubicBezTo>
                  <a:pt x="345821" y="2587465"/>
                  <a:pt x="129535" y="2371180"/>
                  <a:pt x="129535" y="2104377"/>
                </a:cubicBezTo>
                <a:cubicBezTo>
                  <a:pt x="129535" y="1837577"/>
                  <a:pt x="345821" y="1621291"/>
                  <a:pt x="612624" y="1621291"/>
                </a:cubicBezTo>
                <a:close/>
                <a:moveTo>
                  <a:pt x="11144842" y="1463860"/>
                </a:moveTo>
                <a:cubicBezTo>
                  <a:pt x="11411645" y="1463860"/>
                  <a:pt x="11627931" y="1680145"/>
                  <a:pt x="11627931" y="1946948"/>
                </a:cubicBezTo>
                <a:cubicBezTo>
                  <a:pt x="11627931" y="2213750"/>
                  <a:pt x="11411645" y="2430035"/>
                  <a:pt x="11144842" y="2430035"/>
                </a:cubicBezTo>
                <a:cubicBezTo>
                  <a:pt x="10878039" y="2430035"/>
                  <a:pt x="10661753" y="2213750"/>
                  <a:pt x="10661753" y="1946948"/>
                </a:cubicBezTo>
                <a:cubicBezTo>
                  <a:pt x="10661753" y="1680145"/>
                  <a:pt x="10878039" y="1463860"/>
                  <a:pt x="11144842" y="1463860"/>
                </a:cubicBezTo>
                <a:close/>
                <a:moveTo>
                  <a:pt x="7919640" y="986204"/>
                </a:moveTo>
                <a:cubicBezTo>
                  <a:pt x="8186443" y="986204"/>
                  <a:pt x="8402729" y="1202489"/>
                  <a:pt x="8402729" y="1469292"/>
                </a:cubicBezTo>
                <a:cubicBezTo>
                  <a:pt x="8402729" y="1736093"/>
                  <a:pt x="8186443" y="1952378"/>
                  <a:pt x="7919640" y="1952378"/>
                </a:cubicBezTo>
                <a:cubicBezTo>
                  <a:pt x="7652837" y="1952378"/>
                  <a:pt x="7436553" y="1736093"/>
                  <a:pt x="7436553" y="1469292"/>
                </a:cubicBezTo>
                <a:cubicBezTo>
                  <a:pt x="7436553" y="1202489"/>
                  <a:pt x="7652837" y="986204"/>
                  <a:pt x="7919640" y="986204"/>
                </a:cubicBezTo>
                <a:close/>
                <a:moveTo>
                  <a:pt x="3167918" y="164322"/>
                </a:moveTo>
                <a:cubicBezTo>
                  <a:pt x="3434721" y="164322"/>
                  <a:pt x="3651007" y="380607"/>
                  <a:pt x="3651007" y="647410"/>
                </a:cubicBezTo>
                <a:cubicBezTo>
                  <a:pt x="3651007" y="914211"/>
                  <a:pt x="3434721" y="1130495"/>
                  <a:pt x="3167918" y="1130495"/>
                </a:cubicBezTo>
                <a:cubicBezTo>
                  <a:pt x="2901115" y="1130495"/>
                  <a:pt x="2684829" y="914211"/>
                  <a:pt x="2684829" y="647410"/>
                </a:cubicBezTo>
                <a:cubicBezTo>
                  <a:pt x="2684829" y="380607"/>
                  <a:pt x="2901115" y="164322"/>
                  <a:pt x="3167918" y="164322"/>
                </a:cubicBezTo>
                <a:close/>
                <a:moveTo>
                  <a:pt x="14452308" y="0"/>
                </a:moveTo>
                <a:cubicBezTo>
                  <a:pt x="14719111" y="0"/>
                  <a:pt x="14935397" y="216285"/>
                  <a:pt x="14935397" y="483087"/>
                </a:cubicBezTo>
                <a:cubicBezTo>
                  <a:pt x="14935397" y="749889"/>
                  <a:pt x="14719111" y="966174"/>
                  <a:pt x="14452308" y="966174"/>
                </a:cubicBezTo>
                <a:cubicBezTo>
                  <a:pt x="14185505" y="966174"/>
                  <a:pt x="13969219" y="749889"/>
                  <a:pt x="13969219" y="483087"/>
                </a:cubicBezTo>
                <a:cubicBezTo>
                  <a:pt x="13969219" y="216285"/>
                  <a:pt x="14185505" y="0"/>
                  <a:pt x="14452308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6" name="フリーフォーム: 図形 275">
            <a:extLst>
              <a:ext uri="{FF2B5EF4-FFF2-40B4-BE49-F238E27FC236}">
                <a16:creationId xmlns:a16="http://schemas.microsoft.com/office/drawing/2014/main" id="{F67C6C5D-3993-4968-B350-E37680927D80}"/>
              </a:ext>
            </a:extLst>
          </p:cNvPr>
          <p:cNvSpPr/>
          <p:nvPr/>
        </p:nvSpPr>
        <p:spPr bwMode="auto">
          <a:xfrm>
            <a:off x="-1606115" y="8066247"/>
            <a:ext cx="15081962" cy="18604574"/>
          </a:xfrm>
          <a:custGeom>
            <a:avLst/>
            <a:gdLst>
              <a:gd name="connsiteX0" fmla="*/ 9280176 w 15081962"/>
              <a:gd name="connsiteY0" fmla="*/ 18270936 h 18604574"/>
              <a:gd name="connsiteX1" fmla="*/ 9446996 w 15081962"/>
              <a:gd name="connsiteY1" fmla="*/ 18437755 h 18604574"/>
              <a:gd name="connsiteX2" fmla="*/ 9280176 w 15081962"/>
              <a:gd name="connsiteY2" fmla="*/ 18604574 h 18604574"/>
              <a:gd name="connsiteX3" fmla="*/ 9113356 w 15081962"/>
              <a:gd name="connsiteY3" fmla="*/ 18437755 h 18604574"/>
              <a:gd name="connsiteX4" fmla="*/ 9280176 w 15081962"/>
              <a:gd name="connsiteY4" fmla="*/ 18270936 h 18604574"/>
              <a:gd name="connsiteX5" fmla="*/ 4624519 w 15081962"/>
              <a:gd name="connsiteY5" fmla="*/ 18017288 h 18604574"/>
              <a:gd name="connsiteX6" fmla="*/ 4791339 w 15081962"/>
              <a:gd name="connsiteY6" fmla="*/ 18184107 h 18604574"/>
              <a:gd name="connsiteX7" fmla="*/ 4624519 w 15081962"/>
              <a:gd name="connsiteY7" fmla="*/ 18350926 h 18604574"/>
              <a:gd name="connsiteX8" fmla="*/ 4457699 w 15081962"/>
              <a:gd name="connsiteY8" fmla="*/ 18184107 h 18604574"/>
              <a:gd name="connsiteX9" fmla="*/ 4624519 w 15081962"/>
              <a:gd name="connsiteY9" fmla="*/ 18017288 h 18604574"/>
              <a:gd name="connsiteX10" fmla="*/ 14233176 w 15081962"/>
              <a:gd name="connsiteY10" fmla="*/ 17928036 h 18604574"/>
              <a:gd name="connsiteX11" fmla="*/ 14399996 w 15081962"/>
              <a:gd name="connsiteY11" fmla="*/ 18094855 h 18604574"/>
              <a:gd name="connsiteX12" fmla="*/ 14233176 w 15081962"/>
              <a:gd name="connsiteY12" fmla="*/ 18261674 h 18604574"/>
              <a:gd name="connsiteX13" fmla="*/ 14066356 w 15081962"/>
              <a:gd name="connsiteY13" fmla="*/ 18094855 h 18604574"/>
              <a:gd name="connsiteX14" fmla="*/ 14233176 w 15081962"/>
              <a:gd name="connsiteY14" fmla="*/ 17928036 h 18604574"/>
              <a:gd name="connsiteX15" fmla="*/ 12393082 w 15081962"/>
              <a:gd name="connsiteY15" fmla="*/ 17057294 h 18604574"/>
              <a:gd name="connsiteX16" fmla="*/ 12559902 w 15081962"/>
              <a:gd name="connsiteY16" fmla="*/ 17224113 h 18604574"/>
              <a:gd name="connsiteX17" fmla="*/ 12393082 w 15081962"/>
              <a:gd name="connsiteY17" fmla="*/ 17390932 h 18604574"/>
              <a:gd name="connsiteX18" fmla="*/ 12226262 w 15081962"/>
              <a:gd name="connsiteY18" fmla="*/ 17224113 h 18604574"/>
              <a:gd name="connsiteX19" fmla="*/ 12393082 w 15081962"/>
              <a:gd name="connsiteY19" fmla="*/ 17057294 h 18604574"/>
              <a:gd name="connsiteX20" fmla="*/ 2567118 w 15081962"/>
              <a:gd name="connsiteY20" fmla="*/ 17026688 h 18604574"/>
              <a:gd name="connsiteX21" fmla="*/ 2733938 w 15081962"/>
              <a:gd name="connsiteY21" fmla="*/ 17193507 h 18604574"/>
              <a:gd name="connsiteX22" fmla="*/ 2567118 w 15081962"/>
              <a:gd name="connsiteY22" fmla="*/ 17360326 h 18604574"/>
              <a:gd name="connsiteX23" fmla="*/ 2400298 w 15081962"/>
              <a:gd name="connsiteY23" fmla="*/ 17193507 h 18604574"/>
              <a:gd name="connsiteX24" fmla="*/ 2567118 w 15081962"/>
              <a:gd name="connsiteY24" fmla="*/ 17026688 h 18604574"/>
              <a:gd name="connsiteX25" fmla="*/ 6714576 w 15081962"/>
              <a:gd name="connsiteY25" fmla="*/ 16841631 h 18604574"/>
              <a:gd name="connsiteX26" fmla="*/ 6881396 w 15081962"/>
              <a:gd name="connsiteY26" fmla="*/ 17008450 h 18604574"/>
              <a:gd name="connsiteX27" fmla="*/ 6714576 w 15081962"/>
              <a:gd name="connsiteY27" fmla="*/ 17175269 h 18604574"/>
              <a:gd name="connsiteX28" fmla="*/ 6547754 w 15081962"/>
              <a:gd name="connsiteY28" fmla="*/ 17008450 h 18604574"/>
              <a:gd name="connsiteX29" fmla="*/ 6714576 w 15081962"/>
              <a:gd name="connsiteY29" fmla="*/ 16841631 h 18604574"/>
              <a:gd name="connsiteX30" fmla="*/ 9838570 w 15081962"/>
              <a:gd name="connsiteY30" fmla="*/ 16283295 h 18604574"/>
              <a:gd name="connsiteX31" fmla="*/ 10005390 w 15081962"/>
              <a:gd name="connsiteY31" fmla="*/ 16450114 h 18604574"/>
              <a:gd name="connsiteX32" fmla="*/ 9838570 w 15081962"/>
              <a:gd name="connsiteY32" fmla="*/ 16616933 h 18604574"/>
              <a:gd name="connsiteX33" fmla="*/ 9671750 w 15081962"/>
              <a:gd name="connsiteY33" fmla="*/ 16450114 h 18604574"/>
              <a:gd name="connsiteX34" fmla="*/ 9838570 w 15081962"/>
              <a:gd name="connsiteY34" fmla="*/ 16283295 h 18604574"/>
              <a:gd name="connsiteX35" fmla="*/ 166820 w 15081962"/>
              <a:gd name="connsiteY35" fmla="*/ 15724903 h 18604574"/>
              <a:gd name="connsiteX36" fmla="*/ 333640 w 15081962"/>
              <a:gd name="connsiteY36" fmla="*/ 15891722 h 18604574"/>
              <a:gd name="connsiteX37" fmla="*/ 166820 w 15081962"/>
              <a:gd name="connsiteY37" fmla="*/ 16058541 h 18604574"/>
              <a:gd name="connsiteX38" fmla="*/ 0 w 15081962"/>
              <a:gd name="connsiteY38" fmla="*/ 15891722 h 18604574"/>
              <a:gd name="connsiteX39" fmla="*/ 166820 w 15081962"/>
              <a:gd name="connsiteY39" fmla="*/ 15724903 h 18604574"/>
              <a:gd name="connsiteX40" fmla="*/ 11286571 w 15081962"/>
              <a:gd name="connsiteY40" fmla="*/ 15012831 h 18604574"/>
              <a:gd name="connsiteX41" fmla="*/ 11453391 w 15081962"/>
              <a:gd name="connsiteY41" fmla="*/ 15179650 h 18604574"/>
              <a:gd name="connsiteX42" fmla="*/ 11286571 w 15081962"/>
              <a:gd name="connsiteY42" fmla="*/ 15346469 h 18604574"/>
              <a:gd name="connsiteX43" fmla="*/ 11119751 w 15081962"/>
              <a:gd name="connsiteY43" fmla="*/ 15179650 h 18604574"/>
              <a:gd name="connsiteX44" fmla="*/ 11286571 w 15081962"/>
              <a:gd name="connsiteY44" fmla="*/ 15012831 h 18604574"/>
              <a:gd name="connsiteX45" fmla="*/ 4972864 w 15081962"/>
              <a:gd name="connsiteY45" fmla="*/ 14954774 h 18604574"/>
              <a:gd name="connsiteX46" fmla="*/ 5139684 w 15081962"/>
              <a:gd name="connsiteY46" fmla="*/ 15121593 h 18604574"/>
              <a:gd name="connsiteX47" fmla="*/ 4972864 w 15081962"/>
              <a:gd name="connsiteY47" fmla="*/ 15288412 h 18604574"/>
              <a:gd name="connsiteX48" fmla="*/ 4806044 w 15081962"/>
              <a:gd name="connsiteY48" fmla="*/ 15121593 h 18604574"/>
              <a:gd name="connsiteX49" fmla="*/ 4972864 w 15081962"/>
              <a:gd name="connsiteY49" fmla="*/ 14954774 h 18604574"/>
              <a:gd name="connsiteX50" fmla="*/ 3022213 w 15081962"/>
              <a:gd name="connsiteY50" fmla="*/ 14859111 h 18604574"/>
              <a:gd name="connsiteX51" fmla="*/ 3189033 w 15081962"/>
              <a:gd name="connsiteY51" fmla="*/ 15025930 h 18604574"/>
              <a:gd name="connsiteX52" fmla="*/ 3022213 w 15081962"/>
              <a:gd name="connsiteY52" fmla="*/ 15192749 h 18604574"/>
              <a:gd name="connsiteX53" fmla="*/ 2855393 w 15081962"/>
              <a:gd name="connsiteY53" fmla="*/ 15025930 h 18604574"/>
              <a:gd name="connsiteX54" fmla="*/ 3022213 w 15081962"/>
              <a:gd name="connsiteY54" fmla="*/ 14859111 h 18604574"/>
              <a:gd name="connsiteX55" fmla="*/ 8735482 w 15081962"/>
              <a:gd name="connsiteY55" fmla="*/ 14466494 h 18604574"/>
              <a:gd name="connsiteX56" fmla="*/ 8902302 w 15081962"/>
              <a:gd name="connsiteY56" fmla="*/ 14633313 h 18604574"/>
              <a:gd name="connsiteX57" fmla="*/ 8735482 w 15081962"/>
              <a:gd name="connsiteY57" fmla="*/ 14800132 h 18604574"/>
              <a:gd name="connsiteX58" fmla="*/ 8568662 w 15081962"/>
              <a:gd name="connsiteY58" fmla="*/ 14633313 h 18604574"/>
              <a:gd name="connsiteX59" fmla="*/ 8735482 w 15081962"/>
              <a:gd name="connsiteY59" fmla="*/ 14466494 h 18604574"/>
              <a:gd name="connsiteX60" fmla="*/ 14305542 w 15081962"/>
              <a:gd name="connsiteY60" fmla="*/ 14388716 h 18604574"/>
              <a:gd name="connsiteX61" fmla="*/ 14472362 w 15081962"/>
              <a:gd name="connsiteY61" fmla="*/ 14555535 h 18604574"/>
              <a:gd name="connsiteX62" fmla="*/ 14305542 w 15081962"/>
              <a:gd name="connsiteY62" fmla="*/ 14722354 h 18604574"/>
              <a:gd name="connsiteX63" fmla="*/ 14138722 w 15081962"/>
              <a:gd name="connsiteY63" fmla="*/ 14555535 h 18604574"/>
              <a:gd name="connsiteX64" fmla="*/ 14305542 w 15081962"/>
              <a:gd name="connsiteY64" fmla="*/ 14388716 h 18604574"/>
              <a:gd name="connsiteX65" fmla="*/ 12320511 w 15081962"/>
              <a:gd name="connsiteY65" fmla="*/ 13435980 h 18604574"/>
              <a:gd name="connsiteX66" fmla="*/ 12487331 w 15081962"/>
              <a:gd name="connsiteY66" fmla="*/ 13602799 h 18604574"/>
              <a:gd name="connsiteX67" fmla="*/ 12320511 w 15081962"/>
              <a:gd name="connsiteY67" fmla="*/ 13769618 h 18604574"/>
              <a:gd name="connsiteX68" fmla="*/ 12153691 w 15081962"/>
              <a:gd name="connsiteY68" fmla="*/ 13602799 h 18604574"/>
              <a:gd name="connsiteX69" fmla="*/ 12320511 w 15081962"/>
              <a:gd name="connsiteY69" fmla="*/ 13435980 h 18604574"/>
              <a:gd name="connsiteX70" fmla="*/ 1304176 w 15081962"/>
              <a:gd name="connsiteY70" fmla="*/ 13305352 h 18604574"/>
              <a:gd name="connsiteX71" fmla="*/ 1470996 w 15081962"/>
              <a:gd name="connsiteY71" fmla="*/ 13472171 h 18604574"/>
              <a:gd name="connsiteX72" fmla="*/ 1304176 w 15081962"/>
              <a:gd name="connsiteY72" fmla="*/ 13638990 h 18604574"/>
              <a:gd name="connsiteX73" fmla="*/ 1137356 w 15081962"/>
              <a:gd name="connsiteY73" fmla="*/ 13472171 h 18604574"/>
              <a:gd name="connsiteX74" fmla="*/ 1304176 w 15081962"/>
              <a:gd name="connsiteY74" fmla="*/ 13305352 h 18604574"/>
              <a:gd name="connsiteX75" fmla="*/ 6993775 w 15081962"/>
              <a:gd name="connsiteY75" fmla="*/ 12702650 h 18604574"/>
              <a:gd name="connsiteX76" fmla="*/ 7160594 w 15081962"/>
              <a:gd name="connsiteY76" fmla="*/ 12869469 h 18604574"/>
              <a:gd name="connsiteX77" fmla="*/ 6993775 w 15081962"/>
              <a:gd name="connsiteY77" fmla="*/ 13036288 h 18604574"/>
              <a:gd name="connsiteX78" fmla="*/ 6826955 w 15081962"/>
              <a:gd name="connsiteY78" fmla="*/ 12869469 h 18604574"/>
              <a:gd name="connsiteX79" fmla="*/ 6993775 w 15081962"/>
              <a:gd name="connsiteY79" fmla="*/ 12702650 h 18604574"/>
              <a:gd name="connsiteX80" fmla="*/ 4903720 w 15081962"/>
              <a:gd name="connsiteY80" fmla="*/ 12423454 h 18604574"/>
              <a:gd name="connsiteX81" fmla="*/ 5070540 w 15081962"/>
              <a:gd name="connsiteY81" fmla="*/ 12590273 h 18604574"/>
              <a:gd name="connsiteX82" fmla="*/ 4903720 w 15081962"/>
              <a:gd name="connsiteY82" fmla="*/ 12757092 h 18604574"/>
              <a:gd name="connsiteX83" fmla="*/ 4736901 w 15081962"/>
              <a:gd name="connsiteY83" fmla="*/ 12590273 h 18604574"/>
              <a:gd name="connsiteX84" fmla="*/ 4903720 w 15081962"/>
              <a:gd name="connsiteY84" fmla="*/ 12423454 h 18604574"/>
              <a:gd name="connsiteX85" fmla="*/ 10935617 w 15081962"/>
              <a:gd name="connsiteY85" fmla="*/ 12404915 h 18604574"/>
              <a:gd name="connsiteX86" fmla="*/ 11102437 w 15081962"/>
              <a:gd name="connsiteY86" fmla="*/ 12571734 h 18604574"/>
              <a:gd name="connsiteX87" fmla="*/ 10935617 w 15081962"/>
              <a:gd name="connsiteY87" fmla="*/ 12738553 h 18604574"/>
              <a:gd name="connsiteX88" fmla="*/ 10768797 w 15081962"/>
              <a:gd name="connsiteY88" fmla="*/ 12571734 h 18604574"/>
              <a:gd name="connsiteX89" fmla="*/ 10935617 w 15081962"/>
              <a:gd name="connsiteY89" fmla="*/ 12404915 h 18604574"/>
              <a:gd name="connsiteX90" fmla="*/ 13526436 w 15081962"/>
              <a:gd name="connsiteY90" fmla="*/ 11716446 h 18604574"/>
              <a:gd name="connsiteX91" fmla="*/ 13693256 w 15081962"/>
              <a:gd name="connsiteY91" fmla="*/ 11883265 h 18604574"/>
              <a:gd name="connsiteX92" fmla="*/ 13526436 w 15081962"/>
              <a:gd name="connsiteY92" fmla="*/ 12050084 h 18604574"/>
              <a:gd name="connsiteX93" fmla="*/ 13359616 w 15081962"/>
              <a:gd name="connsiteY93" fmla="*/ 11883265 h 18604574"/>
              <a:gd name="connsiteX94" fmla="*/ 13526436 w 15081962"/>
              <a:gd name="connsiteY94" fmla="*/ 11716446 h 18604574"/>
              <a:gd name="connsiteX95" fmla="*/ 2743017 w 15081962"/>
              <a:gd name="connsiteY95" fmla="*/ 11269677 h 18604574"/>
              <a:gd name="connsiteX96" fmla="*/ 2909837 w 15081962"/>
              <a:gd name="connsiteY96" fmla="*/ 11436496 h 18604574"/>
              <a:gd name="connsiteX97" fmla="*/ 2743017 w 15081962"/>
              <a:gd name="connsiteY97" fmla="*/ 11603315 h 18604574"/>
              <a:gd name="connsiteX98" fmla="*/ 2576196 w 15081962"/>
              <a:gd name="connsiteY98" fmla="*/ 11436496 h 18604574"/>
              <a:gd name="connsiteX99" fmla="*/ 2743017 w 15081962"/>
              <a:gd name="connsiteY99" fmla="*/ 11269677 h 18604574"/>
              <a:gd name="connsiteX100" fmla="*/ 8837509 w 15081962"/>
              <a:gd name="connsiteY100" fmla="*/ 11049001 h 18604574"/>
              <a:gd name="connsiteX101" fmla="*/ 9004329 w 15081962"/>
              <a:gd name="connsiteY101" fmla="*/ 11215820 h 18604574"/>
              <a:gd name="connsiteX102" fmla="*/ 8837509 w 15081962"/>
              <a:gd name="connsiteY102" fmla="*/ 11382639 h 18604574"/>
              <a:gd name="connsiteX103" fmla="*/ 8670689 w 15081962"/>
              <a:gd name="connsiteY103" fmla="*/ 11215820 h 18604574"/>
              <a:gd name="connsiteX104" fmla="*/ 8837509 w 15081962"/>
              <a:gd name="connsiteY104" fmla="*/ 11049001 h 18604574"/>
              <a:gd name="connsiteX105" fmla="*/ 446011 w 15081962"/>
              <a:gd name="connsiteY105" fmla="*/ 9985054 h 18604574"/>
              <a:gd name="connsiteX106" fmla="*/ 612831 w 15081962"/>
              <a:gd name="connsiteY106" fmla="*/ 10151873 h 18604574"/>
              <a:gd name="connsiteX107" fmla="*/ 446011 w 15081962"/>
              <a:gd name="connsiteY107" fmla="*/ 10318692 h 18604574"/>
              <a:gd name="connsiteX108" fmla="*/ 279191 w 15081962"/>
              <a:gd name="connsiteY108" fmla="*/ 10151873 h 18604574"/>
              <a:gd name="connsiteX109" fmla="*/ 446011 w 15081962"/>
              <a:gd name="connsiteY109" fmla="*/ 9985054 h 18604574"/>
              <a:gd name="connsiteX110" fmla="*/ 10117767 w 15081962"/>
              <a:gd name="connsiteY110" fmla="*/ 9534519 h 18604574"/>
              <a:gd name="connsiteX111" fmla="*/ 10284587 w 15081962"/>
              <a:gd name="connsiteY111" fmla="*/ 9701338 h 18604574"/>
              <a:gd name="connsiteX112" fmla="*/ 10117767 w 15081962"/>
              <a:gd name="connsiteY112" fmla="*/ 9868156 h 18604574"/>
              <a:gd name="connsiteX113" fmla="*/ 9950947 w 15081962"/>
              <a:gd name="connsiteY113" fmla="*/ 9701338 h 18604574"/>
              <a:gd name="connsiteX114" fmla="*/ 10117767 w 15081962"/>
              <a:gd name="connsiteY114" fmla="*/ 9534519 h 18604574"/>
              <a:gd name="connsiteX115" fmla="*/ 5349315 w 15081962"/>
              <a:gd name="connsiteY115" fmla="*/ 9534519 h 18604574"/>
              <a:gd name="connsiteX116" fmla="*/ 5516135 w 15081962"/>
              <a:gd name="connsiteY116" fmla="*/ 9701338 h 18604574"/>
              <a:gd name="connsiteX117" fmla="*/ 5349315 w 15081962"/>
              <a:gd name="connsiteY117" fmla="*/ 9868156 h 18604574"/>
              <a:gd name="connsiteX118" fmla="*/ 5182495 w 15081962"/>
              <a:gd name="connsiteY118" fmla="*/ 9701338 h 18604574"/>
              <a:gd name="connsiteX119" fmla="*/ 5349315 w 15081962"/>
              <a:gd name="connsiteY119" fmla="*/ 9534519 h 18604574"/>
              <a:gd name="connsiteX120" fmla="*/ 14324722 w 15081962"/>
              <a:gd name="connsiteY120" fmla="*/ 9365136 h 18604574"/>
              <a:gd name="connsiteX121" fmla="*/ 14491542 w 15081962"/>
              <a:gd name="connsiteY121" fmla="*/ 9531954 h 18604574"/>
              <a:gd name="connsiteX122" fmla="*/ 14324722 w 15081962"/>
              <a:gd name="connsiteY122" fmla="*/ 9698774 h 18604574"/>
              <a:gd name="connsiteX123" fmla="*/ 14157902 w 15081962"/>
              <a:gd name="connsiteY123" fmla="*/ 9531954 h 18604574"/>
              <a:gd name="connsiteX124" fmla="*/ 14324722 w 15081962"/>
              <a:gd name="connsiteY124" fmla="*/ 9365136 h 18604574"/>
              <a:gd name="connsiteX125" fmla="*/ 12527918 w 15081962"/>
              <a:gd name="connsiteY125" fmla="*/ 9354679 h 18604574"/>
              <a:gd name="connsiteX126" fmla="*/ 12694738 w 15081962"/>
              <a:gd name="connsiteY126" fmla="*/ 9521497 h 18604574"/>
              <a:gd name="connsiteX127" fmla="*/ 12527918 w 15081962"/>
              <a:gd name="connsiteY127" fmla="*/ 9688316 h 18604574"/>
              <a:gd name="connsiteX128" fmla="*/ 12361098 w 15081962"/>
              <a:gd name="connsiteY128" fmla="*/ 9521497 h 18604574"/>
              <a:gd name="connsiteX129" fmla="*/ 12527918 w 15081962"/>
              <a:gd name="connsiteY129" fmla="*/ 9354679 h 18604574"/>
              <a:gd name="connsiteX130" fmla="*/ 7427697 w 15081962"/>
              <a:gd name="connsiteY130" fmla="*/ 8658995 h 18604574"/>
              <a:gd name="connsiteX131" fmla="*/ 7594516 w 15081962"/>
              <a:gd name="connsiteY131" fmla="*/ 8825814 h 18604574"/>
              <a:gd name="connsiteX132" fmla="*/ 7427697 w 15081962"/>
              <a:gd name="connsiteY132" fmla="*/ 8992634 h 18604574"/>
              <a:gd name="connsiteX133" fmla="*/ 7260881 w 15081962"/>
              <a:gd name="connsiteY133" fmla="*/ 8825814 h 18604574"/>
              <a:gd name="connsiteX134" fmla="*/ 7427697 w 15081962"/>
              <a:gd name="connsiteY134" fmla="*/ 8658995 h 18604574"/>
              <a:gd name="connsiteX135" fmla="*/ 3074920 w 15081962"/>
              <a:gd name="connsiteY135" fmla="*/ 8602685 h 18604574"/>
              <a:gd name="connsiteX136" fmla="*/ 3241740 w 15081962"/>
              <a:gd name="connsiteY136" fmla="*/ 8769504 h 18604574"/>
              <a:gd name="connsiteX137" fmla="*/ 3074920 w 15081962"/>
              <a:gd name="connsiteY137" fmla="*/ 8936324 h 18604574"/>
              <a:gd name="connsiteX138" fmla="*/ 2908100 w 15081962"/>
              <a:gd name="connsiteY138" fmla="*/ 8769504 h 18604574"/>
              <a:gd name="connsiteX139" fmla="*/ 3074920 w 15081962"/>
              <a:gd name="connsiteY139" fmla="*/ 8602685 h 18604574"/>
              <a:gd name="connsiteX140" fmla="*/ 11201004 w 15081962"/>
              <a:gd name="connsiteY140" fmla="*/ 7765690 h 18604574"/>
              <a:gd name="connsiteX141" fmla="*/ 11367824 w 15081962"/>
              <a:gd name="connsiteY141" fmla="*/ 7932509 h 18604574"/>
              <a:gd name="connsiteX142" fmla="*/ 11201004 w 15081962"/>
              <a:gd name="connsiteY142" fmla="*/ 8099328 h 18604574"/>
              <a:gd name="connsiteX143" fmla="*/ 11034184 w 15081962"/>
              <a:gd name="connsiteY143" fmla="*/ 7932509 h 18604574"/>
              <a:gd name="connsiteX144" fmla="*/ 11201004 w 15081962"/>
              <a:gd name="connsiteY144" fmla="*/ 7765690 h 18604574"/>
              <a:gd name="connsiteX145" fmla="*/ 14075184 w 15081962"/>
              <a:gd name="connsiteY145" fmla="*/ 7120824 h 18604574"/>
              <a:gd name="connsiteX146" fmla="*/ 14242004 w 15081962"/>
              <a:gd name="connsiteY146" fmla="*/ 7287643 h 18604574"/>
              <a:gd name="connsiteX147" fmla="*/ 14075184 w 15081962"/>
              <a:gd name="connsiteY147" fmla="*/ 7454462 h 18604574"/>
              <a:gd name="connsiteX148" fmla="*/ 13908364 w 15081962"/>
              <a:gd name="connsiteY148" fmla="*/ 7287643 h 18604574"/>
              <a:gd name="connsiteX149" fmla="*/ 14075184 w 15081962"/>
              <a:gd name="connsiteY149" fmla="*/ 7120824 h 18604574"/>
              <a:gd name="connsiteX150" fmla="*/ 6249328 w 15081962"/>
              <a:gd name="connsiteY150" fmla="*/ 7069433 h 18604574"/>
              <a:gd name="connsiteX151" fmla="*/ 6416147 w 15081962"/>
              <a:gd name="connsiteY151" fmla="*/ 7236252 h 18604574"/>
              <a:gd name="connsiteX152" fmla="*/ 6249328 w 15081962"/>
              <a:gd name="connsiteY152" fmla="*/ 7403071 h 18604574"/>
              <a:gd name="connsiteX153" fmla="*/ 6082505 w 15081962"/>
              <a:gd name="connsiteY153" fmla="*/ 7236252 h 18604574"/>
              <a:gd name="connsiteX154" fmla="*/ 6249328 w 15081962"/>
              <a:gd name="connsiteY154" fmla="*/ 7069433 h 18604574"/>
              <a:gd name="connsiteX155" fmla="*/ 296360 w 15081962"/>
              <a:gd name="connsiteY155" fmla="*/ 6892693 h 18604574"/>
              <a:gd name="connsiteX156" fmla="*/ 463180 w 15081962"/>
              <a:gd name="connsiteY156" fmla="*/ 7059512 h 18604574"/>
              <a:gd name="connsiteX157" fmla="*/ 296360 w 15081962"/>
              <a:gd name="connsiteY157" fmla="*/ 7226331 h 18604574"/>
              <a:gd name="connsiteX158" fmla="*/ 129540 w 15081962"/>
              <a:gd name="connsiteY158" fmla="*/ 7059512 h 18604574"/>
              <a:gd name="connsiteX159" fmla="*/ 296360 w 15081962"/>
              <a:gd name="connsiteY159" fmla="*/ 6892693 h 18604574"/>
              <a:gd name="connsiteX160" fmla="*/ 3892574 w 15081962"/>
              <a:gd name="connsiteY160" fmla="*/ 6880197 h 18604574"/>
              <a:gd name="connsiteX161" fmla="*/ 4059394 w 15081962"/>
              <a:gd name="connsiteY161" fmla="*/ 7047016 h 18604574"/>
              <a:gd name="connsiteX162" fmla="*/ 3892574 w 15081962"/>
              <a:gd name="connsiteY162" fmla="*/ 7213835 h 18604574"/>
              <a:gd name="connsiteX163" fmla="*/ 3725755 w 15081962"/>
              <a:gd name="connsiteY163" fmla="*/ 7047016 h 18604574"/>
              <a:gd name="connsiteX164" fmla="*/ 3892574 w 15081962"/>
              <a:gd name="connsiteY164" fmla="*/ 6880197 h 18604574"/>
              <a:gd name="connsiteX165" fmla="*/ 9164468 w 15081962"/>
              <a:gd name="connsiteY165" fmla="*/ 6880196 h 18604574"/>
              <a:gd name="connsiteX166" fmla="*/ 9331288 w 15081962"/>
              <a:gd name="connsiteY166" fmla="*/ 7047015 h 18604574"/>
              <a:gd name="connsiteX167" fmla="*/ 9164468 w 15081962"/>
              <a:gd name="connsiteY167" fmla="*/ 7213834 h 18604574"/>
              <a:gd name="connsiteX168" fmla="*/ 8997648 w 15081962"/>
              <a:gd name="connsiteY168" fmla="*/ 7047015 h 18604574"/>
              <a:gd name="connsiteX169" fmla="*/ 9164468 w 15081962"/>
              <a:gd name="connsiteY169" fmla="*/ 6880196 h 18604574"/>
              <a:gd name="connsiteX170" fmla="*/ 11711522 w 15081962"/>
              <a:gd name="connsiteY170" fmla="*/ 5665451 h 18604574"/>
              <a:gd name="connsiteX171" fmla="*/ 11878342 w 15081962"/>
              <a:gd name="connsiteY171" fmla="*/ 5832270 h 18604574"/>
              <a:gd name="connsiteX172" fmla="*/ 11711522 w 15081962"/>
              <a:gd name="connsiteY172" fmla="*/ 5999089 h 18604574"/>
              <a:gd name="connsiteX173" fmla="*/ 11544702 w 15081962"/>
              <a:gd name="connsiteY173" fmla="*/ 5832270 h 18604574"/>
              <a:gd name="connsiteX174" fmla="*/ 11711522 w 15081962"/>
              <a:gd name="connsiteY174" fmla="*/ 5665451 h 18604574"/>
              <a:gd name="connsiteX175" fmla="*/ 14512373 w 15081962"/>
              <a:gd name="connsiteY175" fmla="*/ 5209543 h 18604574"/>
              <a:gd name="connsiteX176" fmla="*/ 14679193 w 15081962"/>
              <a:gd name="connsiteY176" fmla="*/ 5376362 h 18604574"/>
              <a:gd name="connsiteX177" fmla="*/ 14512373 w 15081962"/>
              <a:gd name="connsiteY177" fmla="*/ 5543181 h 18604574"/>
              <a:gd name="connsiteX178" fmla="*/ 14345553 w 15081962"/>
              <a:gd name="connsiteY178" fmla="*/ 5376362 h 18604574"/>
              <a:gd name="connsiteX179" fmla="*/ 14512373 w 15081962"/>
              <a:gd name="connsiteY179" fmla="*/ 5209543 h 18604574"/>
              <a:gd name="connsiteX180" fmla="*/ 2886637 w 15081962"/>
              <a:gd name="connsiteY180" fmla="*/ 4979600 h 18604574"/>
              <a:gd name="connsiteX181" fmla="*/ 3053457 w 15081962"/>
              <a:gd name="connsiteY181" fmla="*/ 5146419 h 18604574"/>
              <a:gd name="connsiteX182" fmla="*/ 2886637 w 15081962"/>
              <a:gd name="connsiteY182" fmla="*/ 5313238 h 18604574"/>
              <a:gd name="connsiteX183" fmla="*/ 2719817 w 15081962"/>
              <a:gd name="connsiteY183" fmla="*/ 5146419 h 18604574"/>
              <a:gd name="connsiteX184" fmla="*/ 2886637 w 15081962"/>
              <a:gd name="connsiteY184" fmla="*/ 4979600 h 18604574"/>
              <a:gd name="connsiteX185" fmla="*/ 7516283 w 15081962"/>
              <a:gd name="connsiteY185" fmla="*/ 4979599 h 18604574"/>
              <a:gd name="connsiteX186" fmla="*/ 7683102 w 15081962"/>
              <a:gd name="connsiteY186" fmla="*/ 5146419 h 18604574"/>
              <a:gd name="connsiteX187" fmla="*/ 7516283 w 15081962"/>
              <a:gd name="connsiteY187" fmla="*/ 5313238 h 18604574"/>
              <a:gd name="connsiteX188" fmla="*/ 7349462 w 15081962"/>
              <a:gd name="connsiteY188" fmla="*/ 5146419 h 18604574"/>
              <a:gd name="connsiteX189" fmla="*/ 7516283 w 15081962"/>
              <a:gd name="connsiteY189" fmla="*/ 4979599 h 18604574"/>
              <a:gd name="connsiteX190" fmla="*/ 1097543 w 15081962"/>
              <a:gd name="connsiteY190" fmla="*/ 4239602 h 18604574"/>
              <a:gd name="connsiteX191" fmla="*/ 1264363 w 15081962"/>
              <a:gd name="connsiteY191" fmla="*/ 4406422 h 18604574"/>
              <a:gd name="connsiteX192" fmla="*/ 1097543 w 15081962"/>
              <a:gd name="connsiteY192" fmla="*/ 4573240 h 18604574"/>
              <a:gd name="connsiteX193" fmla="*/ 930723 w 15081962"/>
              <a:gd name="connsiteY193" fmla="*/ 4406422 h 18604574"/>
              <a:gd name="connsiteX194" fmla="*/ 1097543 w 15081962"/>
              <a:gd name="connsiteY194" fmla="*/ 4239602 h 18604574"/>
              <a:gd name="connsiteX195" fmla="*/ 11480201 w 15081962"/>
              <a:gd name="connsiteY195" fmla="*/ 4184971 h 18604574"/>
              <a:gd name="connsiteX196" fmla="*/ 11647021 w 15081962"/>
              <a:gd name="connsiteY196" fmla="*/ 4351790 h 18604574"/>
              <a:gd name="connsiteX197" fmla="*/ 11480201 w 15081962"/>
              <a:gd name="connsiteY197" fmla="*/ 4518609 h 18604574"/>
              <a:gd name="connsiteX198" fmla="*/ 11313381 w 15081962"/>
              <a:gd name="connsiteY198" fmla="*/ 4351790 h 18604574"/>
              <a:gd name="connsiteX199" fmla="*/ 11480201 w 15081962"/>
              <a:gd name="connsiteY199" fmla="*/ 4184971 h 18604574"/>
              <a:gd name="connsiteX200" fmla="*/ 5582458 w 15081962"/>
              <a:gd name="connsiteY200" fmla="*/ 3905775 h 18604574"/>
              <a:gd name="connsiteX201" fmla="*/ 5749278 w 15081962"/>
              <a:gd name="connsiteY201" fmla="*/ 4072594 h 18604574"/>
              <a:gd name="connsiteX202" fmla="*/ 5582458 w 15081962"/>
              <a:gd name="connsiteY202" fmla="*/ 4239413 h 18604574"/>
              <a:gd name="connsiteX203" fmla="*/ 5415638 w 15081962"/>
              <a:gd name="connsiteY203" fmla="*/ 4072594 h 18604574"/>
              <a:gd name="connsiteX204" fmla="*/ 5582458 w 15081962"/>
              <a:gd name="connsiteY204" fmla="*/ 3905775 h 18604574"/>
              <a:gd name="connsiteX205" fmla="*/ 9508977 w 15081962"/>
              <a:gd name="connsiteY205" fmla="*/ 3339717 h 18604574"/>
              <a:gd name="connsiteX206" fmla="*/ 9675797 w 15081962"/>
              <a:gd name="connsiteY206" fmla="*/ 3506537 h 18604574"/>
              <a:gd name="connsiteX207" fmla="*/ 9508977 w 15081962"/>
              <a:gd name="connsiteY207" fmla="*/ 3673356 h 18604574"/>
              <a:gd name="connsiteX208" fmla="*/ 9342157 w 15081962"/>
              <a:gd name="connsiteY208" fmla="*/ 3506537 h 18604574"/>
              <a:gd name="connsiteX209" fmla="*/ 9508977 w 15081962"/>
              <a:gd name="connsiteY209" fmla="*/ 3339717 h 18604574"/>
              <a:gd name="connsiteX210" fmla="*/ 14915142 w 15081962"/>
              <a:gd name="connsiteY210" fmla="*/ 3339717 h 18604574"/>
              <a:gd name="connsiteX211" fmla="*/ 15081962 w 15081962"/>
              <a:gd name="connsiteY211" fmla="*/ 3506536 h 18604574"/>
              <a:gd name="connsiteX212" fmla="*/ 14915142 w 15081962"/>
              <a:gd name="connsiteY212" fmla="*/ 3673355 h 18604574"/>
              <a:gd name="connsiteX213" fmla="*/ 14748322 w 15081962"/>
              <a:gd name="connsiteY213" fmla="*/ 3506536 h 18604574"/>
              <a:gd name="connsiteX214" fmla="*/ 14915142 w 15081962"/>
              <a:gd name="connsiteY214" fmla="*/ 3339717 h 18604574"/>
              <a:gd name="connsiteX215" fmla="*/ 3445029 w 15081962"/>
              <a:gd name="connsiteY215" fmla="*/ 2970531 h 18604574"/>
              <a:gd name="connsiteX216" fmla="*/ 3611849 w 15081962"/>
              <a:gd name="connsiteY216" fmla="*/ 3137350 h 18604574"/>
              <a:gd name="connsiteX217" fmla="*/ 3445029 w 15081962"/>
              <a:gd name="connsiteY217" fmla="*/ 3304169 h 18604574"/>
              <a:gd name="connsiteX218" fmla="*/ 3278209 w 15081962"/>
              <a:gd name="connsiteY218" fmla="*/ 3137350 h 18604574"/>
              <a:gd name="connsiteX219" fmla="*/ 3445029 w 15081962"/>
              <a:gd name="connsiteY219" fmla="*/ 2970531 h 18604574"/>
              <a:gd name="connsiteX220" fmla="*/ 12968042 w 15081962"/>
              <a:gd name="connsiteY220" fmla="*/ 2691334 h 18604574"/>
              <a:gd name="connsiteX221" fmla="*/ 13134862 w 15081962"/>
              <a:gd name="connsiteY221" fmla="*/ 2858153 h 18604574"/>
              <a:gd name="connsiteX222" fmla="*/ 12968042 w 15081962"/>
              <a:gd name="connsiteY222" fmla="*/ 3024972 h 18604574"/>
              <a:gd name="connsiteX223" fmla="*/ 12801222 w 15081962"/>
              <a:gd name="connsiteY223" fmla="*/ 2858153 h 18604574"/>
              <a:gd name="connsiteX224" fmla="*/ 12968042 w 15081962"/>
              <a:gd name="connsiteY224" fmla="*/ 2691334 h 18604574"/>
              <a:gd name="connsiteX225" fmla="*/ 296353 w 15081962"/>
              <a:gd name="connsiteY225" fmla="*/ 2288738 h 18604574"/>
              <a:gd name="connsiteX226" fmla="*/ 463173 w 15081962"/>
              <a:gd name="connsiteY226" fmla="*/ 2455556 h 18604574"/>
              <a:gd name="connsiteX227" fmla="*/ 296353 w 15081962"/>
              <a:gd name="connsiteY227" fmla="*/ 2622377 h 18604574"/>
              <a:gd name="connsiteX228" fmla="*/ 129533 w 15081962"/>
              <a:gd name="connsiteY228" fmla="*/ 2455556 h 18604574"/>
              <a:gd name="connsiteX229" fmla="*/ 296353 w 15081962"/>
              <a:gd name="connsiteY229" fmla="*/ 2288738 h 18604574"/>
              <a:gd name="connsiteX230" fmla="*/ 7603368 w 15081962"/>
              <a:gd name="connsiteY230" fmla="*/ 1653652 h 18604574"/>
              <a:gd name="connsiteX231" fmla="*/ 7770188 w 15081962"/>
              <a:gd name="connsiteY231" fmla="*/ 1820470 h 18604574"/>
              <a:gd name="connsiteX232" fmla="*/ 7603368 w 15081962"/>
              <a:gd name="connsiteY232" fmla="*/ 1987288 h 18604574"/>
              <a:gd name="connsiteX233" fmla="*/ 7436549 w 15081962"/>
              <a:gd name="connsiteY233" fmla="*/ 1820470 h 18604574"/>
              <a:gd name="connsiteX234" fmla="*/ 7603368 w 15081962"/>
              <a:gd name="connsiteY234" fmla="*/ 1653652 h 18604574"/>
              <a:gd name="connsiteX235" fmla="*/ 5264617 w 15081962"/>
              <a:gd name="connsiteY235" fmla="*/ 1390159 h 18604574"/>
              <a:gd name="connsiteX236" fmla="*/ 5431436 w 15081962"/>
              <a:gd name="connsiteY236" fmla="*/ 1556979 h 18604574"/>
              <a:gd name="connsiteX237" fmla="*/ 5264617 w 15081962"/>
              <a:gd name="connsiteY237" fmla="*/ 1723800 h 18604574"/>
              <a:gd name="connsiteX238" fmla="*/ 5097796 w 15081962"/>
              <a:gd name="connsiteY238" fmla="*/ 1556979 h 18604574"/>
              <a:gd name="connsiteX239" fmla="*/ 5264617 w 15081962"/>
              <a:gd name="connsiteY239" fmla="*/ 1390159 h 18604574"/>
              <a:gd name="connsiteX240" fmla="*/ 11545217 w 15081962"/>
              <a:gd name="connsiteY240" fmla="*/ 1355915 h 18604574"/>
              <a:gd name="connsiteX241" fmla="*/ 11712037 w 15081962"/>
              <a:gd name="connsiteY241" fmla="*/ 1522735 h 18604574"/>
              <a:gd name="connsiteX242" fmla="*/ 11545217 w 15081962"/>
              <a:gd name="connsiteY242" fmla="*/ 1689553 h 18604574"/>
              <a:gd name="connsiteX243" fmla="*/ 11378397 w 15081962"/>
              <a:gd name="connsiteY243" fmla="*/ 1522735 h 18604574"/>
              <a:gd name="connsiteX244" fmla="*/ 11545217 w 15081962"/>
              <a:gd name="connsiteY244" fmla="*/ 1355915 h 18604574"/>
              <a:gd name="connsiteX245" fmla="*/ 2851647 w 15081962"/>
              <a:gd name="connsiteY245" fmla="*/ 831768 h 18604574"/>
              <a:gd name="connsiteX246" fmla="*/ 3018467 w 15081962"/>
              <a:gd name="connsiteY246" fmla="*/ 998587 h 18604574"/>
              <a:gd name="connsiteX247" fmla="*/ 2851647 w 15081962"/>
              <a:gd name="connsiteY247" fmla="*/ 1165408 h 18604574"/>
              <a:gd name="connsiteX248" fmla="*/ 2684827 w 15081962"/>
              <a:gd name="connsiteY248" fmla="*/ 998587 h 18604574"/>
              <a:gd name="connsiteX249" fmla="*/ 2851647 w 15081962"/>
              <a:gd name="connsiteY249" fmla="*/ 831768 h 18604574"/>
              <a:gd name="connsiteX250" fmla="*/ 14136036 w 15081962"/>
              <a:gd name="connsiteY250" fmla="*/ 667446 h 18604574"/>
              <a:gd name="connsiteX251" fmla="*/ 14302856 w 15081962"/>
              <a:gd name="connsiteY251" fmla="*/ 834265 h 18604574"/>
              <a:gd name="connsiteX252" fmla="*/ 14136036 w 15081962"/>
              <a:gd name="connsiteY252" fmla="*/ 1001084 h 18604574"/>
              <a:gd name="connsiteX253" fmla="*/ 13969216 w 15081962"/>
              <a:gd name="connsiteY253" fmla="*/ 834265 h 18604574"/>
              <a:gd name="connsiteX254" fmla="*/ 14136036 w 15081962"/>
              <a:gd name="connsiteY254" fmla="*/ 667446 h 18604574"/>
              <a:gd name="connsiteX255" fmla="*/ 9447109 w 15081962"/>
              <a:gd name="connsiteY255" fmla="*/ 0 h 18604574"/>
              <a:gd name="connsiteX256" fmla="*/ 9613929 w 15081962"/>
              <a:gd name="connsiteY256" fmla="*/ 166819 h 18604574"/>
              <a:gd name="connsiteX257" fmla="*/ 9447109 w 15081962"/>
              <a:gd name="connsiteY257" fmla="*/ 333638 h 18604574"/>
              <a:gd name="connsiteX258" fmla="*/ 9280289 w 15081962"/>
              <a:gd name="connsiteY258" fmla="*/ 166819 h 18604574"/>
              <a:gd name="connsiteX259" fmla="*/ 9447109 w 15081962"/>
              <a:gd name="connsiteY259" fmla="*/ 0 h 186045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081962" h="18604574">
                <a:moveTo>
                  <a:pt x="9280176" y="18270936"/>
                </a:moveTo>
                <a:cubicBezTo>
                  <a:pt x="9372308" y="18270936"/>
                  <a:pt x="9446996" y="18345623"/>
                  <a:pt x="9446996" y="18437755"/>
                </a:cubicBezTo>
                <a:cubicBezTo>
                  <a:pt x="9446996" y="18529887"/>
                  <a:pt x="9372308" y="18604574"/>
                  <a:pt x="9280176" y="18604574"/>
                </a:cubicBezTo>
                <a:cubicBezTo>
                  <a:pt x="9188044" y="18604574"/>
                  <a:pt x="9113356" y="18529887"/>
                  <a:pt x="9113356" y="18437755"/>
                </a:cubicBezTo>
                <a:cubicBezTo>
                  <a:pt x="9113356" y="18345623"/>
                  <a:pt x="9188044" y="18270936"/>
                  <a:pt x="9280176" y="18270936"/>
                </a:cubicBezTo>
                <a:close/>
                <a:moveTo>
                  <a:pt x="4624519" y="18017288"/>
                </a:moveTo>
                <a:cubicBezTo>
                  <a:pt x="4716651" y="18017288"/>
                  <a:pt x="4791339" y="18091975"/>
                  <a:pt x="4791339" y="18184107"/>
                </a:cubicBezTo>
                <a:cubicBezTo>
                  <a:pt x="4791339" y="18276239"/>
                  <a:pt x="4716651" y="18350926"/>
                  <a:pt x="4624519" y="18350926"/>
                </a:cubicBezTo>
                <a:cubicBezTo>
                  <a:pt x="4532387" y="18350926"/>
                  <a:pt x="4457699" y="18276239"/>
                  <a:pt x="4457699" y="18184107"/>
                </a:cubicBezTo>
                <a:cubicBezTo>
                  <a:pt x="4457699" y="18091975"/>
                  <a:pt x="4532387" y="18017288"/>
                  <a:pt x="4624519" y="18017288"/>
                </a:cubicBezTo>
                <a:close/>
                <a:moveTo>
                  <a:pt x="14233176" y="17928036"/>
                </a:moveTo>
                <a:cubicBezTo>
                  <a:pt x="14325308" y="17928036"/>
                  <a:pt x="14399996" y="18002723"/>
                  <a:pt x="14399996" y="18094855"/>
                </a:cubicBezTo>
                <a:cubicBezTo>
                  <a:pt x="14399996" y="18186987"/>
                  <a:pt x="14325308" y="18261674"/>
                  <a:pt x="14233176" y="18261674"/>
                </a:cubicBezTo>
                <a:cubicBezTo>
                  <a:pt x="14141044" y="18261674"/>
                  <a:pt x="14066356" y="18186987"/>
                  <a:pt x="14066356" y="18094855"/>
                </a:cubicBezTo>
                <a:cubicBezTo>
                  <a:pt x="14066356" y="18002723"/>
                  <a:pt x="14141044" y="17928036"/>
                  <a:pt x="14233176" y="17928036"/>
                </a:cubicBezTo>
                <a:close/>
                <a:moveTo>
                  <a:pt x="12393082" y="17057294"/>
                </a:moveTo>
                <a:cubicBezTo>
                  <a:pt x="12485214" y="17057294"/>
                  <a:pt x="12559902" y="17131981"/>
                  <a:pt x="12559902" y="17224113"/>
                </a:cubicBezTo>
                <a:cubicBezTo>
                  <a:pt x="12559902" y="17316245"/>
                  <a:pt x="12485214" y="17390932"/>
                  <a:pt x="12393082" y="17390932"/>
                </a:cubicBezTo>
                <a:cubicBezTo>
                  <a:pt x="12300950" y="17390932"/>
                  <a:pt x="12226262" y="17316245"/>
                  <a:pt x="12226262" y="17224113"/>
                </a:cubicBezTo>
                <a:cubicBezTo>
                  <a:pt x="12226262" y="17131981"/>
                  <a:pt x="12300950" y="17057294"/>
                  <a:pt x="12393082" y="17057294"/>
                </a:cubicBezTo>
                <a:close/>
                <a:moveTo>
                  <a:pt x="2567118" y="17026688"/>
                </a:moveTo>
                <a:cubicBezTo>
                  <a:pt x="2659250" y="17026688"/>
                  <a:pt x="2733938" y="17101375"/>
                  <a:pt x="2733938" y="17193507"/>
                </a:cubicBezTo>
                <a:cubicBezTo>
                  <a:pt x="2733938" y="17285639"/>
                  <a:pt x="2659250" y="17360326"/>
                  <a:pt x="2567118" y="17360326"/>
                </a:cubicBezTo>
                <a:cubicBezTo>
                  <a:pt x="2474986" y="17360326"/>
                  <a:pt x="2400298" y="17285639"/>
                  <a:pt x="2400298" y="17193507"/>
                </a:cubicBezTo>
                <a:cubicBezTo>
                  <a:pt x="2400298" y="17101375"/>
                  <a:pt x="2474986" y="17026688"/>
                  <a:pt x="2567118" y="17026688"/>
                </a:cubicBezTo>
                <a:close/>
                <a:moveTo>
                  <a:pt x="6714576" y="16841631"/>
                </a:moveTo>
                <a:cubicBezTo>
                  <a:pt x="6806707" y="16841631"/>
                  <a:pt x="6881396" y="16916318"/>
                  <a:pt x="6881396" y="17008450"/>
                </a:cubicBezTo>
                <a:cubicBezTo>
                  <a:pt x="6881396" y="17100582"/>
                  <a:pt x="6806707" y="17175269"/>
                  <a:pt x="6714576" y="17175269"/>
                </a:cubicBezTo>
                <a:cubicBezTo>
                  <a:pt x="6622445" y="17175269"/>
                  <a:pt x="6547754" y="17100582"/>
                  <a:pt x="6547754" y="17008450"/>
                </a:cubicBezTo>
                <a:cubicBezTo>
                  <a:pt x="6547754" y="16916318"/>
                  <a:pt x="6622445" y="16841631"/>
                  <a:pt x="6714576" y="16841631"/>
                </a:cubicBezTo>
                <a:close/>
                <a:moveTo>
                  <a:pt x="9838570" y="16283295"/>
                </a:moveTo>
                <a:cubicBezTo>
                  <a:pt x="9930702" y="16283295"/>
                  <a:pt x="10005390" y="16357982"/>
                  <a:pt x="10005390" y="16450114"/>
                </a:cubicBezTo>
                <a:cubicBezTo>
                  <a:pt x="10005390" y="16542246"/>
                  <a:pt x="9930702" y="16616933"/>
                  <a:pt x="9838570" y="16616933"/>
                </a:cubicBezTo>
                <a:cubicBezTo>
                  <a:pt x="9746438" y="16616933"/>
                  <a:pt x="9671750" y="16542246"/>
                  <a:pt x="9671750" y="16450114"/>
                </a:cubicBezTo>
                <a:cubicBezTo>
                  <a:pt x="9671750" y="16357982"/>
                  <a:pt x="9746438" y="16283295"/>
                  <a:pt x="9838570" y="16283295"/>
                </a:cubicBezTo>
                <a:close/>
                <a:moveTo>
                  <a:pt x="166820" y="15724903"/>
                </a:moveTo>
                <a:cubicBezTo>
                  <a:pt x="258952" y="15724903"/>
                  <a:pt x="333640" y="15799590"/>
                  <a:pt x="333640" y="15891722"/>
                </a:cubicBezTo>
                <a:cubicBezTo>
                  <a:pt x="333640" y="15983854"/>
                  <a:pt x="258952" y="16058541"/>
                  <a:pt x="166820" y="16058541"/>
                </a:cubicBezTo>
                <a:cubicBezTo>
                  <a:pt x="74688" y="16058541"/>
                  <a:pt x="0" y="15983854"/>
                  <a:pt x="0" y="15891722"/>
                </a:cubicBezTo>
                <a:cubicBezTo>
                  <a:pt x="0" y="15799590"/>
                  <a:pt x="74688" y="15724903"/>
                  <a:pt x="166820" y="15724903"/>
                </a:cubicBezTo>
                <a:close/>
                <a:moveTo>
                  <a:pt x="11286571" y="15012831"/>
                </a:moveTo>
                <a:cubicBezTo>
                  <a:pt x="11378703" y="15012831"/>
                  <a:pt x="11453391" y="15087518"/>
                  <a:pt x="11453391" y="15179650"/>
                </a:cubicBezTo>
                <a:cubicBezTo>
                  <a:pt x="11453391" y="15271782"/>
                  <a:pt x="11378703" y="15346469"/>
                  <a:pt x="11286571" y="15346469"/>
                </a:cubicBezTo>
                <a:cubicBezTo>
                  <a:pt x="11194439" y="15346469"/>
                  <a:pt x="11119751" y="15271782"/>
                  <a:pt x="11119751" y="15179650"/>
                </a:cubicBezTo>
                <a:cubicBezTo>
                  <a:pt x="11119751" y="15087518"/>
                  <a:pt x="11194439" y="15012831"/>
                  <a:pt x="11286571" y="15012831"/>
                </a:cubicBezTo>
                <a:close/>
                <a:moveTo>
                  <a:pt x="4972864" y="14954774"/>
                </a:moveTo>
                <a:cubicBezTo>
                  <a:pt x="5064995" y="14954774"/>
                  <a:pt x="5139684" y="15029461"/>
                  <a:pt x="5139684" y="15121593"/>
                </a:cubicBezTo>
                <a:cubicBezTo>
                  <a:pt x="5139684" y="15213725"/>
                  <a:pt x="5064995" y="15288412"/>
                  <a:pt x="4972864" y="15288412"/>
                </a:cubicBezTo>
                <a:cubicBezTo>
                  <a:pt x="4880732" y="15288412"/>
                  <a:pt x="4806044" y="15213725"/>
                  <a:pt x="4806044" y="15121593"/>
                </a:cubicBezTo>
                <a:cubicBezTo>
                  <a:pt x="4806044" y="15029461"/>
                  <a:pt x="4880732" y="14954774"/>
                  <a:pt x="4972864" y="14954774"/>
                </a:cubicBezTo>
                <a:close/>
                <a:moveTo>
                  <a:pt x="3022213" y="14859111"/>
                </a:moveTo>
                <a:cubicBezTo>
                  <a:pt x="3114345" y="14859111"/>
                  <a:pt x="3189033" y="14933798"/>
                  <a:pt x="3189033" y="15025930"/>
                </a:cubicBezTo>
                <a:cubicBezTo>
                  <a:pt x="3189033" y="15118062"/>
                  <a:pt x="3114345" y="15192749"/>
                  <a:pt x="3022213" y="15192749"/>
                </a:cubicBezTo>
                <a:cubicBezTo>
                  <a:pt x="2930081" y="15192749"/>
                  <a:pt x="2855393" y="15118062"/>
                  <a:pt x="2855393" y="15025930"/>
                </a:cubicBezTo>
                <a:cubicBezTo>
                  <a:pt x="2855393" y="14933798"/>
                  <a:pt x="2930081" y="14859111"/>
                  <a:pt x="3022213" y="14859111"/>
                </a:cubicBezTo>
                <a:close/>
                <a:moveTo>
                  <a:pt x="8735482" y="14466494"/>
                </a:moveTo>
                <a:cubicBezTo>
                  <a:pt x="8827614" y="14466494"/>
                  <a:pt x="8902302" y="14541181"/>
                  <a:pt x="8902302" y="14633313"/>
                </a:cubicBezTo>
                <a:cubicBezTo>
                  <a:pt x="8902302" y="14725445"/>
                  <a:pt x="8827614" y="14800132"/>
                  <a:pt x="8735482" y="14800132"/>
                </a:cubicBezTo>
                <a:cubicBezTo>
                  <a:pt x="8643350" y="14800132"/>
                  <a:pt x="8568662" y="14725445"/>
                  <a:pt x="8568662" y="14633313"/>
                </a:cubicBezTo>
                <a:cubicBezTo>
                  <a:pt x="8568662" y="14541181"/>
                  <a:pt x="8643350" y="14466494"/>
                  <a:pt x="8735482" y="14466494"/>
                </a:cubicBezTo>
                <a:close/>
                <a:moveTo>
                  <a:pt x="14305542" y="14388716"/>
                </a:moveTo>
                <a:cubicBezTo>
                  <a:pt x="14397674" y="14388716"/>
                  <a:pt x="14472362" y="14463403"/>
                  <a:pt x="14472362" y="14555535"/>
                </a:cubicBezTo>
                <a:cubicBezTo>
                  <a:pt x="14472362" y="14647667"/>
                  <a:pt x="14397674" y="14722354"/>
                  <a:pt x="14305542" y="14722354"/>
                </a:cubicBezTo>
                <a:cubicBezTo>
                  <a:pt x="14213410" y="14722354"/>
                  <a:pt x="14138722" y="14647667"/>
                  <a:pt x="14138722" y="14555535"/>
                </a:cubicBezTo>
                <a:cubicBezTo>
                  <a:pt x="14138722" y="14463403"/>
                  <a:pt x="14213410" y="14388716"/>
                  <a:pt x="14305542" y="14388716"/>
                </a:cubicBezTo>
                <a:close/>
                <a:moveTo>
                  <a:pt x="12320511" y="13435980"/>
                </a:moveTo>
                <a:cubicBezTo>
                  <a:pt x="12412643" y="13435980"/>
                  <a:pt x="12487331" y="13510667"/>
                  <a:pt x="12487331" y="13602799"/>
                </a:cubicBezTo>
                <a:cubicBezTo>
                  <a:pt x="12487331" y="13694931"/>
                  <a:pt x="12412643" y="13769618"/>
                  <a:pt x="12320511" y="13769618"/>
                </a:cubicBezTo>
                <a:cubicBezTo>
                  <a:pt x="12228379" y="13769618"/>
                  <a:pt x="12153691" y="13694931"/>
                  <a:pt x="12153691" y="13602799"/>
                </a:cubicBezTo>
                <a:cubicBezTo>
                  <a:pt x="12153691" y="13510667"/>
                  <a:pt x="12228379" y="13435980"/>
                  <a:pt x="12320511" y="13435980"/>
                </a:cubicBezTo>
                <a:close/>
                <a:moveTo>
                  <a:pt x="1304176" y="13305352"/>
                </a:moveTo>
                <a:cubicBezTo>
                  <a:pt x="1396308" y="13305352"/>
                  <a:pt x="1470996" y="13380039"/>
                  <a:pt x="1470996" y="13472171"/>
                </a:cubicBezTo>
                <a:cubicBezTo>
                  <a:pt x="1470996" y="13564303"/>
                  <a:pt x="1396308" y="13638990"/>
                  <a:pt x="1304176" y="13638990"/>
                </a:cubicBezTo>
                <a:cubicBezTo>
                  <a:pt x="1212044" y="13638990"/>
                  <a:pt x="1137356" y="13564303"/>
                  <a:pt x="1137356" y="13472171"/>
                </a:cubicBezTo>
                <a:cubicBezTo>
                  <a:pt x="1137356" y="13380039"/>
                  <a:pt x="1212044" y="13305352"/>
                  <a:pt x="1304176" y="13305352"/>
                </a:cubicBezTo>
                <a:close/>
                <a:moveTo>
                  <a:pt x="6993775" y="12702650"/>
                </a:moveTo>
                <a:cubicBezTo>
                  <a:pt x="7085908" y="12702650"/>
                  <a:pt x="7160594" y="12777337"/>
                  <a:pt x="7160594" y="12869469"/>
                </a:cubicBezTo>
                <a:cubicBezTo>
                  <a:pt x="7160594" y="12961601"/>
                  <a:pt x="7085908" y="13036288"/>
                  <a:pt x="6993775" y="13036288"/>
                </a:cubicBezTo>
                <a:cubicBezTo>
                  <a:pt x="6901642" y="13036288"/>
                  <a:pt x="6826955" y="12961601"/>
                  <a:pt x="6826955" y="12869469"/>
                </a:cubicBezTo>
                <a:cubicBezTo>
                  <a:pt x="6826955" y="12777337"/>
                  <a:pt x="6901642" y="12702650"/>
                  <a:pt x="6993775" y="12702650"/>
                </a:cubicBezTo>
                <a:close/>
                <a:moveTo>
                  <a:pt x="4903720" y="12423454"/>
                </a:moveTo>
                <a:cubicBezTo>
                  <a:pt x="4995852" y="12423454"/>
                  <a:pt x="5070540" y="12498141"/>
                  <a:pt x="5070540" y="12590273"/>
                </a:cubicBezTo>
                <a:cubicBezTo>
                  <a:pt x="5070540" y="12682405"/>
                  <a:pt x="4995852" y="12757092"/>
                  <a:pt x="4903720" y="12757092"/>
                </a:cubicBezTo>
                <a:cubicBezTo>
                  <a:pt x="4811588" y="12757092"/>
                  <a:pt x="4736901" y="12682405"/>
                  <a:pt x="4736901" y="12590273"/>
                </a:cubicBezTo>
                <a:cubicBezTo>
                  <a:pt x="4736901" y="12498141"/>
                  <a:pt x="4811588" y="12423454"/>
                  <a:pt x="4903720" y="12423454"/>
                </a:cubicBezTo>
                <a:close/>
                <a:moveTo>
                  <a:pt x="10935617" y="12404915"/>
                </a:moveTo>
                <a:cubicBezTo>
                  <a:pt x="11027749" y="12404915"/>
                  <a:pt x="11102437" y="12479602"/>
                  <a:pt x="11102437" y="12571734"/>
                </a:cubicBezTo>
                <a:cubicBezTo>
                  <a:pt x="11102437" y="12663866"/>
                  <a:pt x="11027749" y="12738553"/>
                  <a:pt x="10935617" y="12738553"/>
                </a:cubicBezTo>
                <a:cubicBezTo>
                  <a:pt x="10843485" y="12738553"/>
                  <a:pt x="10768797" y="12663866"/>
                  <a:pt x="10768797" y="12571734"/>
                </a:cubicBezTo>
                <a:cubicBezTo>
                  <a:pt x="10768797" y="12479602"/>
                  <a:pt x="10843485" y="12404915"/>
                  <a:pt x="10935617" y="12404915"/>
                </a:cubicBezTo>
                <a:close/>
                <a:moveTo>
                  <a:pt x="13526436" y="11716446"/>
                </a:moveTo>
                <a:cubicBezTo>
                  <a:pt x="13618568" y="11716446"/>
                  <a:pt x="13693256" y="11791134"/>
                  <a:pt x="13693256" y="11883265"/>
                </a:cubicBezTo>
                <a:cubicBezTo>
                  <a:pt x="13693256" y="11975397"/>
                  <a:pt x="13618568" y="12050084"/>
                  <a:pt x="13526436" y="12050084"/>
                </a:cubicBezTo>
                <a:cubicBezTo>
                  <a:pt x="13434304" y="12050084"/>
                  <a:pt x="13359616" y="11975397"/>
                  <a:pt x="13359616" y="11883265"/>
                </a:cubicBezTo>
                <a:cubicBezTo>
                  <a:pt x="13359616" y="11791134"/>
                  <a:pt x="13434304" y="11716446"/>
                  <a:pt x="13526436" y="11716446"/>
                </a:cubicBezTo>
                <a:close/>
                <a:moveTo>
                  <a:pt x="2743017" y="11269677"/>
                </a:moveTo>
                <a:cubicBezTo>
                  <a:pt x="2835149" y="11269677"/>
                  <a:pt x="2909837" y="11344363"/>
                  <a:pt x="2909837" y="11436496"/>
                </a:cubicBezTo>
                <a:cubicBezTo>
                  <a:pt x="2909837" y="11528628"/>
                  <a:pt x="2835149" y="11603315"/>
                  <a:pt x="2743017" y="11603315"/>
                </a:cubicBezTo>
                <a:cubicBezTo>
                  <a:pt x="2650885" y="11603315"/>
                  <a:pt x="2576196" y="11528628"/>
                  <a:pt x="2576196" y="11436496"/>
                </a:cubicBezTo>
                <a:cubicBezTo>
                  <a:pt x="2576196" y="11344363"/>
                  <a:pt x="2650885" y="11269677"/>
                  <a:pt x="2743017" y="11269677"/>
                </a:cubicBezTo>
                <a:close/>
                <a:moveTo>
                  <a:pt x="8837509" y="11049001"/>
                </a:moveTo>
                <a:cubicBezTo>
                  <a:pt x="8929641" y="11049001"/>
                  <a:pt x="9004329" y="11123688"/>
                  <a:pt x="9004329" y="11215820"/>
                </a:cubicBezTo>
                <a:cubicBezTo>
                  <a:pt x="9004329" y="11307951"/>
                  <a:pt x="8929641" y="11382639"/>
                  <a:pt x="8837509" y="11382639"/>
                </a:cubicBezTo>
                <a:cubicBezTo>
                  <a:pt x="8745377" y="11382639"/>
                  <a:pt x="8670689" y="11307951"/>
                  <a:pt x="8670689" y="11215820"/>
                </a:cubicBezTo>
                <a:cubicBezTo>
                  <a:pt x="8670689" y="11123688"/>
                  <a:pt x="8745377" y="11049001"/>
                  <a:pt x="8837509" y="11049001"/>
                </a:cubicBezTo>
                <a:close/>
                <a:moveTo>
                  <a:pt x="446011" y="9985054"/>
                </a:moveTo>
                <a:cubicBezTo>
                  <a:pt x="538143" y="9985054"/>
                  <a:pt x="612831" y="10059741"/>
                  <a:pt x="612831" y="10151873"/>
                </a:cubicBezTo>
                <a:cubicBezTo>
                  <a:pt x="612831" y="10244005"/>
                  <a:pt x="538143" y="10318692"/>
                  <a:pt x="446011" y="10318692"/>
                </a:cubicBezTo>
                <a:cubicBezTo>
                  <a:pt x="353879" y="10318692"/>
                  <a:pt x="279191" y="10244005"/>
                  <a:pt x="279191" y="10151873"/>
                </a:cubicBezTo>
                <a:cubicBezTo>
                  <a:pt x="279191" y="10059741"/>
                  <a:pt x="353879" y="9985054"/>
                  <a:pt x="446011" y="9985054"/>
                </a:cubicBezTo>
                <a:close/>
                <a:moveTo>
                  <a:pt x="10117767" y="9534519"/>
                </a:moveTo>
                <a:cubicBezTo>
                  <a:pt x="10209899" y="9534519"/>
                  <a:pt x="10284587" y="9609206"/>
                  <a:pt x="10284587" y="9701338"/>
                </a:cubicBezTo>
                <a:cubicBezTo>
                  <a:pt x="10284587" y="9793469"/>
                  <a:pt x="10209899" y="9868156"/>
                  <a:pt x="10117767" y="9868156"/>
                </a:cubicBezTo>
                <a:cubicBezTo>
                  <a:pt x="10025635" y="9868156"/>
                  <a:pt x="9950947" y="9793469"/>
                  <a:pt x="9950947" y="9701338"/>
                </a:cubicBezTo>
                <a:cubicBezTo>
                  <a:pt x="9950947" y="9609206"/>
                  <a:pt x="10025635" y="9534519"/>
                  <a:pt x="10117767" y="9534519"/>
                </a:cubicBezTo>
                <a:close/>
                <a:moveTo>
                  <a:pt x="5349315" y="9534519"/>
                </a:moveTo>
                <a:cubicBezTo>
                  <a:pt x="5441447" y="9534519"/>
                  <a:pt x="5516135" y="9609206"/>
                  <a:pt x="5516135" y="9701338"/>
                </a:cubicBezTo>
                <a:cubicBezTo>
                  <a:pt x="5516135" y="9793469"/>
                  <a:pt x="5441447" y="9868156"/>
                  <a:pt x="5349315" y="9868156"/>
                </a:cubicBezTo>
                <a:cubicBezTo>
                  <a:pt x="5257183" y="9868156"/>
                  <a:pt x="5182495" y="9793469"/>
                  <a:pt x="5182495" y="9701338"/>
                </a:cubicBezTo>
                <a:cubicBezTo>
                  <a:pt x="5182495" y="9609206"/>
                  <a:pt x="5257183" y="9534519"/>
                  <a:pt x="5349315" y="9534519"/>
                </a:cubicBezTo>
                <a:close/>
                <a:moveTo>
                  <a:pt x="14324722" y="9365136"/>
                </a:moveTo>
                <a:cubicBezTo>
                  <a:pt x="14416854" y="9365136"/>
                  <a:pt x="14491542" y="9439823"/>
                  <a:pt x="14491542" y="9531954"/>
                </a:cubicBezTo>
                <a:cubicBezTo>
                  <a:pt x="14491542" y="9624087"/>
                  <a:pt x="14416854" y="9698774"/>
                  <a:pt x="14324722" y="9698774"/>
                </a:cubicBezTo>
                <a:cubicBezTo>
                  <a:pt x="14232590" y="9698774"/>
                  <a:pt x="14157902" y="9624087"/>
                  <a:pt x="14157902" y="9531954"/>
                </a:cubicBezTo>
                <a:cubicBezTo>
                  <a:pt x="14157902" y="9439823"/>
                  <a:pt x="14232590" y="9365136"/>
                  <a:pt x="14324722" y="9365136"/>
                </a:cubicBezTo>
                <a:close/>
                <a:moveTo>
                  <a:pt x="12527918" y="9354679"/>
                </a:moveTo>
                <a:cubicBezTo>
                  <a:pt x="12620050" y="9354679"/>
                  <a:pt x="12694738" y="9429365"/>
                  <a:pt x="12694738" y="9521497"/>
                </a:cubicBezTo>
                <a:cubicBezTo>
                  <a:pt x="12694738" y="9613630"/>
                  <a:pt x="12620050" y="9688316"/>
                  <a:pt x="12527918" y="9688316"/>
                </a:cubicBezTo>
                <a:cubicBezTo>
                  <a:pt x="12435786" y="9688316"/>
                  <a:pt x="12361098" y="9613630"/>
                  <a:pt x="12361098" y="9521497"/>
                </a:cubicBezTo>
                <a:cubicBezTo>
                  <a:pt x="12361098" y="9429365"/>
                  <a:pt x="12435786" y="9354679"/>
                  <a:pt x="12527918" y="9354679"/>
                </a:cubicBezTo>
                <a:close/>
                <a:moveTo>
                  <a:pt x="7427697" y="8658995"/>
                </a:moveTo>
                <a:cubicBezTo>
                  <a:pt x="7519829" y="8658995"/>
                  <a:pt x="7594516" y="8733683"/>
                  <a:pt x="7594516" y="8825814"/>
                </a:cubicBezTo>
                <a:cubicBezTo>
                  <a:pt x="7594516" y="8917946"/>
                  <a:pt x="7519829" y="8992634"/>
                  <a:pt x="7427697" y="8992634"/>
                </a:cubicBezTo>
                <a:cubicBezTo>
                  <a:pt x="7335568" y="8992634"/>
                  <a:pt x="7260881" y="8917946"/>
                  <a:pt x="7260881" y="8825814"/>
                </a:cubicBezTo>
                <a:cubicBezTo>
                  <a:pt x="7260881" y="8733683"/>
                  <a:pt x="7335568" y="8658995"/>
                  <a:pt x="7427697" y="8658995"/>
                </a:cubicBezTo>
                <a:close/>
                <a:moveTo>
                  <a:pt x="3074920" y="8602685"/>
                </a:moveTo>
                <a:cubicBezTo>
                  <a:pt x="3167052" y="8602685"/>
                  <a:pt x="3241740" y="8677372"/>
                  <a:pt x="3241740" y="8769504"/>
                </a:cubicBezTo>
                <a:cubicBezTo>
                  <a:pt x="3241740" y="8861637"/>
                  <a:pt x="3167052" y="8936324"/>
                  <a:pt x="3074920" y="8936324"/>
                </a:cubicBezTo>
                <a:cubicBezTo>
                  <a:pt x="2982788" y="8936324"/>
                  <a:pt x="2908100" y="8861637"/>
                  <a:pt x="2908100" y="8769504"/>
                </a:cubicBezTo>
                <a:cubicBezTo>
                  <a:pt x="2908100" y="8677372"/>
                  <a:pt x="2982788" y="8602685"/>
                  <a:pt x="3074920" y="8602685"/>
                </a:cubicBezTo>
                <a:close/>
                <a:moveTo>
                  <a:pt x="11201004" y="7765690"/>
                </a:moveTo>
                <a:cubicBezTo>
                  <a:pt x="11293136" y="7765690"/>
                  <a:pt x="11367824" y="7840377"/>
                  <a:pt x="11367824" y="7932509"/>
                </a:cubicBezTo>
                <a:cubicBezTo>
                  <a:pt x="11367824" y="8024641"/>
                  <a:pt x="11293136" y="8099328"/>
                  <a:pt x="11201004" y="8099328"/>
                </a:cubicBezTo>
                <a:cubicBezTo>
                  <a:pt x="11108872" y="8099328"/>
                  <a:pt x="11034184" y="8024641"/>
                  <a:pt x="11034184" y="7932509"/>
                </a:cubicBezTo>
                <a:cubicBezTo>
                  <a:pt x="11034184" y="7840377"/>
                  <a:pt x="11108872" y="7765690"/>
                  <a:pt x="11201004" y="7765690"/>
                </a:cubicBezTo>
                <a:close/>
                <a:moveTo>
                  <a:pt x="14075184" y="7120824"/>
                </a:moveTo>
                <a:cubicBezTo>
                  <a:pt x="14167316" y="7120824"/>
                  <a:pt x="14242004" y="7195511"/>
                  <a:pt x="14242004" y="7287643"/>
                </a:cubicBezTo>
                <a:cubicBezTo>
                  <a:pt x="14242004" y="7379775"/>
                  <a:pt x="14167316" y="7454462"/>
                  <a:pt x="14075184" y="7454462"/>
                </a:cubicBezTo>
                <a:cubicBezTo>
                  <a:pt x="13983052" y="7454462"/>
                  <a:pt x="13908364" y="7379775"/>
                  <a:pt x="13908364" y="7287643"/>
                </a:cubicBezTo>
                <a:cubicBezTo>
                  <a:pt x="13908364" y="7195511"/>
                  <a:pt x="13983052" y="7120824"/>
                  <a:pt x="14075184" y="7120824"/>
                </a:cubicBezTo>
                <a:close/>
                <a:moveTo>
                  <a:pt x="6249328" y="7069433"/>
                </a:moveTo>
                <a:cubicBezTo>
                  <a:pt x="6341459" y="7069433"/>
                  <a:pt x="6416147" y="7144120"/>
                  <a:pt x="6416147" y="7236252"/>
                </a:cubicBezTo>
                <a:cubicBezTo>
                  <a:pt x="6416147" y="7328384"/>
                  <a:pt x="6341459" y="7403071"/>
                  <a:pt x="6249328" y="7403071"/>
                </a:cubicBezTo>
                <a:cubicBezTo>
                  <a:pt x="6157195" y="7403071"/>
                  <a:pt x="6082505" y="7328384"/>
                  <a:pt x="6082505" y="7236252"/>
                </a:cubicBezTo>
                <a:cubicBezTo>
                  <a:pt x="6082505" y="7144120"/>
                  <a:pt x="6157195" y="7069433"/>
                  <a:pt x="6249328" y="7069433"/>
                </a:cubicBezTo>
                <a:close/>
                <a:moveTo>
                  <a:pt x="296360" y="6892693"/>
                </a:moveTo>
                <a:cubicBezTo>
                  <a:pt x="388492" y="6892693"/>
                  <a:pt x="463180" y="6967380"/>
                  <a:pt x="463180" y="7059512"/>
                </a:cubicBezTo>
                <a:cubicBezTo>
                  <a:pt x="463180" y="7151644"/>
                  <a:pt x="388492" y="7226331"/>
                  <a:pt x="296360" y="7226331"/>
                </a:cubicBezTo>
                <a:cubicBezTo>
                  <a:pt x="204228" y="7226331"/>
                  <a:pt x="129540" y="7151644"/>
                  <a:pt x="129540" y="7059512"/>
                </a:cubicBezTo>
                <a:cubicBezTo>
                  <a:pt x="129540" y="6967380"/>
                  <a:pt x="204228" y="6892693"/>
                  <a:pt x="296360" y="6892693"/>
                </a:cubicBezTo>
                <a:close/>
                <a:moveTo>
                  <a:pt x="3892574" y="6880197"/>
                </a:moveTo>
                <a:cubicBezTo>
                  <a:pt x="3984705" y="6880197"/>
                  <a:pt x="4059394" y="6954884"/>
                  <a:pt x="4059394" y="7047016"/>
                </a:cubicBezTo>
                <a:cubicBezTo>
                  <a:pt x="4059394" y="7139148"/>
                  <a:pt x="3984705" y="7213835"/>
                  <a:pt x="3892574" y="7213835"/>
                </a:cubicBezTo>
                <a:cubicBezTo>
                  <a:pt x="3800442" y="7213835"/>
                  <a:pt x="3725755" y="7139148"/>
                  <a:pt x="3725755" y="7047016"/>
                </a:cubicBezTo>
                <a:cubicBezTo>
                  <a:pt x="3725755" y="6954884"/>
                  <a:pt x="3800442" y="6880197"/>
                  <a:pt x="3892574" y="6880197"/>
                </a:cubicBezTo>
                <a:close/>
                <a:moveTo>
                  <a:pt x="9164468" y="6880196"/>
                </a:moveTo>
                <a:cubicBezTo>
                  <a:pt x="9256600" y="6880196"/>
                  <a:pt x="9331288" y="6954883"/>
                  <a:pt x="9331288" y="7047015"/>
                </a:cubicBezTo>
                <a:cubicBezTo>
                  <a:pt x="9331288" y="7139147"/>
                  <a:pt x="9256600" y="7213834"/>
                  <a:pt x="9164468" y="7213834"/>
                </a:cubicBezTo>
                <a:cubicBezTo>
                  <a:pt x="9072336" y="7213834"/>
                  <a:pt x="8997648" y="7139147"/>
                  <a:pt x="8997648" y="7047015"/>
                </a:cubicBezTo>
                <a:cubicBezTo>
                  <a:pt x="8997648" y="6954883"/>
                  <a:pt x="9072336" y="6880196"/>
                  <a:pt x="9164468" y="6880196"/>
                </a:cubicBezTo>
                <a:close/>
                <a:moveTo>
                  <a:pt x="11711522" y="5665451"/>
                </a:moveTo>
                <a:cubicBezTo>
                  <a:pt x="11803654" y="5665451"/>
                  <a:pt x="11878342" y="5740138"/>
                  <a:pt x="11878342" y="5832270"/>
                </a:cubicBezTo>
                <a:cubicBezTo>
                  <a:pt x="11878342" y="5924402"/>
                  <a:pt x="11803654" y="5999089"/>
                  <a:pt x="11711522" y="5999089"/>
                </a:cubicBezTo>
                <a:cubicBezTo>
                  <a:pt x="11619390" y="5999089"/>
                  <a:pt x="11544702" y="5924402"/>
                  <a:pt x="11544702" y="5832270"/>
                </a:cubicBezTo>
                <a:cubicBezTo>
                  <a:pt x="11544702" y="5740138"/>
                  <a:pt x="11619390" y="5665451"/>
                  <a:pt x="11711522" y="5665451"/>
                </a:cubicBezTo>
                <a:close/>
                <a:moveTo>
                  <a:pt x="14512373" y="5209543"/>
                </a:moveTo>
                <a:cubicBezTo>
                  <a:pt x="14604505" y="5209543"/>
                  <a:pt x="14679193" y="5284230"/>
                  <a:pt x="14679193" y="5376362"/>
                </a:cubicBezTo>
                <a:cubicBezTo>
                  <a:pt x="14679193" y="5468494"/>
                  <a:pt x="14604505" y="5543181"/>
                  <a:pt x="14512373" y="5543181"/>
                </a:cubicBezTo>
                <a:cubicBezTo>
                  <a:pt x="14420241" y="5543181"/>
                  <a:pt x="14345553" y="5468494"/>
                  <a:pt x="14345553" y="5376362"/>
                </a:cubicBezTo>
                <a:cubicBezTo>
                  <a:pt x="14345553" y="5284230"/>
                  <a:pt x="14420241" y="5209543"/>
                  <a:pt x="14512373" y="5209543"/>
                </a:cubicBezTo>
                <a:close/>
                <a:moveTo>
                  <a:pt x="2886637" y="4979600"/>
                </a:moveTo>
                <a:cubicBezTo>
                  <a:pt x="2978769" y="4979600"/>
                  <a:pt x="3053457" y="5054288"/>
                  <a:pt x="3053457" y="5146419"/>
                </a:cubicBezTo>
                <a:cubicBezTo>
                  <a:pt x="3053457" y="5238551"/>
                  <a:pt x="2978769" y="5313238"/>
                  <a:pt x="2886637" y="5313238"/>
                </a:cubicBezTo>
                <a:cubicBezTo>
                  <a:pt x="2794505" y="5313238"/>
                  <a:pt x="2719817" y="5238551"/>
                  <a:pt x="2719817" y="5146419"/>
                </a:cubicBezTo>
                <a:cubicBezTo>
                  <a:pt x="2719817" y="5054288"/>
                  <a:pt x="2794505" y="4979600"/>
                  <a:pt x="2886637" y="4979600"/>
                </a:cubicBezTo>
                <a:close/>
                <a:moveTo>
                  <a:pt x="7516283" y="4979599"/>
                </a:moveTo>
                <a:cubicBezTo>
                  <a:pt x="7608414" y="4979599"/>
                  <a:pt x="7683102" y="5054286"/>
                  <a:pt x="7683102" y="5146419"/>
                </a:cubicBezTo>
                <a:cubicBezTo>
                  <a:pt x="7683102" y="5238551"/>
                  <a:pt x="7608414" y="5313238"/>
                  <a:pt x="7516283" y="5313238"/>
                </a:cubicBezTo>
                <a:cubicBezTo>
                  <a:pt x="7424151" y="5313238"/>
                  <a:pt x="7349462" y="5238551"/>
                  <a:pt x="7349462" y="5146419"/>
                </a:cubicBezTo>
                <a:cubicBezTo>
                  <a:pt x="7349462" y="5054286"/>
                  <a:pt x="7424151" y="4979599"/>
                  <a:pt x="7516283" y="4979599"/>
                </a:cubicBezTo>
                <a:close/>
                <a:moveTo>
                  <a:pt x="1097543" y="4239602"/>
                </a:moveTo>
                <a:cubicBezTo>
                  <a:pt x="1189675" y="4239602"/>
                  <a:pt x="1264363" y="4314289"/>
                  <a:pt x="1264363" y="4406422"/>
                </a:cubicBezTo>
                <a:cubicBezTo>
                  <a:pt x="1264363" y="4498553"/>
                  <a:pt x="1189675" y="4573240"/>
                  <a:pt x="1097543" y="4573240"/>
                </a:cubicBezTo>
                <a:cubicBezTo>
                  <a:pt x="1005412" y="4573240"/>
                  <a:pt x="930723" y="4498553"/>
                  <a:pt x="930723" y="4406422"/>
                </a:cubicBezTo>
                <a:cubicBezTo>
                  <a:pt x="930723" y="4314289"/>
                  <a:pt x="1005412" y="4239602"/>
                  <a:pt x="1097543" y="4239602"/>
                </a:cubicBezTo>
                <a:close/>
                <a:moveTo>
                  <a:pt x="11480201" y="4184971"/>
                </a:moveTo>
                <a:cubicBezTo>
                  <a:pt x="11572333" y="4184971"/>
                  <a:pt x="11647021" y="4259658"/>
                  <a:pt x="11647021" y="4351790"/>
                </a:cubicBezTo>
                <a:cubicBezTo>
                  <a:pt x="11647021" y="4443922"/>
                  <a:pt x="11572333" y="4518609"/>
                  <a:pt x="11480201" y="4518609"/>
                </a:cubicBezTo>
                <a:cubicBezTo>
                  <a:pt x="11388069" y="4518609"/>
                  <a:pt x="11313381" y="4443922"/>
                  <a:pt x="11313381" y="4351790"/>
                </a:cubicBezTo>
                <a:cubicBezTo>
                  <a:pt x="11313381" y="4259658"/>
                  <a:pt x="11388069" y="4184971"/>
                  <a:pt x="11480201" y="4184971"/>
                </a:cubicBezTo>
                <a:close/>
                <a:moveTo>
                  <a:pt x="5582458" y="3905775"/>
                </a:moveTo>
                <a:cubicBezTo>
                  <a:pt x="5674590" y="3905775"/>
                  <a:pt x="5749278" y="3980462"/>
                  <a:pt x="5749278" y="4072594"/>
                </a:cubicBezTo>
                <a:cubicBezTo>
                  <a:pt x="5749278" y="4164726"/>
                  <a:pt x="5674590" y="4239413"/>
                  <a:pt x="5582458" y="4239413"/>
                </a:cubicBezTo>
                <a:cubicBezTo>
                  <a:pt x="5490326" y="4239413"/>
                  <a:pt x="5415638" y="4164726"/>
                  <a:pt x="5415638" y="4072594"/>
                </a:cubicBezTo>
                <a:cubicBezTo>
                  <a:pt x="5415638" y="3980462"/>
                  <a:pt x="5490326" y="3905775"/>
                  <a:pt x="5582458" y="3905775"/>
                </a:cubicBezTo>
                <a:close/>
                <a:moveTo>
                  <a:pt x="9508977" y="3339717"/>
                </a:moveTo>
                <a:cubicBezTo>
                  <a:pt x="9601109" y="3339717"/>
                  <a:pt x="9675797" y="3414404"/>
                  <a:pt x="9675797" y="3506537"/>
                </a:cubicBezTo>
                <a:cubicBezTo>
                  <a:pt x="9675797" y="3598669"/>
                  <a:pt x="9601109" y="3673356"/>
                  <a:pt x="9508977" y="3673356"/>
                </a:cubicBezTo>
                <a:cubicBezTo>
                  <a:pt x="9416845" y="3673356"/>
                  <a:pt x="9342157" y="3598669"/>
                  <a:pt x="9342157" y="3506537"/>
                </a:cubicBezTo>
                <a:cubicBezTo>
                  <a:pt x="9342157" y="3414404"/>
                  <a:pt x="9416845" y="3339717"/>
                  <a:pt x="9508977" y="3339717"/>
                </a:cubicBezTo>
                <a:close/>
                <a:moveTo>
                  <a:pt x="14915142" y="3339717"/>
                </a:moveTo>
                <a:cubicBezTo>
                  <a:pt x="15007274" y="3339717"/>
                  <a:pt x="15081962" y="3414404"/>
                  <a:pt x="15081962" y="3506536"/>
                </a:cubicBezTo>
                <a:cubicBezTo>
                  <a:pt x="15081962" y="3598668"/>
                  <a:pt x="15007274" y="3673355"/>
                  <a:pt x="14915142" y="3673355"/>
                </a:cubicBezTo>
                <a:cubicBezTo>
                  <a:pt x="14823010" y="3673355"/>
                  <a:pt x="14748322" y="3598668"/>
                  <a:pt x="14748322" y="3506536"/>
                </a:cubicBezTo>
                <a:cubicBezTo>
                  <a:pt x="14748322" y="3414404"/>
                  <a:pt x="14823010" y="3339717"/>
                  <a:pt x="14915142" y="3339717"/>
                </a:cubicBezTo>
                <a:close/>
                <a:moveTo>
                  <a:pt x="3445029" y="2970531"/>
                </a:moveTo>
                <a:cubicBezTo>
                  <a:pt x="3537161" y="2970531"/>
                  <a:pt x="3611849" y="3045218"/>
                  <a:pt x="3611849" y="3137350"/>
                </a:cubicBezTo>
                <a:cubicBezTo>
                  <a:pt x="3611849" y="3229482"/>
                  <a:pt x="3537161" y="3304169"/>
                  <a:pt x="3445029" y="3304169"/>
                </a:cubicBezTo>
                <a:cubicBezTo>
                  <a:pt x="3352896" y="3304169"/>
                  <a:pt x="3278209" y="3229482"/>
                  <a:pt x="3278209" y="3137350"/>
                </a:cubicBezTo>
                <a:cubicBezTo>
                  <a:pt x="3278209" y="3045218"/>
                  <a:pt x="3352896" y="2970531"/>
                  <a:pt x="3445029" y="2970531"/>
                </a:cubicBezTo>
                <a:close/>
                <a:moveTo>
                  <a:pt x="12968042" y="2691334"/>
                </a:moveTo>
                <a:cubicBezTo>
                  <a:pt x="13060174" y="2691334"/>
                  <a:pt x="13134862" y="2766021"/>
                  <a:pt x="13134862" y="2858153"/>
                </a:cubicBezTo>
                <a:cubicBezTo>
                  <a:pt x="13134862" y="2950285"/>
                  <a:pt x="13060174" y="3024972"/>
                  <a:pt x="12968042" y="3024972"/>
                </a:cubicBezTo>
                <a:cubicBezTo>
                  <a:pt x="12875910" y="3024972"/>
                  <a:pt x="12801222" y="2950285"/>
                  <a:pt x="12801222" y="2858153"/>
                </a:cubicBezTo>
                <a:cubicBezTo>
                  <a:pt x="12801222" y="2766021"/>
                  <a:pt x="12875910" y="2691334"/>
                  <a:pt x="12968042" y="2691334"/>
                </a:cubicBezTo>
                <a:close/>
                <a:moveTo>
                  <a:pt x="296353" y="2288738"/>
                </a:moveTo>
                <a:cubicBezTo>
                  <a:pt x="388485" y="2288738"/>
                  <a:pt x="463173" y="2363424"/>
                  <a:pt x="463173" y="2455556"/>
                </a:cubicBezTo>
                <a:cubicBezTo>
                  <a:pt x="463173" y="2547691"/>
                  <a:pt x="388485" y="2622377"/>
                  <a:pt x="296353" y="2622377"/>
                </a:cubicBezTo>
                <a:cubicBezTo>
                  <a:pt x="204221" y="2622377"/>
                  <a:pt x="129533" y="2547691"/>
                  <a:pt x="129533" y="2455556"/>
                </a:cubicBezTo>
                <a:cubicBezTo>
                  <a:pt x="129533" y="2363424"/>
                  <a:pt x="204221" y="2288738"/>
                  <a:pt x="296353" y="2288738"/>
                </a:cubicBezTo>
                <a:close/>
                <a:moveTo>
                  <a:pt x="7603368" y="1653652"/>
                </a:moveTo>
                <a:cubicBezTo>
                  <a:pt x="7695500" y="1653652"/>
                  <a:pt x="7770188" y="1728338"/>
                  <a:pt x="7770188" y="1820470"/>
                </a:cubicBezTo>
                <a:cubicBezTo>
                  <a:pt x="7770188" y="1912601"/>
                  <a:pt x="7695500" y="1987288"/>
                  <a:pt x="7603368" y="1987288"/>
                </a:cubicBezTo>
                <a:cubicBezTo>
                  <a:pt x="7511237" y="1987288"/>
                  <a:pt x="7436549" y="1912601"/>
                  <a:pt x="7436549" y="1820470"/>
                </a:cubicBezTo>
                <a:cubicBezTo>
                  <a:pt x="7436549" y="1728338"/>
                  <a:pt x="7511237" y="1653652"/>
                  <a:pt x="7603368" y="1653652"/>
                </a:cubicBezTo>
                <a:close/>
                <a:moveTo>
                  <a:pt x="5264617" y="1390159"/>
                </a:moveTo>
                <a:cubicBezTo>
                  <a:pt x="5356748" y="1390159"/>
                  <a:pt x="5431436" y="1464846"/>
                  <a:pt x="5431436" y="1556979"/>
                </a:cubicBezTo>
                <a:cubicBezTo>
                  <a:pt x="5431436" y="1649111"/>
                  <a:pt x="5356748" y="1723800"/>
                  <a:pt x="5264617" y="1723800"/>
                </a:cubicBezTo>
                <a:cubicBezTo>
                  <a:pt x="5172485" y="1723800"/>
                  <a:pt x="5097796" y="1649111"/>
                  <a:pt x="5097796" y="1556979"/>
                </a:cubicBezTo>
                <a:cubicBezTo>
                  <a:pt x="5097796" y="1464846"/>
                  <a:pt x="5172485" y="1390159"/>
                  <a:pt x="5264617" y="1390159"/>
                </a:cubicBezTo>
                <a:close/>
                <a:moveTo>
                  <a:pt x="11545217" y="1355915"/>
                </a:moveTo>
                <a:cubicBezTo>
                  <a:pt x="11637349" y="1355915"/>
                  <a:pt x="11712037" y="1430603"/>
                  <a:pt x="11712037" y="1522735"/>
                </a:cubicBezTo>
                <a:cubicBezTo>
                  <a:pt x="11712037" y="1614867"/>
                  <a:pt x="11637349" y="1689553"/>
                  <a:pt x="11545217" y="1689553"/>
                </a:cubicBezTo>
                <a:cubicBezTo>
                  <a:pt x="11453085" y="1689553"/>
                  <a:pt x="11378397" y="1614867"/>
                  <a:pt x="11378397" y="1522735"/>
                </a:cubicBezTo>
                <a:cubicBezTo>
                  <a:pt x="11378397" y="1430603"/>
                  <a:pt x="11453085" y="1355915"/>
                  <a:pt x="11545217" y="1355915"/>
                </a:cubicBezTo>
                <a:close/>
                <a:moveTo>
                  <a:pt x="2851647" y="831768"/>
                </a:moveTo>
                <a:cubicBezTo>
                  <a:pt x="2943779" y="831768"/>
                  <a:pt x="3018467" y="906456"/>
                  <a:pt x="3018467" y="998587"/>
                </a:cubicBezTo>
                <a:cubicBezTo>
                  <a:pt x="3018467" y="1090719"/>
                  <a:pt x="2943779" y="1165408"/>
                  <a:pt x="2851647" y="1165408"/>
                </a:cubicBezTo>
                <a:cubicBezTo>
                  <a:pt x="2759516" y="1165408"/>
                  <a:pt x="2684827" y="1090719"/>
                  <a:pt x="2684827" y="998587"/>
                </a:cubicBezTo>
                <a:cubicBezTo>
                  <a:pt x="2684827" y="906456"/>
                  <a:pt x="2759516" y="831768"/>
                  <a:pt x="2851647" y="831768"/>
                </a:cubicBezTo>
                <a:close/>
                <a:moveTo>
                  <a:pt x="14136036" y="667446"/>
                </a:moveTo>
                <a:cubicBezTo>
                  <a:pt x="14228168" y="667446"/>
                  <a:pt x="14302856" y="742133"/>
                  <a:pt x="14302856" y="834265"/>
                </a:cubicBezTo>
                <a:cubicBezTo>
                  <a:pt x="14302856" y="926398"/>
                  <a:pt x="14228168" y="1001084"/>
                  <a:pt x="14136036" y="1001084"/>
                </a:cubicBezTo>
                <a:cubicBezTo>
                  <a:pt x="14043904" y="1001084"/>
                  <a:pt x="13969216" y="926398"/>
                  <a:pt x="13969216" y="834265"/>
                </a:cubicBezTo>
                <a:cubicBezTo>
                  <a:pt x="13969216" y="742133"/>
                  <a:pt x="14043904" y="667446"/>
                  <a:pt x="14136036" y="667446"/>
                </a:cubicBezTo>
                <a:close/>
                <a:moveTo>
                  <a:pt x="9447109" y="0"/>
                </a:moveTo>
                <a:cubicBezTo>
                  <a:pt x="9539241" y="0"/>
                  <a:pt x="9613929" y="74688"/>
                  <a:pt x="9613929" y="166819"/>
                </a:cubicBezTo>
                <a:cubicBezTo>
                  <a:pt x="9613929" y="258951"/>
                  <a:pt x="9539241" y="333638"/>
                  <a:pt x="9447109" y="333638"/>
                </a:cubicBezTo>
                <a:cubicBezTo>
                  <a:pt x="9354977" y="333638"/>
                  <a:pt x="9280289" y="258951"/>
                  <a:pt x="9280289" y="166819"/>
                </a:cubicBezTo>
                <a:cubicBezTo>
                  <a:pt x="9280289" y="74688"/>
                  <a:pt x="9354977" y="0"/>
                  <a:pt x="9447109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326241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1000"/>
    </mc:Choice>
    <mc:Fallback>
      <p:transition spd="slow" advClick="0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repeatCount="300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456 -3.98449 C -0.0375 -3.67824 -0.07057 -3.37222 -0.07122 -3.08981 C -0.07201 -2.80694 -0.00937 -2.56157 -0.00872 -2.28912 C -0.00807 -2.01551 -0.06849 -1.74537 -0.06706 -1.45046 C -0.06562 -1.15509 -0.00391 -0.85139 -0.00039 -0.51944 C 0.00313 -0.18634 -0.02161 0.17847 -0.04622 0.54352 " pathEditMode="relative" rAng="0" ptsTypes="AAAAAA">
                                      <p:cBhvr>
                                        <p:cTn id="6" dur="5000" fill="hold"/>
                                        <p:tgtEl>
                                          <p:spTgt spid="25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112" y="226389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0" presetClass="path" presetSubtype="0" repeatCount="3000" accel="50000" decel="5000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animMotion origin="layout" path="M -0.00456 -3.98449 C -0.0375 -3.67824 -0.07057 -3.37222 -0.07122 -3.08958 C -0.072 -2.80695 -0.00937 -2.56158 -0.00872 -2.28935 C -0.00807 -2.01551 -0.06849 -1.74537 -0.06706 -1.45046 C -0.06562 -1.15509 -0.00391 -0.85139 -0.00039 -0.51945 C 0.00313 -0.18634 -0.02161 0.17847 -0.04622 0.54329 " pathEditMode="relative" rAng="0" ptsTypes="AAAAAA">
                                      <p:cBhvr>
                                        <p:cTn id="8" dur="5000" fill="hold"/>
                                        <p:tgtEl>
                                          <p:spTgt spid="26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125" y="226389"/>
                                    </p:animMotion>
                                  </p:childTnLst>
                                </p:cTn>
                              </p:par>
                              <p:par>
                                <p:cTn id="9" presetID="0" presetClass="path" presetSubtype="0" repeatCount="3000" accel="50000" decel="50000" fill="hold" grpId="0" nodeType="withEffect">
                                  <p:stCondLst>
                                    <p:cond delay="4000"/>
                                  </p:stCondLst>
                                  <p:childTnLst>
                                    <p:animMotion origin="layout" path="M -0.00456 -3.98449 C -0.0375 -3.67824 -0.07057 -3.37222 -0.07122 -3.08981 C -0.07201 -2.80694 -0.00937 -2.56157 -0.00872 -2.28912 C -0.00807 -2.01551 -0.06849 -1.74537 -0.06706 -1.45046 C -0.06562 -1.15509 -0.00391 -0.85139 -0.00039 -0.51944 C 0.00313 -0.18634 -0.02161 0.17847 -0.04622 0.54352 " pathEditMode="relative" rAng="0" ptsTypes="AAAAAA">
                                      <p:cBhvr>
                                        <p:cTn id="10" dur="5000" fill="hold"/>
                                        <p:tgtEl>
                                          <p:spTgt spid="26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112" y="226389"/>
                                    </p:animMotion>
                                  </p:childTnLst>
                                </p:cTn>
                              </p:par>
                              <p:par>
                                <p:cTn id="11" presetID="0" presetClass="path" presetSubtype="0" repeatCount="3000" accel="50000" decel="50000" fill="hold" grpId="0" nodeType="withEffect">
                                  <p:stCondLst>
                                    <p:cond delay="6000"/>
                                  </p:stCondLst>
                                  <p:childTnLst>
                                    <p:animMotion origin="layout" path="M -0.00456 -3.98449 C -0.0375 -3.67824 -0.07057 -3.37222 -0.07122 -3.08958 C -0.072 -2.80695 -0.00937 -2.56158 -0.00872 -2.28935 C -0.00807 -2.01551 -0.06849 -1.74537 -0.06706 -1.45046 C -0.06562 -1.15509 -0.00391 -0.85139 -0.00039 -0.51945 C 0.00313 -0.18634 -0.02161 0.17847 -0.04622 0.54329 " pathEditMode="relative" rAng="0" ptsTypes="AAAAAA">
                                      <p:cBhvr>
                                        <p:cTn id="12" dur="5000" fill="hold"/>
                                        <p:tgtEl>
                                          <p:spTgt spid="27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125" y="226389"/>
                                    </p:animMotion>
                                  </p:childTnLst>
                                </p:cTn>
                              </p:par>
                              <p:par>
                                <p:cTn id="13" presetID="0" presetClass="path" presetSubtype="0" repeatCount="2000" accel="50000" decel="5000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animMotion origin="layout" path="M -0.04114 -4.05393 C -0.04258 -4.0912 -0.04388 -4.12847 -0.03281 -4.05393 C -0.02174 -3.9794 0.05052 -3.7581 0.02552 -3.60648 C 0.00052 -3.45486 -0.19388 -3.34028 -0.18281 -3.14398 C -0.17174 -2.94768 0.08802 -2.62685 0.09219 -2.42847 C 0.09636 -2.22963 -0.15508 -2.21481 -0.15781 -1.95116 C -0.16055 -1.68796 0.05612 -1.25995 0.07552 -0.84768 C 0.09492 -0.43472 0.02695 0.04514 -0.04114 0.525 " pathEditMode="relative" rAng="0" ptsTypes="AAAAAAAA">
                                      <p:cBhvr>
                                        <p:cTn id="14" dur="8000" fill="hold"/>
                                        <p:tgtEl>
                                          <p:spTgt spid="27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3" y="226806"/>
                                    </p:animMotion>
                                  </p:childTnLst>
                                </p:cTn>
                              </p:par>
                              <p:par>
                                <p:cTn id="15" presetID="0" presetClass="path" presetSubtype="0" repeatCount="2000" accel="50000" decel="50000" fill="hold" grpId="0" nodeType="withEffect">
                                  <p:stCondLst>
                                    <p:cond delay="4000"/>
                                  </p:stCondLst>
                                  <p:childTnLst>
                                    <p:animMotion origin="layout" path="M -0.04115 -4.05394 C -0.04258 -4.0912 -0.04388 -4.12847 -0.03281 -4.05394 C -0.02175 -3.9794 0.05052 -3.7581 0.02552 -3.60648 C 0.00052 -3.45486 -0.19388 -3.34028 -0.18281 -3.14398 C -0.17175 -2.94769 0.08802 -2.62685 0.09219 -2.42847 C 0.09635 -2.22963 -0.15508 -2.21482 -0.15781 -1.95116 C -0.16055 -1.68796 0.05612 -1.25995 0.07552 -0.84769 C 0.09492 -0.43472 0.02695 0.04514 -0.04115 0.525 " pathEditMode="relative" rAng="0" ptsTypes="AAAAAAAA">
                                      <p:cBhvr>
                                        <p:cTn id="16" dur="7000" fill="hold"/>
                                        <p:tgtEl>
                                          <p:spTgt spid="27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3" y="226806"/>
                                    </p:animMotion>
                                  </p:childTnLst>
                                </p:cTn>
                              </p:par>
                              <p:par>
                                <p:cTn id="17" presetID="0" presetClass="path" presetSubtype="0" repeatCount="5000" accel="50000" decel="50000" fill="hold" grpId="0" nodeType="withEffect">
                                  <p:stCondLst>
                                    <p:cond delay="3000"/>
                                  </p:stCondLst>
                                  <p:childTnLst>
                                    <p:animMotion origin="layout" path="M 0.1375 -4.01527 C 0.06406 -3.74166 -0.00938 -3.46828 -0.0125 -3.10532 C -0.01563 -2.74328 0.11562 -2.30138 0.11875 -1.83981 C 0.12187 -1.37824 0.02604 -0.728 0.00625 -0.33564 C -0.01355 0.05672 -0.00677 0.28542 3.75E-6 0.51436 " pathEditMode="relative" rAng="0" ptsTypes="AAAAA">
                                      <p:cBhvr>
                                        <p:cTn id="18" dur="3000" fill="hold"/>
                                        <p:tgtEl>
                                          <p:spTgt spid="27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7513" y="226481"/>
                                    </p:animMotion>
                                  </p:childTnLst>
                                </p:cTn>
                              </p:par>
                              <p:par>
                                <p:cTn id="19" presetID="0" presetClass="path" presetSubtype="0" repeatCount="5000" accel="50000" decel="50000" fill="hold" grpId="0" nodeType="withEffect">
                                  <p:stCondLst>
                                    <p:cond delay="4000"/>
                                  </p:stCondLst>
                                  <p:childTnLst>
                                    <p:animMotion origin="layout" path="M 0.1375 -4.01528 C 0.06406 -3.74167 -0.00938 -3.46829 -0.0125 -3.10509 C -0.01563 -2.74329 0.11562 -2.30139 0.11875 -1.83982 C 0.12187 -1.37824 0.02604 -0.72801 0.00625 -0.33565 C -0.01354 0.05671 -0.00677 0.28542 1.25E-6 0.51435 " pathEditMode="relative" rAng="0" ptsTypes="AAAAA">
                                      <p:cBhvr>
                                        <p:cTn id="20" dur="3000" fill="hold"/>
                                        <p:tgtEl>
                                          <p:spTgt spid="27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7513" y="226481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5" grpId="0" animBg="1"/>
      <p:bldP spid="259" grpId="0" animBg="1"/>
      <p:bldP spid="266" grpId="0" animBg="1"/>
      <p:bldP spid="268" grpId="0" animBg="1"/>
      <p:bldP spid="270" grpId="0" animBg="1"/>
      <p:bldP spid="272" grpId="0" animBg="1"/>
      <p:bldP spid="273" grpId="0" animBg="1"/>
      <p:bldP spid="276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7440C67-CB64-43B1-B82E-F6680AA65AC4}"/>
              </a:ext>
            </a:extLst>
          </p:cNvPr>
          <p:cNvSpPr/>
          <p:nvPr/>
        </p:nvSpPr>
        <p:spPr bwMode="auto">
          <a:xfrm>
            <a:off x="0" y="0"/>
            <a:ext cx="12192000" cy="6857999"/>
          </a:xfrm>
          <a:prstGeom prst="rect">
            <a:avLst/>
          </a:prstGeom>
          <a:gradFill>
            <a:gsLst>
              <a:gs pos="0">
                <a:schemeClr val="bg1">
                  <a:lumMod val="75000"/>
                </a:schemeClr>
              </a:gs>
              <a:gs pos="74000">
                <a:schemeClr val="bg1"/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フリーフォーム: 図形 14">
            <a:extLst>
              <a:ext uri="{FF2B5EF4-FFF2-40B4-BE49-F238E27FC236}">
                <a16:creationId xmlns:a16="http://schemas.microsoft.com/office/drawing/2014/main" id="{A9245C62-4B7E-40B8-904E-5651545D32D6}"/>
              </a:ext>
            </a:extLst>
          </p:cNvPr>
          <p:cNvSpPr/>
          <p:nvPr/>
        </p:nvSpPr>
        <p:spPr bwMode="auto">
          <a:xfrm flipH="1">
            <a:off x="2090490" y="3680553"/>
            <a:ext cx="2360600" cy="2812590"/>
          </a:xfrm>
          <a:custGeom>
            <a:avLst/>
            <a:gdLst>
              <a:gd name="connsiteX0" fmla="*/ 156168 w 1311072"/>
              <a:gd name="connsiteY0" fmla="*/ 447334 h 1562107"/>
              <a:gd name="connsiteX1" fmla="*/ 139186 w 1311072"/>
              <a:gd name="connsiteY1" fmla="*/ 648247 h 1562107"/>
              <a:gd name="connsiteX2" fmla="*/ 384418 w 1311072"/>
              <a:gd name="connsiteY2" fmla="*/ 679602 h 1562107"/>
              <a:gd name="connsiteX3" fmla="*/ 377692 w 1311072"/>
              <a:gd name="connsiteY3" fmla="*/ 655630 h 1562107"/>
              <a:gd name="connsiteX4" fmla="*/ 365942 w 1311072"/>
              <a:gd name="connsiteY4" fmla="*/ 654262 h 1562107"/>
              <a:gd name="connsiteX5" fmla="*/ 175414 w 1311072"/>
              <a:gd name="connsiteY5" fmla="*/ 494991 h 1562107"/>
              <a:gd name="connsiteX6" fmla="*/ 423599 w 1311072"/>
              <a:gd name="connsiteY6" fmla="*/ 0 h 1562107"/>
              <a:gd name="connsiteX7" fmla="*/ 709688 w 1311072"/>
              <a:gd name="connsiteY7" fmla="*/ 330488 h 1562107"/>
              <a:gd name="connsiteX8" fmla="*/ 481256 w 1311072"/>
              <a:gd name="connsiteY8" fmla="*/ 654262 h 1562107"/>
              <a:gd name="connsiteX9" fmla="*/ 480361 w 1311072"/>
              <a:gd name="connsiteY9" fmla="*/ 654366 h 1562107"/>
              <a:gd name="connsiteX10" fmla="*/ 480672 w 1311072"/>
              <a:gd name="connsiteY10" fmla="*/ 654849 h 1562107"/>
              <a:gd name="connsiteX11" fmla="*/ 518384 w 1311072"/>
              <a:gd name="connsiteY11" fmla="*/ 644754 h 1562107"/>
              <a:gd name="connsiteX12" fmla="*/ 631951 w 1311072"/>
              <a:gd name="connsiteY12" fmla="*/ 682810 h 1562107"/>
              <a:gd name="connsiteX13" fmla="*/ 927253 w 1311072"/>
              <a:gd name="connsiteY13" fmla="*/ 939745 h 1562107"/>
              <a:gd name="connsiteX14" fmla="*/ 965135 w 1311072"/>
              <a:gd name="connsiteY14" fmla="*/ 989006 h 1562107"/>
              <a:gd name="connsiteX15" fmla="*/ 972186 w 1311072"/>
              <a:gd name="connsiteY15" fmla="*/ 1015350 h 1562107"/>
              <a:gd name="connsiteX16" fmla="*/ 976078 w 1311072"/>
              <a:gd name="connsiteY16" fmla="*/ 1016072 h 1562107"/>
              <a:gd name="connsiteX17" fmla="*/ 1045913 w 1311072"/>
              <a:gd name="connsiteY17" fmla="*/ 1226927 h 1562107"/>
              <a:gd name="connsiteX18" fmla="*/ 1288758 w 1311072"/>
              <a:gd name="connsiteY18" fmla="*/ 1443106 h 1562107"/>
              <a:gd name="connsiteX19" fmla="*/ 1294220 w 1311072"/>
              <a:gd name="connsiteY19" fmla="*/ 1537118 h 1562107"/>
              <a:gd name="connsiteX20" fmla="*/ 1200208 w 1311072"/>
              <a:gd name="connsiteY20" fmla="*/ 1542580 h 1562107"/>
              <a:gd name="connsiteX21" fmla="*/ 950434 w 1311072"/>
              <a:gd name="connsiteY21" fmla="*/ 1320234 h 1562107"/>
              <a:gd name="connsiteX22" fmla="*/ 934553 w 1311072"/>
              <a:gd name="connsiteY22" fmla="*/ 1299091 h 1562107"/>
              <a:gd name="connsiteX23" fmla="*/ 934199 w 1311072"/>
              <a:gd name="connsiteY23" fmla="*/ 1297707 h 1562107"/>
              <a:gd name="connsiteX24" fmla="*/ 921977 w 1311072"/>
              <a:gd name="connsiteY24" fmla="*/ 1276312 h 1562107"/>
              <a:gd name="connsiteX25" fmla="*/ 895597 w 1311072"/>
              <a:gd name="connsiteY25" fmla="*/ 1196663 h 1562107"/>
              <a:gd name="connsiteX26" fmla="*/ 893330 w 1311072"/>
              <a:gd name="connsiteY26" fmla="*/ 1198406 h 1562107"/>
              <a:gd name="connsiteX27" fmla="*/ 835378 w 1311072"/>
              <a:gd name="connsiteY27" fmla="*/ 1213919 h 1562107"/>
              <a:gd name="connsiteX28" fmla="*/ 805699 w 1311072"/>
              <a:gd name="connsiteY28" fmla="*/ 1210255 h 1562107"/>
              <a:gd name="connsiteX29" fmla="*/ 616840 w 1311072"/>
              <a:gd name="connsiteY29" fmla="*/ 1253245 h 1562107"/>
              <a:gd name="connsiteX30" fmla="*/ 768403 w 1311072"/>
              <a:gd name="connsiteY30" fmla="*/ 1455595 h 1562107"/>
              <a:gd name="connsiteX31" fmla="*/ 755026 w 1311072"/>
              <a:gd name="connsiteY31" fmla="*/ 1548811 h 1562107"/>
              <a:gd name="connsiteX32" fmla="*/ 661810 w 1311072"/>
              <a:gd name="connsiteY32" fmla="*/ 1535434 h 1562107"/>
              <a:gd name="connsiteX33" fmla="*/ 461338 w 1311072"/>
              <a:gd name="connsiteY33" fmla="*/ 1267786 h 1562107"/>
              <a:gd name="connsiteX34" fmla="*/ 449988 w 1311072"/>
              <a:gd name="connsiteY34" fmla="*/ 1243903 h 1562107"/>
              <a:gd name="connsiteX35" fmla="*/ 449647 w 1311072"/>
              <a:gd name="connsiteY35" fmla="*/ 1237059 h 1562107"/>
              <a:gd name="connsiteX36" fmla="*/ 443911 w 1311072"/>
              <a:gd name="connsiteY36" fmla="*/ 1224317 h 1562107"/>
              <a:gd name="connsiteX37" fmla="*/ 494059 w 1311072"/>
              <a:gd name="connsiteY37" fmla="*/ 1144609 h 1562107"/>
              <a:gd name="connsiteX38" fmla="*/ 646111 w 1311072"/>
              <a:gd name="connsiteY38" fmla="*/ 1109997 h 1562107"/>
              <a:gd name="connsiteX39" fmla="*/ 460520 w 1311072"/>
              <a:gd name="connsiteY39" fmla="*/ 948519 h 1562107"/>
              <a:gd name="connsiteX40" fmla="*/ 426495 w 1311072"/>
              <a:gd name="connsiteY40" fmla="*/ 1027665 h 1562107"/>
              <a:gd name="connsiteX41" fmla="*/ 339020 w 1311072"/>
              <a:gd name="connsiteY41" fmla="*/ 1062541 h 1562107"/>
              <a:gd name="connsiteX42" fmla="*/ 336233 w 1311072"/>
              <a:gd name="connsiteY42" fmla="*/ 1060613 h 1562107"/>
              <a:gd name="connsiteX43" fmla="*/ 123580 w 1311072"/>
              <a:gd name="connsiteY43" fmla="*/ 979800 h 1562107"/>
              <a:gd name="connsiteX44" fmla="*/ 85589 w 1311072"/>
              <a:gd name="connsiteY44" fmla="*/ 895235 h 1562107"/>
              <a:gd name="connsiteX45" fmla="*/ 170155 w 1311072"/>
              <a:gd name="connsiteY45" fmla="*/ 857244 h 1562107"/>
              <a:gd name="connsiteX46" fmla="*/ 328867 w 1311072"/>
              <a:gd name="connsiteY46" fmla="*/ 917558 h 1562107"/>
              <a:gd name="connsiteX47" fmla="*/ 374018 w 1311072"/>
              <a:gd name="connsiteY47" fmla="*/ 812534 h 1562107"/>
              <a:gd name="connsiteX48" fmla="*/ 58150 w 1311072"/>
              <a:gd name="connsiteY48" fmla="*/ 772148 h 1562107"/>
              <a:gd name="connsiteX49" fmla="*/ 544 w 1311072"/>
              <a:gd name="connsiteY49" fmla="*/ 697652 h 1562107"/>
              <a:gd name="connsiteX50" fmla="*/ 1629 w 1311072"/>
              <a:gd name="connsiteY50" fmla="*/ 694448 h 1562107"/>
              <a:gd name="connsiteX51" fmla="*/ 24298 w 1311072"/>
              <a:gd name="connsiteY51" fmla="*/ 426232 h 1562107"/>
              <a:gd name="connsiteX52" fmla="*/ 96258 w 1311072"/>
              <a:gd name="connsiteY52" fmla="*/ 365487 h 1562107"/>
              <a:gd name="connsiteX53" fmla="*/ 141534 w 1311072"/>
              <a:gd name="connsiteY53" fmla="*/ 388887 h 1562107"/>
              <a:gd name="connsiteX54" fmla="*/ 142257 w 1311072"/>
              <a:gd name="connsiteY54" fmla="*/ 390183 h 1562107"/>
              <a:gd name="connsiteX55" fmla="*/ 141979 w 1311072"/>
              <a:gd name="connsiteY55" fmla="*/ 388990 h 1562107"/>
              <a:gd name="connsiteX56" fmla="*/ 137510 w 1311072"/>
              <a:gd name="connsiteY56" fmla="*/ 330488 h 1562107"/>
              <a:gd name="connsiteX57" fmla="*/ 423599 w 1311072"/>
              <a:gd name="connsiteY57" fmla="*/ 0 h 15621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</a:cxnLst>
            <a:rect l="l" t="t" r="r" b="b"/>
            <a:pathLst>
              <a:path w="1311072" h="1562107">
                <a:moveTo>
                  <a:pt x="156168" y="447334"/>
                </a:moveTo>
                <a:lnTo>
                  <a:pt x="139186" y="648247"/>
                </a:lnTo>
                <a:lnTo>
                  <a:pt x="384418" y="679602"/>
                </a:lnTo>
                <a:lnTo>
                  <a:pt x="377692" y="655630"/>
                </a:lnTo>
                <a:lnTo>
                  <a:pt x="365942" y="654262"/>
                </a:lnTo>
                <a:cubicBezTo>
                  <a:pt x="284463" y="635001"/>
                  <a:pt x="215602" y="575728"/>
                  <a:pt x="175414" y="494991"/>
                </a:cubicBezTo>
                <a:close/>
                <a:moveTo>
                  <a:pt x="423599" y="0"/>
                </a:moveTo>
                <a:cubicBezTo>
                  <a:pt x="581602" y="0"/>
                  <a:pt x="709688" y="147965"/>
                  <a:pt x="709688" y="330488"/>
                </a:cubicBezTo>
                <a:cubicBezTo>
                  <a:pt x="709688" y="490196"/>
                  <a:pt x="611622" y="623445"/>
                  <a:pt x="481256" y="654262"/>
                </a:cubicBezTo>
                <a:lnTo>
                  <a:pt x="480361" y="654366"/>
                </a:lnTo>
                <a:lnTo>
                  <a:pt x="480672" y="654849"/>
                </a:lnTo>
                <a:lnTo>
                  <a:pt x="518384" y="644754"/>
                </a:lnTo>
                <a:cubicBezTo>
                  <a:pt x="558337" y="641978"/>
                  <a:pt x="599350" y="654444"/>
                  <a:pt x="631951" y="682810"/>
                </a:cubicBezTo>
                <a:lnTo>
                  <a:pt x="927253" y="939745"/>
                </a:lnTo>
                <a:cubicBezTo>
                  <a:pt x="943553" y="953928"/>
                  <a:pt x="956208" y="970742"/>
                  <a:pt x="965135" y="989006"/>
                </a:cubicBezTo>
                <a:lnTo>
                  <a:pt x="972186" y="1015350"/>
                </a:lnTo>
                <a:lnTo>
                  <a:pt x="976078" y="1016072"/>
                </a:lnTo>
                <a:lnTo>
                  <a:pt x="1045913" y="1226927"/>
                </a:lnTo>
                <a:lnTo>
                  <a:pt x="1288758" y="1443106"/>
                </a:lnTo>
                <a:cubicBezTo>
                  <a:pt x="1316227" y="1467559"/>
                  <a:pt x="1318673" y="1509649"/>
                  <a:pt x="1294220" y="1537118"/>
                </a:cubicBezTo>
                <a:cubicBezTo>
                  <a:pt x="1269767" y="1564587"/>
                  <a:pt x="1227677" y="1567033"/>
                  <a:pt x="1200208" y="1542580"/>
                </a:cubicBezTo>
                <a:lnTo>
                  <a:pt x="950434" y="1320234"/>
                </a:lnTo>
                <a:cubicBezTo>
                  <a:pt x="943567" y="1314121"/>
                  <a:pt x="938263" y="1306905"/>
                  <a:pt x="934553" y="1299091"/>
                </a:cubicBezTo>
                <a:lnTo>
                  <a:pt x="934199" y="1297707"/>
                </a:lnTo>
                <a:lnTo>
                  <a:pt x="921977" y="1276312"/>
                </a:lnTo>
                <a:lnTo>
                  <a:pt x="895597" y="1196663"/>
                </a:lnTo>
                <a:lnTo>
                  <a:pt x="893330" y="1198406"/>
                </a:lnTo>
                <a:cubicBezTo>
                  <a:pt x="875067" y="1207332"/>
                  <a:pt x="855355" y="1212531"/>
                  <a:pt x="835378" y="1213919"/>
                </a:cubicBezTo>
                <a:lnTo>
                  <a:pt x="805699" y="1210255"/>
                </a:lnTo>
                <a:lnTo>
                  <a:pt x="616840" y="1253245"/>
                </a:lnTo>
                <a:lnTo>
                  <a:pt x="768403" y="1455595"/>
                </a:lnTo>
                <a:cubicBezTo>
                  <a:pt x="790450" y="1485029"/>
                  <a:pt x="784461" y="1526764"/>
                  <a:pt x="755026" y="1548811"/>
                </a:cubicBezTo>
                <a:cubicBezTo>
                  <a:pt x="725592" y="1570858"/>
                  <a:pt x="683857" y="1564869"/>
                  <a:pt x="661810" y="1535434"/>
                </a:cubicBezTo>
                <a:lnTo>
                  <a:pt x="461338" y="1267786"/>
                </a:lnTo>
                <a:cubicBezTo>
                  <a:pt x="455826" y="1260427"/>
                  <a:pt x="452067" y="1252300"/>
                  <a:pt x="449988" y="1243903"/>
                </a:cubicBezTo>
                <a:lnTo>
                  <a:pt x="449647" y="1237059"/>
                </a:lnTo>
                <a:lnTo>
                  <a:pt x="443911" y="1224317"/>
                </a:lnTo>
                <a:cubicBezTo>
                  <a:pt x="435748" y="1188458"/>
                  <a:pt x="458200" y="1152771"/>
                  <a:pt x="494059" y="1144609"/>
                </a:cubicBezTo>
                <a:lnTo>
                  <a:pt x="646111" y="1109997"/>
                </a:lnTo>
                <a:lnTo>
                  <a:pt x="460520" y="948519"/>
                </a:lnTo>
                <a:lnTo>
                  <a:pt x="426495" y="1027665"/>
                </a:lnTo>
                <a:cubicBezTo>
                  <a:pt x="411970" y="1061451"/>
                  <a:pt x="372806" y="1077066"/>
                  <a:pt x="339020" y="1062541"/>
                </a:cubicBezTo>
                <a:lnTo>
                  <a:pt x="336233" y="1060613"/>
                </a:lnTo>
                <a:lnTo>
                  <a:pt x="123580" y="979800"/>
                </a:lnTo>
                <a:cubicBezTo>
                  <a:pt x="89738" y="966939"/>
                  <a:pt x="72728" y="929078"/>
                  <a:pt x="85589" y="895235"/>
                </a:cubicBezTo>
                <a:cubicBezTo>
                  <a:pt x="98450" y="861392"/>
                  <a:pt x="136312" y="844383"/>
                  <a:pt x="170155" y="857244"/>
                </a:cubicBezTo>
                <a:lnTo>
                  <a:pt x="328867" y="917558"/>
                </a:lnTo>
                <a:lnTo>
                  <a:pt x="374018" y="812534"/>
                </a:lnTo>
                <a:lnTo>
                  <a:pt x="58150" y="772148"/>
                </a:lnTo>
                <a:cubicBezTo>
                  <a:pt x="21671" y="767484"/>
                  <a:pt x="-4120" y="734131"/>
                  <a:pt x="544" y="697652"/>
                </a:cubicBezTo>
                <a:lnTo>
                  <a:pt x="1629" y="694448"/>
                </a:lnTo>
                <a:lnTo>
                  <a:pt x="24298" y="426232"/>
                </a:lnTo>
                <a:cubicBezTo>
                  <a:pt x="27395" y="389586"/>
                  <a:pt x="59613" y="362390"/>
                  <a:pt x="96258" y="365487"/>
                </a:cubicBezTo>
                <a:cubicBezTo>
                  <a:pt x="114581" y="367036"/>
                  <a:pt x="130542" y="375865"/>
                  <a:pt x="141534" y="388887"/>
                </a:cubicBezTo>
                <a:lnTo>
                  <a:pt x="142257" y="390183"/>
                </a:lnTo>
                <a:lnTo>
                  <a:pt x="141979" y="388990"/>
                </a:lnTo>
                <a:cubicBezTo>
                  <a:pt x="139042" y="370002"/>
                  <a:pt x="137510" y="350452"/>
                  <a:pt x="137510" y="330488"/>
                </a:cubicBezTo>
                <a:cubicBezTo>
                  <a:pt x="137510" y="147965"/>
                  <a:pt x="265596" y="0"/>
                  <a:pt x="423599" y="0"/>
                </a:cubicBezTo>
                <a:close/>
              </a:path>
            </a:pathLst>
          </a:custGeom>
          <a:solidFill>
            <a:srgbClr val="000000">
              <a:alpha val="50196"/>
            </a:srgbClr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5" name="フリーフォーム: 図形 274">
            <a:extLst>
              <a:ext uri="{FF2B5EF4-FFF2-40B4-BE49-F238E27FC236}">
                <a16:creationId xmlns:a16="http://schemas.microsoft.com/office/drawing/2014/main" id="{6F35FEA8-7C02-42B5-9AA4-EA6DCE699F71}"/>
              </a:ext>
            </a:extLst>
          </p:cNvPr>
          <p:cNvSpPr/>
          <p:nvPr/>
        </p:nvSpPr>
        <p:spPr bwMode="auto">
          <a:xfrm rot="900000">
            <a:off x="-3632075" y="8559151"/>
            <a:ext cx="13567510" cy="21333052"/>
          </a:xfrm>
          <a:custGeom>
            <a:avLst/>
            <a:gdLst>
              <a:gd name="connsiteX0" fmla="*/ 9280176 w 15081962"/>
              <a:gd name="connsiteY0" fmla="*/ 18270936 h 18604574"/>
              <a:gd name="connsiteX1" fmla="*/ 9446996 w 15081962"/>
              <a:gd name="connsiteY1" fmla="*/ 18437755 h 18604574"/>
              <a:gd name="connsiteX2" fmla="*/ 9280176 w 15081962"/>
              <a:gd name="connsiteY2" fmla="*/ 18604574 h 18604574"/>
              <a:gd name="connsiteX3" fmla="*/ 9113356 w 15081962"/>
              <a:gd name="connsiteY3" fmla="*/ 18437755 h 18604574"/>
              <a:gd name="connsiteX4" fmla="*/ 9280176 w 15081962"/>
              <a:gd name="connsiteY4" fmla="*/ 18270936 h 18604574"/>
              <a:gd name="connsiteX5" fmla="*/ 4624519 w 15081962"/>
              <a:gd name="connsiteY5" fmla="*/ 18017288 h 18604574"/>
              <a:gd name="connsiteX6" fmla="*/ 4791339 w 15081962"/>
              <a:gd name="connsiteY6" fmla="*/ 18184107 h 18604574"/>
              <a:gd name="connsiteX7" fmla="*/ 4624519 w 15081962"/>
              <a:gd name="connsiteY7" fmla="*/ 18350926 h 18604574"/>
              <a:gd name="connsiteX8" fmla="*/ 4457699 w 15081962"/>
              <a:gd name="connsiteY8" fmla="*/ 18184107 h 18604574"/>
              <a:gd name="connsiteX9" fmla="*/ 4624519 w 15081962"/>
              <a:gd name="connsiteY9" fmla="*/ 18017288 h 18604574"/>
              <a:gd name="connsiteX10" fmla="*/ 14233176 w 15081962"/>
              <a:gd name="connsiteY10" fmla="*/ 17928036 h 18604574"/>
              <a:gd name="connsiteX11" fmla="*/ 14399996 w 15081962"/>
              <a:gd name="connsiteY11" fmla="*/ 18094855 h 18604574"/>
              <a:gd name="connsiteX12" fmla="*/ 14233176 w 15081962"/>
              <a:gd name="connsiteY12" fmla="*/ 18261674 h 18604574"/>
              <a:gd name="connsiteX13" fmla="*/ 14066356 w 15081962"/>
              <a:gd name="connsiteY13" fmla="*/ 18094855 h 18604574"/>
              <a:gd name="connsiteX14" fmla="*/ 14233176 w 15081962"/>
              <a:gd name="connsiteY14" fmla="*/ 17928036 h 18604574"/>
              <a:gd name="connsiteX15" fmla="*/ 12393082 w 15081962"/>
              <a:gd name="connsiteY15" fmla="*/ 17057294 h 18604574"/>
              <a:gd name="connsiteX16" fmla="*/ 12559902 w 15081962"/>
              <a:gd name="connsiteY16" fmla="*/ 17224113 h 18604574"/>
              <a:gd name="connsiteX17" fmla="*/ 12393082 w 15081962"/>
              <a:gd name="connsiteY17" fmla="*/ 17390932 h 18604574"/>
              <a:gd name="connsiteX18" fmla="*/ 12226262 w 15081962"/>
              <a:gd name="connsiteY18" fmla="*/ 17224113 h 18604574"/>
              <a:gd name="connsiteX19" fmla="*/ 12393082 w 15081962"/>
              <a:gd name="connsiteY19" fmla="*/ 17057294 h 18604574"/>
              <a:gd name="connsiteX20" fmla="*/ 2567118 w 15081962"/>
              <a:gd name="connsiteY20" fmla="*/ 17026688 h 18604574"/>
              <a:gd name="connsiteX21" fmla="*/ 2733938 w 15081962"/>
              <a:gd name="connsiteY21" fmla="*/ 17193507 h 18604574"/>
              <a:gd name="connsiteX22" fmla="*/ 2567118 w 15081962"/>
              <a:gd name="connsiteY22" fmla="*/ 17360326 h 18604574"/>
              <a:gd name="connsiteX23" fmla="*/ 2400298 w 15081962"/>
              <a:gd name="connsiteY23" fmla="*/ 17193507 h 18604574"/>
              <a:gd name="connsiteX24" fmla="*/ 2567118 w 15081962"/>
              <a:gd name="connsiteY24" fmla="*/ 17026688 h 18604574"/>
              <a:gd name="connsiteX25" fmla="*/ 6714576 w 15081962"/>
              <a:gd name="connsiteY25" fmla="*/ 16841631 h 18604574"/>
              <a:gd name="connsiteX26" fmla="*/ 6881396 w 15081962"/>
              <a:gd name="connsiteY26" fmla="*/ 17008450 h 18604574"/>
              <a:gd name="connsiteX27" fmla="*/ 6714576 w 15081962"/>
              <a:gd name="connsiteY27" fmla="*/ 17175269 h 18604574"/>
              <a:gd name="connsiteX28" fmla="*/ 6547754 w 15081962"/>
              <a:gd name="connsiteY28" fmla="*/ 17008450 h 18604574"/>
              <a:gd name="connsiteX29" fmla="*/ 6714576 w 15081962"/>
              <a:gd name="connsiteY29" fmla="*/ 16841631 h 18604574"/>
              <a:gd name="connsiteX30" fmla="*/ 9838570 w 15081962"/>
              <a:gd name="connsiteY30" fmla="*/ 16283295 h 18604574"/>
              <a:gd name="connsiteX31" fmla="*/ 10005390 w 15081962"/>
              <a:gd name="connsiteY31" fmla="*/ 16450114 h 18604574"/>
              <a:gd name="connsiteX32" fmla="*/ 9838570 w 15081962"/>
              <a:gd name="connsiteY32" fmla="*/ 16616933 h 18604574"/>
              <a:gd name="connsiteX33" fmla="*/ 9671750 w 15081962"/>
              <a:gd name="connsiteY33" fmla="*/ 16450114 h 18604574"/>
              <a:gd name="connsiteX34" fmla="*/ 9838570 w 15081962"/>
              <a:gd name="connsiteY34" fmla="*/ 16283295 h 18604574"/>
              <a:gd name="connsiteX35" fmla="*/ 166820 w 15081962"/>
              <a:gd name="connsiteY35" fmla="*/ 15724903 h 18604574"/>
              <a:gd name="connsiteX36" fmla="*/ 333640 w 15081962"/>
              <a:gd name="connsiteY36" fmla="*/ 15891722 h 18604574"/>
              <a:gd name="connsiteX37" fmla="*/ 166820 w 15081962"/>
              <a:gd name="connsiteY37" fmla="*/ 16058541 h 18604574"/>
              <a:gd name="connsiteX38" fmla="*/ 0 w 15081962"/>
              <a:gd name="connsiteY38" fmla="*/ 15891722 h 18604574"/>
              <a:gd name="connsiteX39" fmla="*/ 166820 w 15081962"/>
              <a:gd name="connsiteY39" fmla="*/ 15724903 h 18604574"/>
              <a:gd name="connsiteX40" fmla="*/ 11286571 w 15081962"/>
              <a:gd name="connsiteY40" fmla="*/ 15012831 h 18604574"/>
              <a:gd name="connsiteX41" fmla="*/ 11453391 w 15081962"/>
              <a:gd name="connsiteY41" fmla="*/ 15179650 h 18604574"/>
              <a:gd name="connsiteX42" fmla="*/ 11286571 w 15081962"/>
              <a:gd name="connsiteY42" fmla="*/ 15346469 h 18604574"/>
              <a:gd name="connsiteX43" fmla="*/ 11119751 w 15081962"/>
              <a:gd name="connsiteY43" fmla="*/ 15179650 h 18604574"/>
              <a:gd name="connsiteX44" fmla="*/ 11286571 w 15081962"/>
              <a:gd name="connsiteY44" fmla="*/ 15012831 h 18604574"/>
              <a:gd name="connsiteX45" fmla="*/ 4972864 w 15081962"/>
              <a:gd name="connsiteY45" fmla="*/ 14954774 h 18604574"/>
              <a:gd name="connsiteX46" fmla="*/ 5139684 w 15081962"/>
              <a:gd name="connsiteY46" fmla="*/ 15121593 h 18604574"/>
              <a:gd name="connsiteX47" fmla="*/ 4972864 w 15081962"/>
              <a:gd name="connsiteY47" fmla="*/ 15288412 h 18604574"/>
              <a:gd name="connsiteX48" fmla="*/ 4806044 w 15081962"/>
              <a:gd name="connsiteY48" fmla="*/ 15121593 h 18604574"/>
              <a:gd name="connsiteX49" fmla="*/ 4972864 w 15081962"/>
              <a:gd name="connsiteY49" fmla="*/ 14954774 h 18604574"/>
              <a:gd name="connsiteX50" fmla="*/ 3022213 w 15081962"/>
              <a:gd name="connsiteY50" fmla="*/ 14859111 h 18604574"/>
              <a:gd name="connsiteX51" fmla="*/ 3189033 w 15081962"/>
              <a:gd name="connsiteY51" fmla="*/ 15025930 h 18604574"/>
              <a:gd name="connsiteX52" fmla="*/ 3022213 w 15081962"/>
              <a:gd name="connsiteY52" fmla="*/ 15192749 h 18604574"/>
              <a:gd name="connsiteX53" fmla="*/ 2855393 w 15081962"/>
              <a:gd name="connsiteY53" fmla="*/ 15025930 h 18604574"/>
              <a:gd name="connsiteX54" fmla="*/ 3022213 w 15081962"/>
              <a:gd name="connsiteY54" fmla="*/ 14859111 h 18604574"/>
              <a:gd name="connsiteX55" fmla="*/ 8735482 w 15081962"/>
              <a:gd name="connsiteY55" fmla="*/ 14466494 h 18604574"/>
              <a:gd name="connsiteX56" fmla="*/ 8902302 w 15081962"/>
              <a:gd name="connsiteY56" fmla="*/ 14633313 h 18604574"/>
              <a:gd name="connsiteX57" fmla="*/ 8735482 w 15081962"/>
              <a:gd name="connsiteY57" fmla="*/ 14800132 h 18604574"/>
              <a:gd name="connsiteX58" fmla="*/ 8568662 w 15081962"/>
              <a:gd name="connsiteY58" fmla="*/ 14633313 h 18604574"/>
              <a:gd name="connsiteX59" fmla="*/ 8735482 w 15081962"/>
              <a:gd name="connsiteY59" fmla="*/ 14466494 h 18604574"/>
              <a:gd name="connsiteX60" fmla="*/ 14305542 w 15081962"/>
              <a:gd name="connsiteY60" fmla="*/ 14388716 h 18604574"/>
              <a:gd name="connsiteX61" fmla="*/ 14472362 w 15081962"/>
              <a:gd name="connsiteY61" fmla="*/ 14555535 h 18604574"/>
              <a:gd name="connsiteX62" fmla="*/ 14305542 w 15081962"/>
              <a:gd name="connsiteY62" fmla="*/ 14722354 h 18604574"/>
              <a:gd name="connsiteX63" fmla="*/ 14138722 w 15081962"/>
              <a:gd name="connsiteY63" fmla="*/ 14555535 h 18604574"/>
              <a:gd name="connsiteX64" fmla="*/ 14305542 w 15081962"/>
              <a:gd name="connsiteY64" fmla="*/ 14388716 h 18604574"/>
              <a:gd name="connsiteX65" fmla="*/ 12320511 w 15081962"/>
              <a:gd name="connsiteY65" fmla="*/ 13435980 h 18604574"/>
              <a:gd name="connsiteX66" fmla="*/ 12487331 w 15081962"/>
              <a:gd name="connsiteY66" fmla="*/ 13602799 h 18604574"/>
              <a:gd name="connsiteX67" fmla="*/ 12320511 w 15081962"/>
              <a:gd name="connsiteY67" fmla="*/ 13769618 h 18604574"/>
              <a:gd name="connsiteX68" fmla="*/ 12153691 w 15081962"/>
              <a:gd name="connsiteY68" fmla="*/ 13602799 h 18604574"/>
              <a:gd name="connsiteX69" fmla="*/ 12320511 w 15081962"/>
              <a:gd name="connsiteY69" fmla="*/ 13435980 h 18604574"/>
              <a:gd name="connsiteX70" fmla="*/ 1304176 w 15081962"/>
              <a:gd name="connsiteY70" fmla="*/ 13305352 h 18604574"/>
              <a:gd name="connsiteX71" fmla="*/ 1470996 w 15081962"/>
              <a:gd name="connsiteY71" fmla="*/ 13472171 h 18604574"/>
              <a:gd name="connsiteX72" fmla="*/ 1304176 w 15081962"/>
              <a:gd name="connsiteY72" fmla="*/ 13638990 h 18604574"/>
              <a:gd name="connsiteX73" fmla="*/ 1137356 w 15081962"/>
              <a:gd name="connsiteY73" fmla="*/ 13472171 h 18604574"/>
              <a:gd name="connsiteX74" fmla="*/ 1304176 w 15081962"/>
              <a:gd name="connsiteY74" fmla="*/ 13305352 h 18604574"/>
              <a:gd name="connsiteX75" fmla="*/ 6993775 w 15081962"/>
              <a:gd name="connsiteY75" fmla="*/ 12702650 h 18604574"/>
              <a:gd name="connsiteX76" fmla="*/ 7160594 w 15081962"/>
              <a:gd name="connsiteY76" fmla="*/ 12869469 h 18604574"/>
              <a:gd name="connsiteX77" fmla="*/ 6993775 w 15081962"/>
              <a:gd name="connsiteY77" fmla="*/ 13036288 h 18604574"/>
              <a:gd name="connsiteX78" fmla="*/ 6826955 w 15081962"/>
              <a:gd name="connsiteY78" fmla="*/ 12869469 h 18604574"/>
              <a:gd name="connsiteX79" fmla="*/ 6993775 w 15081962"/>
              <a:gd name="connsiteY79" fmla="*/ 12702650 h 18604574"/>
              <a:gd name="connsiteX80" fmla="*/ 4903720 w 15081962"/>
              <a:gd name="connsiteY80" fmla="*/ 12423454 h 18604574"/>
              <a:gd name="connsiteX81" fmla="*/ 5070540 w 15081962"/>
              <a:gd name="connsiteY81" fmla="*/ 12590273 h 18604574"/>
              <a:gd name="connsiteX82" fmla="*/ 4903720 w 15081962"/>
              <a:gd name="connsiteY82" fmla="*/ 12757092 h 18604574"/>
              <a:gd name="connsiteX83" fmla="*/ 4736901 w 15081962"/>
              <a:gd name="connsiteY83" fmla="*/ 12590273 h 18604574"/>
              <a:gd name="connsiteX84" fmla="*/ 4903720 w 15081962"/>
              <a:gd name="connsiteY84" fmla="*/ 12423454 h 18604574"/>
              <a:gd name="connsiteX85" fmla="*/ 10935617 w 15081962"/>
              <a:gd name="connsiteY85" fmla="*/ 12404915 h 18604574"/>
              <a:gd name="connsiteX86" fmla="*/ 11102437 w 15081962"/>
              <a:gd name="connsiteY86" fmla="*/ 12571734 h 18604574"/>
              <a:gd name="connsiteX87" fmla="*/ 10935617 w 15081962"/>
              <a:gd name="connsiteY87" fmla="*/ 12738553 h 18604574"/>
              <a:gd name="connsiteX88" fmla="*/ 10768797 w 15081962"/>
              <a:gd name="connsiteY88" fmla="*/ 12571734 h 18604574"/>
              <a:gd name="connsiteX89" fmla="*/ 10935617 w 15081962"/>
              <a:gd name="connsiteY89" fmla="*/ 12404915 h 18604574"/>
              <a:gd name="connsiteX90" fmla="*/ 13526436 w 15081962"/>
              <a:gd name="connsiteY90" fmla="*/ 11716446 h 18604574"/>
              <a:gd name="connsiteX91" fmla="*/ 13693256 w 15081962"/>
              <a:gd name="connsiteY91" fmla="*/ 11883265 h 18604574"/>
              <a:gd name="connsiteX92" fmla="*/ 13526436 w 15081962"/>
              <a:gd name="connsiteY92" fmla="*/ 12050084 h 18604574"/>
              <a:gd name="connsiteX93" fmla="*/ 13359616 w 15081962"/>
              <a:gd name="connsiteY93" fmla="*/ 11883265 h 18604574"/>
              <a:gd name="connsiteX94" fmla="*/ 13526436 w 15081962"/>
              <a:gd name="connsiteY94" fmla="*/ 11716446 h 18604574"/>
              <a:gd name="connsiteX95" fmla="*/ 2743017 w 15081962"/>
              <a:gd name="connsiteY95" fmla="*/ 11269677 h 18604574"/>
              <a:gd name="connsiteX96" fmla="*/ 2909837 w 15081962"/>
              <a:gd name="connsiteY96" fmla="*/ 11436496 h 18604574"/>
              <a:gd name="connsiteX97" fmla="*/ 2743017 w 15081962"/>
              <a:gd name="connsiteY97" fmla="*/ 11603315 h 18604574"/>
              <a:gd name="connsiteX98" fmla="*/ 2576196 w 15081962"/>
              <a:gd name="connsiteY98" fmla="*/ 11436496 h 18604574"/>
              <a:gd name="connsiteX99" fmla="*/ 2743017 w 15081962"/>
              <a:gd name="connsiteY99" fmla="*/ 11269677 h 18604574"/>
              <a:gd name="connsiteX100" fmla="*/ 8837509 w 15081962"/>
              <a:gd name="connsiteY100" fmla="*/ 11049001 h 18604574"/>
              <a:gd name="connsiteX101" fmla="*/ 9004329 w 15081962"/>
              <a:gd name="connsiteY101" fmla="*/ 11215820 h 18604574"/>
              <a:gd name="connsiteX102" fmla="*/ 8837509 w 15081962"/>
              <a:gd name="connsiteY102" fmla="*/ 11382639 h 18604574"/>
              <a:gd name="connsiteX103" fmla="*/ 8670689 w 15081962"/>
              <a:gd name="connsiteY103" fmla="*/ 11215820 h 18604574"/>
              <a:gd name="connsiteX104" fmla="*/ 8837509 w 15081962"/>
              <a:gd name="connsiteY104" fmla="*/ 11049001 h 18604574"/>
              <a:gd name="connsiteX105" fmla="*/ 446011 w 15081962"/>
              <a:gd name="connsiteY105" fmla="*/ 9985054 h 18604574"/>
              <a:gd name="connsiteX106" fmla="*/ 612831 w 15081962"/>
              <a:gd name="connsiteY106" fmla="*/ 10151873 h 18604574"/>
              <a:gd name="connsiteX107" fmla="*/ 446011 w 15081962"/>
              <a:gd name="connsiteY107" fmla="*/ 10318692 h 18604574"/>
              <a:gd name="connsiteX108" fmla="*/ 279191 w 15081962"/>
              <a:gd name="connsiteY108" fmla="*/ 10151873 h 18604574"/>
              <a:gd name="connsiteX109" fmla="*/ 446011 w 15081962"/>
              <a:gd name="connsiteY109" fmla="*/ 9985054 h 18604574"/>
              <a:gd name="connsiteX110" fmla="*/ 10117767 w 15081962"/>
              <a:gd name="connsiteY110" fmla="*/ 9534519 h 18604574"/>
              <a:gd name="connsiteX111" fmla="*/ 10284587 w 15081962"/>
              <a:gd name="connsiteY111" fmla="*/ 9701338 h 18604574"/>
              <a:gd name="connsiteX112" fmla="*/ 10117767 w 15081962"/>
              <a:gd name="connsiteY112" fmla="*/ 9868156 h 18604574"/>
              <a:gd name="connsiteX113" fmla="*/ 9950947 w 15081962"/>
              <a:gd name="connsiteY113" fmla="*/ 9701338 h 18604574"/>
              <a:gd name="connsiteX114" fmla="*/ 10117767 w 15081962"/>
              <a:gd name="connsiteY114" fmla="*/ 9534519 h 18604574"/>
              <a:gd name="connsiteX115" fmla="*/ 5349315 w 15081962"/>
              <a:gd name="connsiteY115" fmla="*/ 9534519 h 18604574"/>
              <a:gd name="connsiteX116" fmla="*/ 5516135 w 15081962"/>
              <a:gd name="connsiteY116" fmla="*/ 9701338 h 18604574"/>
              <a:gd name="connsiteX117" fmla="*/ 5349315 w 15081962"/>
              <a:gd name="connsiteY117" fmla="*/ 9868156 h 18604574"/>
              <a:gd name="connsiteX118" fmla="*/ 5182495 w 15081962"/>
              <a:gd name="connsiteY118" fmla="*/ 9701338 h 18604574"/>
              <a:gd name="connsiteX119" fmla="*/ 5349315 w 15081962"/>
              <a:gd name="connsiteY119" fmla="*/ 9534519 h 18604574"/>
              <a:gd name="connsiteX120" fmla="*/ 14324722 w 15081962"/>
              <a:gd name="connsiteY120" fmla="*/ 9365136 h 18604574"/>
              <a:gd name="connsiteX121" fmla="*/ 14491542 w 15081962"/>
              <a:gd name="connsiteY121" fmla="*/ 9531954 h 18604574"/>
              <a:gd name="connsiteX122" fmla="*/ 14324722 w 15081962"/>
              <a:gd name="connsiteY122" fmla="*/ 9698774 h 18604574"/>
              <a:gd name="connsiteX123" fmla="*/ 14157902 w 15081962"/>
              <a:gd name="connsiteY123" fmla="*/ 9531954 h 18604574"/>
              <a:gd name="connsiteX124" fmla="*/ 14324722 w 15081962"/>
              <a:gd name="connsiteY124" fmla="*/ 9365136 h 18604574"/>
              <a:gd name="connsiteX125" fmla="*/ 12527918 w 15081962"/>
              <a:gd name="connsiteY125" fmla="*/ 9354679 h 18604574"/>
              <a:gd name="connsiteX126" fmla="*/ 12694738 w 15081962"/>
              <a:gd name="connsiteY126" fmla="*/ 9521497 h 18604574"/>
              <a:gd name="connsiteX127" fmla="*/ 12527918 w 15081962"/>
              <a:gd name="connsiteY127" fmla="*/ 9688316 h 18604574"/>
              <a:gd name="connsiteX128" fmla="*/ 12361098 w 15081962"/>
              <a:gd name="connsiteY128" fmla="*/ 9521497 h 18604574"/>
              <a:gd name="connsiteX129" fmla="*/ 12527918 w 15081962"/>
              <a:gd name="connsiteY129" fmla="*/ 9354679 h 18604574"/>
              <a:gd name="connsiteX130" fmla="*/ 7427697 w 15081962"/>
              <a:gd name="connsiteY130" fmla="*/ 8658995 h 18604574"/>
              <a:gd name="connsiteX131" fmla="*/ 7594516 w 15081962"/>
              <a:gd name="connsiteY131" fmla="*/ 8825814 h 18604574"/>
              <a:gd name="connsiteX132" fmla="*/ 7427697 w 15081962"/>
              <a:gd name="connsiteY132" fmla="*/ 8992634 h 18604574"/>
              <a:gd name="connsiteX133" fmla="*/ 7260881 w 15081962"/>
              <a:gd name="connsiteY133" fmla="*/ 8825814 h 18604574"/>
              <a:gd name="connsiteX134" fmla="*/ 7427697 w 15081962"/>
              <a:gd name="connsiteY134" fmla="*/ 8658995 h 18604574"/>
              <a:gd name="connsiteX135" fmla="*/ 3074920 w 15081962"/>
              <a:gd name="connsiteY135" fmla="*/ 8602685 h 18604574"/>
              <a:gd name="connsiteX136" fmla="*/ 3241740 w 15081962"/>
              <a:gd name="connsiteY136" fmla="*/ 8769504 h 18604574"/>
              <a:gd name="connsiteX137" fmla="*/ 3074920 w 15081962"/>
              <a:gd name="connsiteY137" fmla="*/ 8936324 h 18604574"/>
              <a:gd name="connsiteX138" fmla="*/ 2908100 w 15081962"/>
              <a:gd name="connsiteY138" fmla="*/ 8769504 h 18604574"/>
              <a:gd name="connsiteX139" fmla="*/ 3074920 w 15081962"/>
              <a:gd name="connsiteY139" fmla="*/ 8602685 h 18604574"/>
              <a:gd name="connsiteX140" fmla="*/ 11201004 w 15081962"/>
              <a:gd name="connsiteY140" fmla="*/ 7765690 h 18604574"/>
              <a:gd name="connsiteX141" fmla="*/ 11367824 w 15081962"/>
              <a:gd name="connsiteY141" fmla="*/ 7932509 h 18604574"/>
              <a:gd name="connsiteX142" fmla="*/ 11201004 w 15081962"/>
              <a:gd name="connsiteY142" fmla="*/ 8099328 h 18604574"/>
              <a:gd name="connsiteX143" fmla="*/ 11034184 w 15081962"/>
              <a:gd name="connsiteY143" fmla="*/ 7932509 h 18604574"/>
              <a:gd name="connsiteX144" fmla="*/ 11201004 w 15081962"/>
              <a:gd name="connsiteY144" fmla="*/ 7765690 h 18604574"/>
              <a:gd name="connsiteX145" fmla="*/ 14075184 w 15081962"/>
              <a:gd name="connsiteY145" fmla="*/ 7120824 h 18604574"/>
              <a:gd name="connsiteX146" fmla="*/ 14242004 w 15081962"/>
              <a:gd name="connsiteY146" fmla="*/ 7287643 h 18604574"/>
              <a:gd name="connsiteX147" fmla="*/ 14075184 w 15081962"/>
              <a:gd name="connsiteY147" fmla="*/ 7454462 h 18604574"/>
              <a:gd name="connsiteX148" fmla="*/ 13908364 w 15081962"/>
              <a:gd name="connsiteY148" fmla="*/ 7287643 h 18604574"/>
              <a:gd name="connsiteX149" fmla="*/ 14075184 w 15081962"/>
              <a:gd name="connsiteY149" fmla="*/ 7120824 h 18604574"/>
              <a:gd name="connsiteX150" fmla="*/ 6249328 w 15081962"/>
              <a:gd name="connsiteY150" fmla="*/ 7069433 h 18604574"/>
              <a:gd name="connsiteX151" fmla="*/ 6416147 w 15081962"/>
              <a:gd name="connsiteY151" fmla="*/ 7236252 h 18604574"/>
              <a:gd name="connsiteX152" fmla="*/ 6249328 w 15081962"/>
              <a:gd name="connsiteY152" fmla="*/ 7403071 h 18604574"/>
              <a:gd name="connsiteX153" fmla="*/ 6082505 w 15081962"/>
              <a:gd name="connsiteY153" fmla="*/ 7236252 h 18604574"/>
              <a:gd name="connsiteX154" fmla="*/ 6249328 w 15081962"/>
              <a:gd name="connsiteY154" fmla="*/ 7069433 h 18604574"/>
              <a:gd name="connsiteX155" fmla="*/ 296360 w 15081962"/>
              <a:gd name="connsiteY155" fmla="*/ 6892693 h 18604574"/>
              <a:gd name="connsiteX156" fmla="*/ 463180 w 15081962"/>
              <a:gd name="connsiteY156" fmla="*/ 7059512 h 18604574"/>
              <a:gd name="connsiteX157" fmla="*/ 296360 w 15081962"/>
              <a:gd name="connsiteY157" fmla="*/ 7226331 h 18604574"/>
              <a:gd name="connsiteX158" fmla="*/ 129540 w 15081962"/>
              <a:gd name="connsiteY158" fmla="*/ 7059512 h 18604574"/>
              <a:gd name="connsiteX159" fmla="*/ 296360 w 15081962"/>
              <a:gd name="connsiteY159" fmla="*/ 6892693 h 18604574"/>
              <a:gd name="connsiteX160" fmla="*/ 3892574 w 15081962"/>
              <a:gd name="connsiteY160" fmla="*/ 6880197 h 18604574"/>
              <a:gd name="connsiteX161" fmla="*/ 4059394 w 15081962"/>
              <a:gd name="connsiteY161" fmla="*/ 7047016 h 18604574"/>
              <a:gd name="connsiteX162" fmla="*/ 3892574 w 15081962"/>
              <a:gd name="connsiteY162" fmla="*/ 7213835 h 18604574"/>
              <a:gd name="connsiteX163" fmla="*/ 3725755 w 15081962"/>
              <a:gd name="connsiteY163" fmla="*/ 7047016 h 18604574"/>
              <a:gd name="connsiteX164" fmla="*/ 3892574 w 15081962"/>
              <a:gd name="connsiteY164" fmla="*/ 6880197 h 18604574"/>
              <a:gd name="connsiteX165" fmla="*/ 9164468 w 15081962"/>
              <a:gd name="connsiteY165" fmla="*/ 6880196 h 18604574"/>
              <a:gd name="connsiteX166" fmla="*/ 9331288 w 15081962"/>
              <a:gd name="connsiteY166" fmla="*/ 7047015 h 18604574"/>
              <a:gd name="connsiteX167" fmla="*/ 9164468 w 15081962"/>
              <a:gd name="connsiteY167" fmla="*/ 7213834 h 18604574"/>
              <a:gd name="connsiteX168" fmla="*/ 8997648 w 15081962"/>
              <a:gd name="connsiteY168" fmla="*/ 7047015 h 18604574"/>
              <a:gd name="connsiteX169" fmla="*/ 9164468 w 15081962"/>
              <a:gd name="connsiteY169" fmla="*/ 6880196 h 18604574"/>
              <a:gd name="connsiteX170" fmla="*/ 11711522 w 15081962"/>
              <a:gd name="connsiteY170" fmla="*/ 5665451 h 18604574"/>
              <a:gd name="connsiteX171" fmla="*/ 11878342 w 15081962"/>
              <a:gd name="connsiteY171" fmla="*/ 5832270 h 18604574"/>
              <a:gd name="connsiteX172" fmla="*/ 11711522 w 15081962"/>
              <a:gd name="connsiteY172" fmla="*/ 5999089 h 18604574"/>
              <a:gd name="connsiteX173" fmla="*/ 11544702 w 15081962"/>
              <a:gd name="connsiteY173" fmla="*/ 5832270 h 18604574"/>
              <a:gd name="connsiteX174" fmla="*/ 11711522 w 15081962"/>
              <a:gd name="connsiteY174" fmla="*/ 5665451 h 18604574"/>
              <a:gd name="connsiteX175" fmla="*/ 14512373 w 15081962"/>
              <a:gd name="connsiteY175" fmla="*/ 5209543 h 18604574"/>
              <a:gd name="connsiteX176" fmla="*/ 14679193 w 15081962"/>
              <a:gd name="connsiteY176" fmla="*/ 5376362 h 18604574"/>
              <a:gd name="connsiteX177" fmla="*/ 14512373 w 15081962"/>
              <a:gd name="connsiteY177" fmla="*/ 5543181 h 18604574"/>
              <a:gd name="connsiteX178" fmla="*/ 14345553 w 15081962"/>
              <a:gd name="connsiteY178" fmla="*/ 5376362 h 18604574"/>
              <a:gd name="connsiteX179" fmla="*/ 14512373 w 15081962"/>
              <a:gd name="connsiteY179" fmla="*/ 5209543 h 18604574"/>
              <a:gd name="connsiteX180" fmla="*/ 2886637 w 15081962"/>
              <a:gd name="connsiteY180" fmla="*/ 4979600 h 18604574"/>
              <a:gd name="connsiteX181" fmla="*/ 3053457 w 15081962"/>
              <a:gd name="connsiteY181" fmla="*/ 5146419 h 18604574"/>
              <a:gd name="connsiteX182" fmla="*/ 2886637 w 15081962"/>
              <a:gd name="connsiteY182" fmla="*/ 5313238 h 18604574"/>
              <a:gd name="connsiteX183" fmla="*/ 2719817 w 15081962"/>
              <a:gd name="connsiteY183" fmla="*/ 5146419 h 18604574"/>
              <a:gd name="connsiteX184" fmla="*/ 2886637 w 15081962"/>
              <a:gd name="connsiteY184" fmla="*/ 4979600 h 18604574"/>
              <a:gd name="connsiteX185" fmla="*/ 7516283 w 15081962"/>
              <a:gd name="connsiteY185" fmla="*/ 4979599 h 18604574"/>
              <a:gd name="connsiteX186" fmla="*/ 7683102 w 15081962"/>
              <a:gd name="connsiteY186" fmla="*/ 5146419 h 18604574"/>
              <a:gd name="connsiteX187" fmla="*/ 7516283 w 15081962"/>
              <a:gd name="connsiteY187" fmla="*/ 5313238 h 18604574"/>
              <a:gd name="connsiteX188" fmla="*/ 7349462 w 15081962"/>
              <a:gd name="connsiteY188" fmla="*/ 5146419 h 18604574"/>
              <a:gd name="connsiteX189" fmla="*/ 7516283 w 15081962"/>
              <a:gd name="connsiteY189" fmla="*/ 4979599 h 18604574"/>
              <a:gd name="connsiteX190" fmla="*/ 1097543 w 15081962"/>
              <a:gd name="connsiteY190" fmla="*/ 4239602 h 18604574"/>
              <a:gd name="connsiteX191" fmla="*/ 1264363 w 15081962"/>
              <a:gd name="connsiteY191" fmla="*/ 4406422 h 18604574"/>
              <a:gd name="connsiteX192" fmla="*/ 1097543 w 15081962"/>
              <a:gd name="connsiteY192" fmla="*/ 4573240 h 18604574"/>
              <a:gd name="connsiteX193" fmla="*/ 930723 w 15081962"/>
              <a:gd name="connsiteY193" fmla="*/ 4406422 h 18604574"/>
              <a:gd name="connsiteX194" fmla="*/ 1097543 w 15081962"/>
              <a:gd name="connsiteY194" fmla="*/ 4239602 h 18604574"/>
              <a:gd name="connsiteX195" fmla="*/ 11480201 w 15081962"/>
              <a:gd name="connsiteY195" fmla="*/ 4184971 h 18604574"/>
              <a:gd name="connsiteX196" fmla="*/ 11647021 w 15081962"/>
              <a:gd name="connsiteY196" fmla="*/ 4351790 h 18604574"/>
              <a:gd name="connsiteX197" fmla="*/ 11480201 w 15081962"/>
              <a:gd name="connsiteY197" fmla="*/ 4518609 h 18604574"/>
              <a:gd name="connsiteX198" fmla="*/ 11313381 w 15081962"/>
              <a:gd name="connsiteY198" fmla="*/ 4351790 h 18604574"/>
              <a:gd name="connsiteX199" fmla="*/ 11480201 w 15081962"/>
              <a:gd name="connsiteY199" fmla="*/ 4184971 h 18604574"/>
              <a:gd name="connsiteX200" fmla="*/ 5582458 w 15081962"/>
              <a:gd name="connsiteY200" fmla="*/ 3905775 h 18604574"/>
              <a:gd name="connsiteX201" fmla="*/ 5749278 w 15081962"/>
              <a:gd name="connsiteY201" fmla="*/ 4072594 h 18604574"/>
              <a:gd name="connsiteX202" fmla="*/ 5582458 w 15081962"/>
              <a:gd name="connsiteY202" fmla="*/ 4239413 h 18604574"/>
              <a:gd name="connsiteX203" fmla="*/ 5415638 w 15081962"/>
              <a:gd name="connsiteY203" fmla="*/ 4072594 h 18604574"/>
              <a:gd name="connsiteX204" fmla="*/ 5582458 w 15081962"/>
              <a:gd name="connsiteY204" fmla="*/ 3905775 h 18604574"/>
              <a:gd name="connsiteX205" fmla="*/ 9508977 w 15081962"/>
              <a:gd name="connsiteY205" fmla="*/ 3339717 h 18604574"/>
              <a:gd name="connsiteX206" fmla="*/ 9675797 w 15081962"/>
              <a:gd name="connsiteY206" fmla="*/ 3506537 h 18604574"/>
              <a:gd name="connsiteX207" fmla="*/ 9508977 w 15081962"/>
              <a:gd name="connsiteY207" fmla="*/ 3673356 h 18604574"/>
              <a:gd name="connsiteX208" fmla="*/ 9342157 w 15081962"/>
              <a:gd name="connsiteY208" fmla="*/ 3506537 h 18604574"/>
              <a:gd name="connsiteX209" fmla="*/ 9508977 w 15081962"/>
              <a:gd name="connsiteY209" fmla="*/ 3339717 h 18604574"/>
              <a:gd name="connsiteX210" fmla="*/ 14915142 w 15081962"/>
              <a:gd name="connsiteY210" fmla="*/ 3339717 h 18604574"/>
              <a:gd name="connsiteX211" fmla="*/ 15081962 w 15081962"/>
              <a:gd name="connsiteY211" fmla="*/ 3506536 h 18604574"/>
              <a:gd name="connsiteX212" fmla="*/ 14915142 w 15081962"/>
              <a:gd name="connsiteY212" fmla="*/ 3673355 h 18604574"/>
              <a:gd name="connsiteX213" fmla="*/ 14748322 w 15081962"/>
              <a:gd name="connsiteY213" fmla="*/ 3506536 h 18604574"/>
              <a:gd name="connsiteX214" fmla="*/ 14915142 w 15081962"/>
              <a:gd name="connsiteY214" fmla="*/ 3339717 h 18604574"/>
              <a:gd name="connsiteX215" fmla="*/ 3445029 w 15081962"/>
              <a:gd name="connsiteY215" fmla="*/ 2970531 h 18604574"/>
              <a:gd name="connsiteX216" fmla="*/ 3611849 w 15081962"/>
              <a:gd name="connsiteY216" fmla="*/ 3137350 h 18604574"/>
              <a:gd name="connsiteX217" fmla="*/ 3445029 w 15081962"/>
              <a:gd name="connsiteY217" fmla="*/ 3304169 h 18604574"/>
              <a:gd name="connsiteX218" fmla="*/ 3278209 w 15081962"/>
              <a:gd name="connsiteY218" fmla="*/ 3137350 h 18604574"/>
              <a:gd name="connsiteX219" fmla="*/ 3445029 w 15081962"/>
              <a:gd name="connsiteY219" fmla="*/ 2970531 h 18604574"/>
              <a:gd name="connsiteX220" fmla="*/ 12968042 w 15081962"/>
              <a:gd name="connsiteY220" fmla="*/ 2691334 h 18604574"/>
              <a:gd name="connsiteX221" fmla="*/ 13134862 w 15081962"/>
              <a:gd name="connsiteY221" fmla="*/ 2858153 h 18604574"/>
              <a:gd name="connsiteX222" fmla="*/ 12968042 w 15081962"/>
              <a:gd name="connsiteY222" fmla="*/ 3024972 h 18604574"/>
              <a:gd name="connsiteX223" fmla="*/ 12801222 w 15081962"/>
              <a:gd name="connsiteY223" fmla="*/ 2858153 h 18604574"/>
              <a:gd name="connsiteX224" fmla="*/ 12968042 w 15081962"/>
              <a:gd name="connsiteY224" fmla="*/ 2691334 h 18604574"/>
              <a:gd name="connsiteX225" fmla="*/ 296353 w 15081962"/>
              <a:gd name="connsiteY225" fmla="*/ 2288738 h 18604574"/>
              <a:gd name="connsiteX226" fmla="*/ 463173 w 15081962"/>
              <a:gd name="connsiteY226" fmla="*/ 2455556 h 18604574"/>
              <a:gd name="connsiteX227" fmla="*/ 296353 w 15081962"/>
              <a:gd name="connsiteY227" fmla="*/ 2622377 h 18604574"/>
              <a:gd name="connsiteX228" fmla="*/ 129533 w 15081962"/>
              <a:gd name="connsiteY228" fmla="*/ 2455556 h 18604574"/>
              <a:gd name="connsiteX229" fmla="*/ 296353 w 15081962"/>
              <a:gd name="connsiteY229" fmla="*/ 2288738 h 18604574"/>
              <a:gd name="connsiteX230" fmla="*/ 7603368 w 15081962"/>
              <a:gd name="connsiteY230" fmla="*/ 1653652 h 18604574"/>
              <a:gd name="connsiteX231" fmla="*/ 7770188 w 15081962"/>
              <a:gd name="connsiteY231" fmla="*/ 1820470 h 18604574"/>
              <a:gd name="connsiteX232" fmla="*/ 7603368 w 15081962"/>
              <a:gd name="connsiteY232" fmla="*/ 1987288 h 18604574"/>
              <a:gd name="connsiteX233" fmla="*/ 7436549 w 15081962"/>
              <a:gd name="connsiteY233" fmla="*/ 1820470 h 18604574"/>
              <a:gd name="connsiteX234" fmla="*/ 7603368 w 15081962"/>
              <a:gd name="connsiteY234" fmla="*/ 1653652 h 18604574"/>
              <a:gd name="connsiteX235" fmla="*/ 5264617 w 15081962"/>
              <a:gd name="connsiteY235" fmla="*/ 1390159 h 18604574"/>
              <a:gd name="connsiteX236" fmla="*/ 5431436 w 15081962"/>
              <a:gd name="connsiteY236" fmla="*/ 1556979 h 18604574"/>
              <a:gd name="connsiteX237" fmla="*/ 5264617 w 15081962"/>
              <a:gd name="connsiteY237" fmla="*/ 1723800 h 18604574"/>
              <a:gd name="connsiteX238" fmla="*/ 5097796 w 15081962"/>
              <a:gd name="connsiteY238" fmla="*/ 1556979 h 18604574"/>
              <a:gd name="connsiteX239" fmla="*/ 5264617 w 15081962"/>
              <a:gd name="connsiteY239" fmla="*/ 1390159 h 18604574"/>
              <a:gd name="connsiteX240" fmla="*/ 11545217 w 15081962"/>
              <a:gd name="connsiteY240" fmla="*/ 1355915 h 18604574"/>
              <a:gd name="connsiteX241" fmla="*/ 11712037 w 15081962"/>
              <a:gd name="connsiteY241" fmla="*/ 1522735 h 18604574"/>
              <a:gd name="connsiteX242" fmla="*/ 11545217 w 15081962"/>
              <a:gd name="connsiteY242" fmla="*/ 1689553 h 18604574"/>
              <a:gd name="connsiteX243" fmla="*/ 11378397 w 15081962"/>
              <a:gd name="connsiteY243" fmla="*/ 1522735 h 18604574"/>
              <a:gd name="connsiteX244" fmla="*/ 11545217 w 15081962"/>
              <a:gd name="connsiteY244" fmla="*/ 1355915 h 18604574"/>
              <a:gd name="connsiteX245" fmla="*/ 2851647 w 15081962"/>
              <a:gd name="connsiteY245" fmla="*/ 831768 h 18604574"/>
              <a:gd name="connsiteX246" fmla="*/ 3018467 w 15081962"/>
              <a:gd name="connsiteY246" fmla="*/ 998587 h 18604574"/>
              <a:gd name="connsiteX247" fmla="*/ 2851647 w 15081962"/>
              <a:gd name="connsiteY247" fmla="*/ 1165408 h 18604574"/>
              <a:gd name="connsiteX248" fmla="*/ 2684827 w 15081962"/>
              <a:gd name="connsiteY248" fmla="*/ 998587 h 18604574"/>
              <a:gd name="connsiteX249" fmla="*/ 2851647 w 15081962"/>
              <a:gd name="connsiteY249" fmla="*/ 831768 h 18604574"/>
              <a:gd name="connsiteX250" fmla="*/ 14136036 w 15081962"/>
              <a:gd name="connsiteY250" fmla="*/ 667446 h 18604574"/>
              <a:gd name="connsiteX251" fmla="*/ 14302856 w 15081962"/>
              <a:gd name="connsiteY251" fmla="*/ 834265 h 18604574"/>
              <a:gd name="connsiteX252" fmla="*/ 14136036 w 15081962"/>
              <a:gd name="connsiteY252" fmla="*/ 1001084 h 18604574"/>
              <a:gd name="connsiteX253" fmla="*/ 13969216 w 15081962"/>
              <a:gd name="connsiteY253" fmla="*/ 834265 h 18604574"/>
              <a:gd name="connsiteX254" fmla="*/ 14136036 w 15081962"/>
              <a:gd name="connsiteY254" fmla="*/ 667446 h 18604574"/>
              <a:gd name="connsiteX255" fmla="*/ 9447109 w 15081962"/>
              <a:gd name="connsiteY255" fmla="*/ 0 h 18604574"/>
              <a:gd name="connsiteX256" fmla="*/ 9613929 w 15081962"/>
              <a:gd name="connsiteY256" fmla="*/ 166819 h 18604574"/>
              <a:gd name="connsiteX257" fmla="*/ 9447109 w 15081962"/>
              <a:gd name="connsiteY257" fmla="*/ 333638 h 18604574"/>
              <a:gd name="connsiteX258" fmla="*/ 9280289 w 15081962"/>
              <a:gd name="connsiteY258" fmla="*/ 166819 h 18604574"/>
              <a:gd name="connsiteX259" fmla="*/ 9447109 w 15081962"/>
              <a:gd name="connsiteY259" fmla="*/ 0 h 186045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081962" h="18604574">
                <a:moveTo>
                  <a:pt x="9280176" y="18270936"/>
                </a:moveTo>
                <a:cubicBezTo>
                  <a:pt x="9372308" y="18270936"/>
                  <a:pt x="9446996" y="18345623"/>
                  <a:pt x="9446996" y="18437755"/>
                </a:cubicBezTo>
                <a:cubicBezTo>
                  <a:pt x="9446996" y="18529887"/>
                  <a:pt x="9372308" y="18604574"/>
                  <a:pt x="9280176" y="18604574"/>
                </a:cubicBezTo>
                <a:cubicBezTo>
                  <a:pt x="9188044" y="18604574"/>
                  <a:pt x="9113356" y="18529887"/>
                  <a:pt x="9113356" y="18437755"/>
                </a:cubicBezTo>
                <a:cubicBezTo>
                  <a:pt x="9113356" y="18345623"/>
                  <a:pt x="9188044" y="18270936"/>
                  <a:pt x="9280176" y="18270936"/>
                </a:cubicBezTo>
                <a:close/>
                <a:moveTo>
                  <a:pt x="4624519" y="18017288"/>
                </a:moveTo>
                <a:cubicBezTo>
                  <a:pt x="4716651" y="18017288"/>
                  <a:pt x="4791339" y="18091975"/>
                  <a:pt x="4791339" y="18184107"/>
                </a:cubicBezTo>
                <a:cubicBezTo>
                  <a:pt x="4791339" y="18276239"/>
                  <a:pt x="4716651" y="18350926"/>
                  <a:pt x="4624519" y="18350926"/>
                </a:cubicBezTo>
                <a:cubicBezTo>
                  <a:pt x="4532387" y="18350926"/>
                  <a:pt x="4457699" y="18276239"/>
                  <a:pt x="4457699" y="18184107"/>
                </a:cubicBezTo>
                <a:cubicBezTo>
                  <a:pt x="4457699" y="18091975"/>
                  <a:pt x="4532387" y="18017288"/>
                  <a:pt x="4624519" y="18017288"/>
                </a:cubicBezTo>
                <a:close/>
                <a:moveTo>
                  <a:pt x="14233176" y="17928036"/>
                </a:moveTo>
                <a:cubicBezTo>
                  <a:pt x="14325308" y="17928036"/>
                  <a:pt x="14399996" y="18002723"/>
                  <a:pt x="14399996" y="18094855"/>
                </a:cubicBezTo>
                <a:cubicBezTo>
                  <a:pt x="14399996" y="18186987"/>
                  <a:pt x="14325308" y="18261674"/>
                  <a:pt x="14233176" y="18261674"/>
                </a:cubicBezTo>
                <a:cubicBezTo>
                  <a:pt x="14141044" y="18261674"/>
                  <a:pt x="14066356" y="18186987"/>
                  <a:pt x="14066356" y="18094855"/>
                </a:cubicBezTo>
                <a:cubicBezTo>
                  <a:pt x="14066356" y="18002723"/>
                  <a:pt x="14141044" y="17928036"/>
                  <a:pt x="14233176" y="17928036"/>
                </a:cubicBezTo>
                <a:close/>
                <a:moveTo>
                  <a:pt x="12393082" y="17057294"/>
                </a:moveTo>
                <a:cubicBezTo>
                  <a:pt x="12485214" y="17057294"/>
                  <a:pt x="12559902" y="17131981"/>
                  <a:pt x="12559902" y="17224113"/>
                </a:cubicBezTo>
                <a:cubicBezTo>
                  <a:pt x="12559902" y="17316245"/>
                  <a:pt x="12485214" y="17390932"/>
                  <a:pt x="12393082" y="17390932"/>
                </a:cubicBezTo>
                <a:cubicBezTo>
                  <a:pt x="12300950" y="17390932"/>
                  <a:pt x="12226262" y="17316245"/>
                  <a:pt x="12226262" y="17224113"/>
                </a:cubicBezTo>
                <a:cubicBezTo>
                  <a:pt x="12226262" y="17131981"/>
                  <a:pt x="12300950" y="17057294"/>
                  <a:pt x="12393082" y="17057294"/>
                </a:cubicBezTo>
                <a:close/>
                <a:moveTo>
                  <a:pt x="2567118" y="17026688"/>
                </a:moveTo>
                <a:cubicBezTo>
                  <a:pt x="2659250" y="17026688"/>
                  <a:pt x="2733938" y="17101375"/>
                  <a:pt x="2733938" y="17193507"/>
                </a:cubicBezTo>
                <a:cubicBezTo>
                  <a:pt x="2733938" y="17285639"/>
                  <a:pt x="2659250" y="17360326"/>
                  <a:pt x="2567118" y="17360326"/>
                </a:cubicBezTo>
                <a:cubicBezTo>
                  <a:pt x="2474986" y="17360326"/>
                  <a:pt x="2400298" y="17285639"/>
                  <a:pt x="2400298" y="17193507"/>
                </a:cubicBezTo>
                <a:cubicBezTo>
                  <a:pt x="2400298" y="17101375"/>
                  <a:pt x="2474986" y="17026688"/>
                  <a:pt x="2567118" y="17026688"/>
                </a:cubicBezTo>
                <a:close/>
                <a:moveTo>
                  <a:pt x="6714576" y="16841631"/>
                </a:moveTo>
                <a:cubicBezTo>
                  <a:pt x="6806707" y="16841631"/>
                  <a:pt x="6881396" y="16916318"/>
                  <a:pt x="6881396" y="17008450"/>
                </a:cubicBezTo>
                <a:cubicBezTo>
                  <a:pt x="6881396" y="17100582"/>
                  <a:pt x="6806707" y="17175269"/>
                  <a:pt x="6714576" y="17175269"/>
                </a:cubicBezTo>
                <a:cubicBezTo>
                  <a:pt x="6622445" y="17175269"/>
                  <a:pt x="6547754" y="17100582"/>
                  <a:pt x="6547754" y="17008450"/>
                </a:cubicBezTo>
                <a:cubicBezTo>
                  <a:pt x="6547754" y="16916318"/>
                  <a:pt x="6622445" y="16841631"/>
                  <a:pt x="6714576" y="16841631"/>
                </a:cubicBezTo>
                <a:close/>
                <a:moveTo>
                  <a:pt x="9838570" y="16283295"/>
                </a:moveTo>
                <a:cubicBezTo>
                  <a:pt x="9930702" y="16283295"/>
                  <a:pt x="10005390" y="16357982"/>
                  <a:pt x="10005390" y="16450114"/>
                </a:cubicBezTo>
                <a:cubicBezTo>
                  <a:pt x="10005390" y="16542246"/>
                  <a:pt x="9930702" y="16616933"/>
                  <a:pt x="9838570" y="16616933"/>
                </a:cubicBezTo>
                <a:cubicBezTo>
                  <a:pt x="9746438" y="16616933"/>
                  <a:pt x="9671750" y="16542246"/>
                  <a:pt x="9671750" y="16450114"/>
                </a:cubicBezTo>
                <a:cubicBezTo>
                  <a:pt x="9671750" y="16357982"/>
                  <a:pt x="9746438" y="16283295"/>
                  <a:pt x="9838570" y="16283295"/>
                </a:cubicBezTo>
                <a:close/>
                <a:moveTo>
                  <a:pt x="166820" y="15724903"/>
                </a:moveTo>
                <a:cubicBezTo>
                  <a:pt x="258952" y="15724903"/>
                  <a:pt x="333640" y="15799590"/>
                  <a:pt x="333640" y="15891722"/>
                </a:cubicBezTo>
                <a:cubicBezTo>
                  <a:pt x="333640" y="15983854"/>
                  <a:pt x="258952" y="16058541"/>
                  <a:pt x="166820" y="16058541"/>
                </a:cubicBezTo>
                <a:cubicBezTo>
                  <a:pt x="74688" y="16058541"/>
                  <a:pt x="0" y="15983854"/>
                  <a:pt x="0" y="15891722"/>
                </a:cubicBezTo>
                <a:cubicBezTo>
                  <a:pt x="0" y="15799590"/>
                  <a:pt x="74688" y="15724903"/>
                  <a:pt x="166820" y="15724903"/>
                </a:cubicBezTo>
                <a:close/>
                <a:moveTo>
                  <a:pt x="11286571" y="15012831"/>
                </a:moveTo>
                <a:cubicBezTo>
                  <a:pt x="11378703" y="15012831"/>
                  <a:pt x="11453391" y="15087518"/>
                  <a:pt x="11453391" y="15179650"/>
                </a:cubicBezTo>
                <a:cubicBezTo>
                  <a:pt x="11453391" y="15271782"/>
                  <a:pt x="11378703" y="15346469"/>
                  <a:pt x="11286571" y="15346469"/>
                </a:cubicBezTo>
                <a:cubicBezTo>
                  <a:pt x="11194439" y="15346469"/>
                  <a:pt x="11119751" y="15271782"/>
                  <a:pt x="11119751" y="15179650"/>
                </a:cubicBezTo>
                <a:cubicBezTo>
                  <a:pt x="11119751" y="15087518"/>
                  <a:pt x="11194439" y="15012831"/>
                  <a:pt x="11286571" y="15012831"/>
                </a:cubicBezTo>
                <a:close/>
                <a:moveTo>
                  <a:pt x="4972864" y="14954774"/>
                </a:moveTo>
                <a:cubicBezTo>
                  <a:pt x="5064995" y="14954774"/>
                  <a:pt x="5139684" y="15029461"/>
                  <a:pt x="5139684" y="15121593"/>
                </a:cubicBezTo>
                <a:cubicBezTo>
                  <a:pt x="5139684" y="15213725"/>
                  <a:pt x="5064995" y="15288412"/>
                  <a:pt x="4972864" y="15288412"/>
                </a:cubicBezTo>
                <a:cubicBezTo>
                  <a:pt x="4880732" y="15288412"/>
                  <a:pt x="4806044" y="15213725"/>
                  <a:pt x="4806044" y="15121593"/>
                </a:cubicBezTo>
                <a:cubicBezTo>
                  <a:pt x="4806044" y="15029461"/>
                  <a:pt x="4880732" y="14954774"/>
                  <a:pt x="4972864" y="14954774"/>
                </a:cubicBezTo>
                <a:close/>
                <a:moveTo>
                  <a:pt x="3022213" y="14859111"/>
                </a:moveTo>
                <a:cubicBezTo>
                  <a:pt x="3114345" y="14859111"/>
                  <a:pt x="3189033" y="14933798"/>
                  <a:pt x="3189033" y="15025930"/>
                </a:cubicBezTo>
                <a:cubicBezTo>
                  <a:pt x="3189033" y="15118062"/>
                  <a:pt x="3114345" y="15192749"/>
                  <a:pt x="3022213" y="15192749"/>
                </a:cubicBezTo>
                <a:cubicBezTo>
                  <a:pt x="2930081" y="15192749"/>
                  <a:pt x="2855393" y="15118062"/>
                  <a:pt x="2855393" y="15025930"/>
                </a:cubicBezTo>
                <a:cubicBezTo>
                  <a:pt x="2855393" y="14933798"/>
                  <a:pt x="2930081" y="14859111"/>
                  <a:pt x="3022213" y="14859111"/>
                </a:cubicBezTo>
                <a:close/>
                <a:moveTo>
                  <a:pt x="8735482" y="14466494"/>
                </a:moveTo>
                <a:cubicBezTo>
                  <a:pt x="8827614" y="14466494"/>
                  <a:pt x="8902302" y="14541181"/>
                  <a:pt x="8902302" y="14633313"/>
                </a:cubicBezTo>
                <a:cubicBezTo>
                  <a:pt x="8902302" y="14725445"/>
                  <a:pt x="8827614" y="14800132"/>
                  <a:pt x="8735482" y="14800132"/>
                </a:cubicBezTo>
                <a:cubicBezTo>
                  <a:pt x="8643350" y="14800132"/>
                  <a:pt x="8568662" y="14725445"/>
                  <a:pt x="8568662" y="14633313"/>
                </a:cubicBezTo>
                <a:cubicBezTo>
                  <a:pt x="8568662" y="14541181"/>
                  <a:pt x="8643350" y="14466494"/>
                  <a:pt x="8735482" y="14466494"/>
                </a:cubicBezTo>
                <a:close/>
                <a:moveTo>
                  <a:pt x="14305542" y="14388716"/>
                </a:moveTo>
                <a:cubicBezTo>
                  <a:pt x="14397674" y="14388716"/>
                  <a:pt x="14472362" y="14463403"/>
                  <a:pt x="14472362" y="14555535"/>
                </a:cubicBezTo>
                <a:cubicBezTo>
                  <a:pt x="14472362" y="14647667"/>
                  <a:pt x="14397674" y="14722354"/>
                  <a:pt x="14305542" y="14722354"/>
                </a:cubicBezTo>
                <a:cubicBezTo>
                  <a:pt x="14213410" y="14722354"/>
                  <a:pt x="14138722" y="14647667"/>
                  <a:pt x="14138722" y="14555535"/>
                </a:cubicBezTo>
                <a:cubicBezTo>
                  <a:pt x="14138722" y="14463403"/>
                  <a:pt x="14213410" y="14388716"/>
                  <a:pt x="14305542" y="14388716"/>
                </a:cubicBezTo>
                <a:close/>
                <a:moveTo>
                  <a:pt x="12320511" y="13435980"/>
                </a:moveTo>
                <a:cubicBezTo>
                  <a:pt x="12412643" y="13435980"/>
                  <a:pt x="12487331" y="13510667"/>
                  <a:pt x="12487331" y="13602799"/>
                </a:cubicBezTo>
                <a:cubicBezTo>
                  <a:pt x="12487331" y="13694931"/>
                  <a:pt x="12412643" y="13769618"/>
                  <a:pt x="12320511" y="13769618"/>
                </a:cubicBezTo>
                <a:cubicBezTo>
                  <a:pt x="12228379" y="13769618"/>
                  <a:pt x="12153691" y="13694931"/>
                  <a:pt x="12153691" y="13602799"/>
                </a:cubicBezTo>
                <a:cubicBezTo>
                  <a:pt x="12153691" y="13510667"/>
                  <a:pt x="12228379" y="13435980"/>
                  <a:pt x="12320511" y="13435980"/>
                </a:cubicBezTo>
                <a:close/>
                <a:moveTo>
                  <a:pt x="1304176" y="13305352"/>
                </a:moveTo>
                <a:cubicBezTo>
                  <a:pt x="1396308" y="13305352"/>
                  <a:pt x="1470996" y="13380039"/>
                  <a:pt x="1470996" y="13472171"/>
                </a:cubicBezTo>
                <a:cubicBezTo>
                  <a:pt x="1470996" y="13564303"/>
                  <a:pt x="1396308" y="13638990"/>
                  <a:pt x="1304176" y="13638990"/>
                </a:cubicBezTo>
                <a:cubicBezTo>
                  <a:pt x="1212044" y="13638990"/>
                  <a:pt x="1137356" y="13564303"/>
                  <a:pt x="1137356" y="13472171"/>
                </a:cubicBezTo>
                <a:cubicBezTo>
                  <a:pt x="1137356" y="13380039"/>
                  <a:pt x="1212044" y="13305352"/>
                  <a:pt x="1304176" y="13305352"/>
                </a:cubicBezTo>
                <a:close/>
                <a:moveTo>
                  <a:pt x="6993775" y="12702650"/>
                </a:moveTo>
                <a:cubicBezTo>
                  <a:pt x="7085908" y="12702650"/>
                  <a:pt x="7160594" y="12777337"/>
                  <a:pt x="7160594" y="12869469"/>
                </a:cubicBezTo>
                <a:cubicBezTo>
                  <a:pt x="7160594" y="12961601"/>
                  <a:pt x="7085908" y="13036288"/>
                  <a:pt x="6993775" y="13036288"/>
                </a:cubicBezTo>
                <a:cubicBezTo>
                  <a:pt x="6901642" y="13036288"/>
                  <a:pt x="6826955" y="12961601"/>
                  <a:pt x="6826955" y="12869469"/>
                </a:cubicBezTo>
                <a:cubicBezTo>
                  <a:pt x="6826955" y="12777337"/>
                  <a:pt x="6901642" y="12702650"/>
                  <a:pt x="6993775" y="12702650"/>
                </a:cubicBezTo>
                <a:close/>
                <a:moveTo>
                  <a:pt x="4903720" y="12423454"/>
                </a:moveTo>
                <a:cubicBezTo>
                  <a:pt x="4995852" y="12423454"/>
                  <a:pt x="5070540" y="12498141"/>
                  <a:pt x="5070540" y="12590273"/>
                </a:cubicBezTo>
                <a:cubicBezTo>
                  <a:pt x="5070540" y="12682405"/>
                  <a:pt x="4995852" y="12757092"/>
                  <a:pt x="4903720" y="12757092"/>
                </a:cubicBezTo>
                <a:cubicBezTo>
                  <a:pt x="4811588" y="12757092"/>
                  <a:pt x="4736901" y="12682405"/>
                  <a:pt x="4736901" y="12590273"/>
                </a:cubicBezTo>
                <a:cubicBezTo>
                  <a:pt x="4736901" y="12498141"/>
                  <a:pt x="4811588" y="12423454"/>
                  <a:pt x="4903720" y="12423454"/>
                </a:cubicBezTo>
                <a:close/>
                <a:moveTo>
                  <a:pt x="10935617" y="12404915"/>
                </a:moveTo>
                <a:cubicBezTo>
                  <a:pt x="11027749" y="12404915"/>
                  <a:pt x="11102437" y="12479602"/>
                  <a:pt x="11102437" y="12571734"/>
                </a:cubicBezTo>
                <a:cubicBezTo>
                  <a:pt x="11102437" y="12663866"/>
                  <a:pt x="11027749" y="12738553"/>
                  <a:pt x="10935617" y="12738553"/>
                </a:cubicBezTo>
                <a:cubicBezTo>
                  <a:pt x="10843485" y="12738553"/>
                  <a:pt x="10768797" y="12663866"/>
                  <a:pt x="10768797" y="12571734"/>
                </a:cubicBezTo>
                <a:cubicBezTo>
                  <a:pt x="10768797" y="12479602"/>
                  <a:pt x="10843485" y="12404915"/>
                  <a:pt x="10935617" y="12404915"/>
                </a:cubicBezTo>
                <a:close/>
                <a:moveTo>
                  <a:pt x="13526436" y="11716446"/>
                </a:moveTo>
                <a:cubicBezTo>
                  <a:pt x="13618568" y="11716446"/>
                  <a:pt x="13693256" y="11791134"/>
                  <a:pt x="13693256" y="11883265"/>
                </a:cubicBezTo>
                <a:cubicBezTo>
                  <a:pt x="13693256" y="11975397"/>
                  <a:pt x="13618568" y="12050084"/>
                  <a:pt x="13526436" y="12050084"/>
                </a:cubicBezTo>
                <a:cubicBezTo>
                  <a:pt x="13434304" y="12050084"/>
                  <a:pt x="13359616" y="11975397"/>
                  <a:pt x="13359616" y="11883265"/>
                </a:cubicBezTo>
                <a:cubicBezTo>
                  <a:pt x="13359616" y="11791134"/>
                  <a:pt x="13434304" y="11716446"/>
                  <a:pt x="13526436" y="11716446"/>
                </a:cubicBezTo>
                <a:close/>
                <a:moveTo>
                  <a:pt x="2743017" y="11269677"/>
                </a:moveTo>
                <a:cubicBezTo>
                  <a:pt x="2835149" y="11269677"/>
                  <a:pt x="2909837" y="11344363"/>
                  <a:pt x="2909837" y="11436496"/>
                </a:cubicBezTo>
                <a:cubicBezTo>
                  <a:pt x="2909837" y="11528628"/>
                  <a:pt x="2835149" y="11603315"/>
                  <a:pt x="2743017" y="11603315"/>
                </a:cubicBezTo>
                <a:cubicBezTo>
                  <a:pt x="2650885" y="11603315"/>
                  <a:pt x="2576196" y="11528628"/>
                  <a:pt x="2576196" y="11436496"/>
                </a:cubicBezTo>
                <a:cubicBezTo>
                  <a:pt x="2576196" y="11344363"/>
                  <a:pt x="2650885" y="11269677"/>
                  <a:pt x="2743017" y="11269677"/>
                </a:cubicBezTo>
                <a:close/>
                <a:moveTo>
                  <a:pt x="8837509" y="11049001"/>
                </a:moveTo>
                <a:cubicBezTo>
                  <a:pt x="8929641" y="11049001"/>
                  <a:pt x="9004329" y="11123688"/>
                  <a:pt x="9004329" y="11215820"/>
                </a:cubicBezTo>
                <a:cubicBezTo>
                  <a:pt x="9004329" y="11307951"/>
                  <a:pt x="8929641" y="11382639"/>
                  <a:pt x="8837509" y="11382639"/>
                </a:cubicBezTo>
                <a:cubicBezTo>
                  <a:pt x="8745377" y="11382639"/>
                  <a:pt x="8670689" y="11307951"/>
                  <a:pt x="8670689" y="11215820"/>
                </a:cubicBezTo>
                <a:cubicBezTo>
                  <a:pt x="8670689" y="11123688"/>
                  <a:pt x="8745377" y="11049001"/>
                  <a:pt x="8837509" y="11049001"/>
                </a:cubicBezTo>
                <a:close/>
                <a:moveTo>
                  <a:pt x="446011" y="9985054"/>
                </a:moveTo>
                <a:cubicBezTo>
                  <a:pt x="538143" y="9985054"/>
                  <a:pt x="612831" y="10059741"/>
                  <a:pt x="612831" y="10151873"/>
                </a:cubicBezTo>
                <a:cubicBezTo>
                  <a:pt x="612831" y="10244005"/>
                  <a:pt x="538143" y="10318692"/>
                  <a:pt x="446011" y="10318692"/>
                </a:cubicBezTo>
                <a:cubicBezTo>
                  <a:pt x="353879" y="10318692"/>
                  <a:pt x="279191" y="10244005"/>
                  <a:pt x="279191" y="10151873"/>
                </a:cubicBezTo>
                <a:cubicBezTo>
                  <a:pt x="279191" y="10059741"/>
                  <a:pt x="353879" y="9985054"/>
                  <a:pt x="446011" y="9985054"/>
                </a:cubicBezTo>
                <a:close/>
                <a:moveTo>
                  <a:pt x="10117767" y="9534519"/>
                </a:moveTo>
                <a:cubicBezTo>
                  <a:pt x="10209899" y="9534519"/>
                  <a:pt x="10284587" y="9609206"/>
                  <a:pt x="10284587" y="9701338"/>
                </a:cubicBezTo>
                <a:cubicBezTo>
                  <a:pt x="10284587" y="9793469"/>
                  <a:pt x="10209899" y="9868156"/>
                  <a:pt x="10117767" y="9868156"/>
                </a:cubicBezTo>
                <a:cubicBezTo>
                  <a:pt x="10025635" y="9868156"/>
                  <a:pt x="9950947" y="9793469"/>
                  <a:pt x="9950947" y="9701338"/>
                </a:cubicBezTo>
                <a:cubicBezTo>
                  <a:pt x="9950947" y="9609206"/>
                  <a:pt x="10025635" y="9534519"/>
                  <a:pt x="10117767" y="9534519"/>
                </a:cubicBezTo>
                <a:close/>
                <a:moveTo>
                  <a:pt x="5349315" y="9534519"/>
                </a:moveTo>
                <a:cubicBezTo>
                  <a:pt x="5441447" y="9534519"/>
                  <a:pt x="5516135" y="9609206"/>
                  <a:pt x="5516135" y="9701338"/>
                </a:cubicBezTo>
                <a:cubicBezTo>
                  <a:pt x="5516135" y="9793469"/>
                  <a:pt x="5441447" y="9868156"/>
                  <a:pt x="5349315" y="9868156"/>
                </a:cubicBezTo>
                <a:cubicBezTo>
                  <a:pt x="5257183" y="9868156"/>
                  <a:pt x="5182495" y="9793469"/>
                  <a:pt x="5182495" y="9701338"/>
                </a:cubicBezTo>
                <a:cubicBezTo>
                  <a:pt x="5182495" y="9609206"/>
                  <a:pt x="5257183" y="9534519"/>
                  <a:pt x="5349315" y="9534519"/>
                </a:cubicBezTo>
                <a:close/>
                <a:moveTo>
                  <a:pt x="14324722" y="9365136"/>
                </a:moveTo>
                <a:cubicBezTo>
                  <a:pt x="14416854" y="9365136"/>
                  <a:pt x="14491542" y="9439823"/>
                  <a:pt x="14491542" y="9531954"/>
                </a:cubicBezTo>
                <a:cubicBezTo>
                  <a:pt x="14491542" y="9624087"/>
                  <a:pt x="14416854" y="9698774"/>
                  <a:pt x="14324722" y="9698774"/>
                </a:cubicBezTo>
                <a:cubicBezTo>
                  <a:pt x="14232590" y="9698774"/>
                  <a:pt x="14157902" y="9624087"/>
                  <a:pt x="14157902" y="9531954"/>
                </a:cubicBezTo>
                <a:cubicBezTo>
                  <a:pt x="14157902" y="9439823"/>
                  <a:pt x="14232590" y="9365136"/>
                  <a:pt x="14324722" y="9365136"/>
                </a:cubicBezTo>
                <a:close/>
                <a:moveTo>
                  <a:pt x="12527918" y="9354679"/>
                </a:moveTo>
                <a:cubicBezTo>
                  <a:pt x="12620050" y="9354679"/>
                  <a:pt x="12694738" y="9429365"/>
                  <a:pt x="12694738" y="9521497"/>
                </a:cubicBezTo>
                <a:cubicBezTo>
                  <a:pt x="12694738" y="9613630"/>
                  <a:pt x="12620050" y="9688316"/>
                  <a:pt x="12527918" y="9688316"/>
                </a:cubicBezTo>
                <a:cubicBezTo>
                  <a:pt x="12435786" y="9688316"/>
                  <a:pt x="12361098" y="9613630"/>
                  <a:pt x="12361098" y="9521497"/>
                </a:cubicBezTo>
                <a:cubicBezTo>
                  <a:pt x="12361098" y="9429365"/>
                  <a:pt x="12435786" y="9354679"/>
                  <a:pt x="12527918" y="9354679"/>
                </a:cubicBezTo>
                <a:close/>
                <a:moveTo>
                  <a:pt x="7427697" y="8658995"/>
                </a:moveTo>
                <a:cubicBezTo>
                  <a:pt x="7519829" y="8658995"/>
                  <a:pt x="7594516" y="8733683"/>
                  <a:pt x="7594516" y="8825814"/>
                </a:cubicBezTo>
                <a:cubicBezTo>
                  <a:pt x="7594516" y="8917946"/>
                  <a:pt x="7519829" y="8992634"/>
                  <a:pt x="7427697" y="8992634"/>
                </a:cubicBezTo>
                <a:cubicBezTo>
                  <a:pt x="7335568" y="8992634"/>
                  <a:pt x="7260881" y="8917946"/>
                  <a:pt x="7260881" y="8825814"/>
                </a:cubicBezTo>
                <a:cubicBezTo>
                  <a:pt x="7260881" y="8733683"/>
                  <a:pt x="7335568" y="8658995"/>
                  <a:pt x="7427697" y="8658995"/>
                </a:cubicBezTo>
                <a:close/>
                <a:moveTo>
                  <a:pt x="3074920" y="8602685"/>
                </a:moveTo>
                <a:cubicBezTo>
                  <a:pt x="3167052" y="8602685"/>
                  <a:pt x="3241740" y="8677372"/>
                  <a:pt x="3241740" y="8769504"/>
                </a:cubicBezTo>
                <a:cubicBezTo>
                  <a:pt x="3241740" y="8861637"/>
                  <a:pt x="3167052" y="8936324"/>
                  <a:pt x="3074920" y="8936324"/>
                </a:cubicBezTo>
                <a:cubicBezTo>
                  <a:pt x="2982788" y="8936324"/>
                  <a:pt x="2908100" y="8861637"/>
                  <a:pt x="2908100" y="8769504"/>
                </a:cubicBezTo>
                <a:cubicBezTo>
                  <a:pt x="2908100" y="8677372"/>
                  <a:pt x="2982788" y="8602685"/>
                  <a:pt x="3074920" y="8602685"/>
                </a:cubicBezTo>
                <a:close/>
                <a:moveTo>
                  <a:pt x="11201004" y="7765690"/>
                </a:moveTo>
                <a:cubicBezTo>
                  <a:pt x="11293136" y="7765690"/>
                  <a:pt x="11367824" y="7840377"/>
                  <a:pt x="11367824" y="7932509"/>
                </a:cubicBezTo>
                <a:cubicBezTo>
                  <a:pt x="11367824" y="8024641"/>
                  <a:pt x="11293136" y="8099328"/>
                  <a:pt x="11201004" y="8099328"/>
                </a:cubicBezTo>
                <a:cubicBezTo>
                  <a:pt x="11108872" y="8099328"/>
                  <a:pt x="11034184" y="8024641"/>
                  <a:pt x="11034184" y="7932509"/>
                </a:cubicBezTo>
                <a:cubicBezTo>
                  <a:pt x="11034184" y="7840377"/>
                  <a:pt x="11108872" y="7765690"/>
                  <a:pt x="11201004" y="7765690"/>
                </a:cubicBezTo>
                <a:close/>
                <a:moveTo>
                  <a:pt x="14075184" y="7120824"/>
                </a:moveTo>
                <a:cubicBezTo>
                  <a:pt x="14167316" y="7120824"/>
                  <a:pt x="14242004" y="7195511"/>
                  <a:pt x="14242004" y="7287643"/>
                </a:cubicBezTo>
                <a:cubicBezTo>
                  <a:pt x="14242004" y="7379775"/>
                  <a:pt x="14167316" y="7454462"/>
                  <a:pt x="14075184" y="7454462"/>
                </a:cubicBezTo>
                <a:cubicBezTo>
                  <a:pt x="13983052" y="7454462"/>
                  <a:pt x="13908364" y="7379775"/>
                  <a:pt x="13908364" y="7287643"/>
                </a:cubicBezTo>
                <a:cubicBezTo>
                  <a:pt x="13908364" y="7195511"/>
                  <a:pt x="13983052" y="7120824"/>
                  <a:pt x="14075184" y="7120824"/>
                </a:cubicBezTo>
                <a:close/>
                <a:moveTo>
                  <a:pt x="6249328" y="7069433"/>
                </a:moveTo>
                <a:cubicBezTo>
                  <a:pt x="6341459" y="7069433"/>
                  <a:pt x="6416147" y="7144120"/>
                  <a:pt x="6416147" y="7236252"/>
                </a:cubicBezTo>
                <a:cubicBezTo>
                  <a:pt x="6416147" y="7328384"/>
                  <a:pt x="6341459" y="7403071"/>
                  <a:pt x="6249328" y="7403071"/>
                </a:cubicBezTo>
                <a:cubicBezTo>
                  <a:pt x="6157195" y="7403071"/>
                  <a:pt x="6082505" y="7328384"/>
                  <a:pt x="6082505" y="7236252"/>
                </a:cubicBezTo>
                <a:cubicBezTo>
                  <a:pt x="6082505" y="7144120"/>
                  <a:pt x="6157195" y="7069433"/>
                  <a:pt x="6249328" y="7069433"/>
                </a:cubicBezTo>
                <a:close/>
                <a:moveTo>
                  <a:pt x="296360" y="6892693"/>
                </a:moveTo>
                <a:cubicBezTo>
                  <a:pt x="388492" y="6892693"/>
                  <a:pt x="463180" y="6967380"/>
                  <a:pt x="463180" y="7059512"/>
                </a:cubicBezTo>
                <a:cubicBezTo>
                  <a:pt x="463180" y="7151644"/>
                  <a:pt x="388492" y="7226331"/>
                  <a:pt x="296360" y="7226331"/>
                </a:cubicBezTo>
                <a:cubicBezTo>
                  <a:pt x="204228" y="7226331"/>
                  <a:pt x="129540" y="7151644"/>
                  <a:pt x="129540" y="7059512"/>
                </a:cubicBezTo>
                <a:cubicBezTo>
                  <a:pt x="129540" y="6967380"/>
                  <a:pt x="204228" y="6892693"/>
                  <a:pt x="296360" y="6892693"/>
                </a:cubicBezTo>
                <a:close/>
                <a:moveTo>
                  <a:pt x="3892574" y="6880197"/>
                </a:moveTo>
                <a:cubicBezTo>
                  <a:pt x="3984705" y="6880197"/>
                  <a:pt x="4059394" y="6954884"/>
                  <a:pt x="4059394" y="7047016"/>
                </a:cubicBezTo>
                <a:cubicBezTo>
                  <a:pt x="4059394" y="7139148"/>
                  <a:pt x="3984705" y="7213835"/>
                  <a:pt x="3892574" y="7213835"/>
                </a:cubicBezTo>
                <a:cubicBezTo>
                  <a:pt x="3800442" y="7213835"/>
                  <a:pt x="3725755" y="7139148"/>
                  <a:pt x="3725755" y="7047016"/>
                </a:cubicBezTo>
                <a:cubicBezTo>
                  <a:pt x="3725755" y="6954884"/>
                  <a:pt x="3800442" y="6880197"/>
                  <a:pt x="3892574" y="6880197"/>
                </a:cubicBezTo>
                <a:close/>
                <a:moveTo>
                  <a:pt x="9164468" y="6880196"/>
                </a:moveTo>
                <a:cubicBezTo>
                  <a:pt x="9256600" y="6880196"/>
                  <a:pt x="9331288" y="6954883"/>
                  <a:pt x="9331288" y="7047015"/>
                </a:cubicBezTo>
                <a:cubicBezTo>
                  <a:pt x="9331288" y="7139147"/>
                  <a:pt x="9256600" y="7213834"/>
                  <a:pt x="9164468" y="7213834"/>
                </a:cubicBezTo>
                <a:cubicBezTo>
                  <a:pt x="9072336" y="7213834"/>
                  <a:pt x="8997648" y="7139147"/>
                  <a:pt x="8997648" y="7047015"/>
                </a:cubicBezTo>
                <a:cubicBezTo>
                  <a:pt x="8997648" y="6954883"/>
                  <a:pt x="9072336" y="6880196"/>
                  <a:pt x="9164468" y="6880196"/>
                </a:cubicBezTo>
                <a:close/>
                <a:moveTo>
                  <a:pt x="11711522" y="5665451"/>
                </a:moveTo>
                <a:cubicBezTo>
                  <a:pt x="11803654" y="5665451"/>
                  <a:pt x="11878342" y="5740138"/>
                  <a:pt x="11878342" y="5832270"/>
                </a:cubicBezTo>
                <a:cubicBezTo>
                  <a:pt x="11878342" y="5924402"/>
                  <a:pt x="11803654" y="5999089"/>
                  <a:pt x="11711522" y="5999089"/>
                </a:cubicBezTo>
                <a:cubicBezTo>
                  <a:pt x="11619390" y="5999089"/>
                  <a:pt x="11544702" y="5924402"/>
                  <a:pt x="11544702" y="5832270"/>
                </a:cubicBezTo>
                <a:cubicBezTo>
                  <a:pt x="11544702" y="5740138"/>
                  <a:pt x="11619390" y="5665451"/>
                  <a:pt x="11711522" y="5665451"/>
                </a:cubicBezTo>
                <a:close/>
                <a:moveTo>
                  <a:pt x="14512373" y="5209543"/>
                </a:moveTo>
                <a:cubicBezTo>
                  <a:pt x="14604505" y="5209543"/>
                  <a:pt x="14679193" y="5284230"/>
                  <a:pt x="14679193" y="5376362"/>
                </a:cubicBezTo>
                <a:cubicBezTo>
                  <a:pt x="14679193" y="5468494"/>
                  <a:pt x="14604505" y="5543181"/>
                  <a:pt x="14512373" y="5543181"/>
                </a:cubicBezTo>
                <a:cubicBezTo>
                  <a:pt x="14420241" y="5543181"/>
                  <a:pt x="14345553" y="5468494"/>
                  <a:pt x="14345553" y="5376362"/>
                </a:cubicBezTo>
                <a:cubicBezTo>
                  <a:pt x="14345553" y="5284230"/>
                  <a:pt x="14420241" y="5209543"/>
                  <a:pt x="14512373" y="5209543"/>
                </a:cubicBezTo>
                <a:close/>
                <a:moveTo>
                  <a:pt x="2886637" y="4979600"/>
                </a:moveTo>
                <a:cubicBezTo>
                  <a:pt x="2978769" y="4979600"/>
                  <a:pt x="3053457" y="5054288"/>
                  <a:pt x="3053457" y="5146419"/>
                </a:cubicBezTo>
                <a:cubicBezTo>
                  <a:pt x="3053457" y="5238551"/>
                  <a:pt x="2978769" y="5313238"/>
                  <a:pt x="2886637" y="5313238"/>
                </a:cubicBezTo>
                <a:cubicBezTo>
                  <a:pt x="2794505" y="5313238"/>
                  <a:pt x="2719817" y="5238551"/>
                  <a:pt x="2719817" y="5146419"/>
                </a:cubicBezTo>
                <a:cubicBezTo>
                  <a:pt x="2719817" y="5054288"/>
                  <a:pt x="2794505" y="4979600"/>
                  <a:pt x="2886637" y="4979600"/>
                </a:cubicBezTo>
                <a:close/>
                <a:moveTo>
                  <a:pt x="7516283" y="4979599"/>
                </a:moveTo>
                <a:cubicBezTo>
                  <a:pt x="7608414" y="4979599"/>
                  <a:pt x="7683102" y="5054286"/>
                  <a:pt x="7683102" y="5146419"/>
                </a:cubicBezTo>
                <a:cubicBezTo>
                  <a:pt x="7683102" y="5238551"/>
                  <a:pt x="7608414" y="5313238"/>
                  <a:pt x="7516283" y="5313238"/>
                </a:cubicBezTo>
                <a:cubicBezTo>
                  <a:pt x="7424151" y="5313238"/>
                  <a:pt x="7349462" y="5238551"/>
                  <a:pt x="7349462" y="5146419"/>
                </a:cubicBezTo>
                <a:cubicBezTo>
                  <a:pt x="7349462" y="5054286"/>
                  <a:pt x="7424151" y="4979599"/>
                  <a:pt x="7516283" y="4979599"/>
                </a:cubicBezTo>
                <a:close/>
                <a:moveTo>
                  <a:pt x="1097543" y="4239602"/>
                </a:moveTo>
                <a:cubicBezTo>
                  <a:pt x="1189675" y="4239602"/>
                  <a:pt x="1264363" y="4314289"/>
                  <a:pt x="1264363" y="4406422"/>
                </a:cubicBezTo>
                <a:cubicBezTo>
                  <a:pt x="1264363" y="4498553"/>
                  <a:pt x="1189675" y="4573240"/>
                  <a:pt x="1097543" y="4573240"/>
                </a:cubicBezTo>
                <a:cubicBezTo>
                  <a:pt x="1005412" y="4573240"/>
                  <a:pt x="930723" y="4498553"/>
                  <a:pt x="930723" y="4406422"/>
                </a:cubicBezTo>
                <a:cubicBezTo>
                  <a:pt x="930723" y="4314289"/>
                  <a:pt x="1005412" y="4239602"/>
                  <a:pt x="1097543" y="4239602"/>
                </a:cubicBezTo>
                <a:close/>
                <a:moveTo>
                  <a:pt x="11480201" y="4184971"/>
                </a:moveTo>
                <a:cubicBezTo>
                  <a:pt x="11572333" y="4184971"/>
                  <a:pt x="11647021" y="4259658"/>
                  <a:pt x="11647021" y="4351790"/>
                </a:cubicBezTo>
                <a:cubicBezTo>
                  <a:pt x="11647021" y="4443922"/>
                  <a:pt x="11572333" y="4518609"/>
                  <a:pt x="11480201" y="4518609"/>
                </a:cubicBezTo>
                <a:cubicBezTo>
                  <a:pt x="11388069" y="4518609"/>
                  <a:pt x="11313381" y="4443922"/>
                  <a:pt x="11313381" y="4351790"/>
                </a:cubicBezTo>
                <a:cubicBezTo>
                  <a:pt x="11313381" y="4259658"/>
                  <a:pt x="11388069" y="4184971"/>
                  <a:pt x="11480201" y="4184971"/>
                </a:cubicBezTo>
                <a:close/>
                <a:moveTo>
                  <a:pt x="5582458" y="3905775"/>
                </a:moveTo>
                <a:cubicBezTo>
                  <a:pt x="5674590" y="3905775"/>
                  <a:pt x="5749278" y="3980462"/>
                  <a:pt x="5749278" y="4072594"/>
                </a:cubicBezTo>
                <a:cubicBezTo>
                  <a:pt x="5749278" y="4164726"/>
                  <a:pt x="5674590" y="4239413"/>
                  <a:pt x="5582458" y="4239413"/>
                </a:cubicBezTo>
                <a:cubicBezTo>
                  <a:pt x="5490326" y="4239413"/>
                  <a:pt x="5415638" y="4164726"/>
                  <a:pt x="5415638" y="4072594"/>
                </a:cubicBezTo>
                <a:cubicBezTo>
                  <a:pt x="5415638" y="3980462"/>
                  <a:pt x="5490326" y="3905775"/>
                  <a:pt x="5582458" y="3905775"/>
                </a:cubicBezTo>
                <a:close/>
                <a:moveTo>
                  <a:pt x="9508977" y="3339717"/>
                </a:moveTo>
                <a:cubicBezTo>
                  <a:pt x="9601109" y="3339717"/>
                  <a:pt x="9675797" y="3414404"/>
                  <a:pt x="9675797" y="3506537"/>
                </a:cubicBezTo>
                <a:cubicBezTo>
                  <a:pt x="9675797" y="3598669"/>
                  <a:pt x="9601109" y="3673356"/>
                  <a:pt x="9508977" y="3673356"/>
                </a:cubicBezTo>
                <a:cubicBezTo>
                  <a:pt x="9416845" y="3673356"/>
                  <a:pt x="9342157" y="3598669"/>
                  <a:pt x="9342157" y="3506537"/>
                </a:cubicBezTo>
                <a:cubicBezTo>
                  <a:pt x="9342157" y="3414404"/>
                  <a:pt x="9416845" y="3339717"/>
                  <a:pt x="9508977" y="3339717"/>
                </a:cubicBezTo>
                <a:close/>
                <a:moveTo>
                  <a:pt x="14915142" y="3339717"/>
                </a:moveTo>
                <a:cubicBezTo>
                  <a:pt x="15007274" y="3339717"/>
                  <a:pt x="15081962" y="3414404"/>
                  <a:pt x="15081962" y="3506536"/>
                </a:cubicBezTo>
                <a:cubicBezTo>
                  <a:pt x="15081962" y="3598668"/>
                  <a:pt x="15007274" y="3673355"/>
                  <a:pt x="14915142" y="3673355"/>
                </a:cubicBezTo>
                <a:cubicBezTo>
                  <a:pt x="14823010" y="3673355"/>
                  <a:pt x="14748322" y="3598668"/>
                  <a:pt x="14748322" y="3506536"/>
                </a:cubicBezTo>
                <a:cubicBezTo>
                  <a:pt x="14748322" y="3414404"/>
                  <a:pt x="14823010" y="3339717"/>
                  <a:pt x="14915142" y="3339717"/>
                </a:cubicBezTo>
                <a:close/>
                <a:moveTo>
                  <a:pt x="3445029" y="2970531"/>
                </a:moveTo>
                <a:cubicBezTo>
                  <a:pt x="3537161" y="2970531"/>
                  <a:pt x="3611849" y="3045218"/>
                  <a:pt x="3611849" y="3137350"/>
                </a:cubicBezTo>
                <a:cubicBezTo>
                  <a:pt x="3611849" y="3229482"/>
                  <a:pt x="3537161" y="3304169"/>
                  <a:pt x="3445029" y="3304169"/>
                </a:cubicBezTo>
                <a:cubicBezTo>
                  <a:pt x="3352896" y="3304169"/>
                  <a:pt x="3278209" y="3229482"/>
                  <a:pt x="3278209" y="3137350"/>
                </a:cubicBezTo>
                <a:cubicBezTo>
                  <a:pt x="3278209" y="3045218"/>
                  <a:pt x="3352896" y="2970531"/>
                  <a:pt x="3445029" y="2970531"/>
                </a:cubicBezTo>
                <a:close/>
                <a:moveTo>
                  <a:pt x="12968042" y="2691334"/>
                </a:moveTo>
                <a:cubicBezTo>
                  <a:pt x="13060174" y="2691334"/>
                  <a:pt x="13134862" y="2766021"/>
                  <a:pt x="13134862" y="2858153"/>
                </a:cubicBezTo>
                <a:cubicBezTo>
                  <a:pt x="13134862" y="2950285"/>
                  <a:pt x="13060174" y="3024972"/>
                  <a:pt x="12968042" y="3024972"/>
                </a:cubicBezTo>
                <a:cubicBezTo>
                  <a:pt x="12875910" y="3024972"/>
                  <a:pt x="12801222" y="2950285"/>
                  <a:pt x="12801222" y="2858153"/>
                </a:cubicBezTo>
                <a:cubicBezTo>
                  <a:pt x="12801222" y="2766021"/>
                  <a:pt x="12875910" y="2691334"/>
                  <a:pt x="12968042" y="2691334"/>
                </a:cubicBezTo>
                <a:close/>
                <a:moveTo>
                  <a:pt x="296353" y="2288738"/>
                </a:moveTo>
                <a:cubicBezTo>
                  <a:pt x="388485" y="2288738"/>
                  <a:pt x="463173" y="2363424"/>
                  <a:pt x="463173" y="2455556"/>
                </a:cubicBezTo>
                <a:cubicBezTo>
                  <a:pt x="463173" y="2547691"/>
                  <a:pt x="388485" y="2622377"/>
                  <a:pt x="296353" y="2622377"/>
                </a:cubicBezTo>
                <a:cubicBezTo>
                  <a:pt x="204221" y="2622377"/>
                  <a:pt x="129533" y="2547691"/>
                  <a:pt x="129533" y="2455556"/>
                </a:cubicBezTo>
                <a:cubicBezTo>
                  <a:pt x="129533" y="2363424"/>
                  <a:pt x="204221" y="2288738"/>
                  <a:pt x="296353" y="2288738"/>
                </a:cubicBezTo>
                <a:close/>
                <a:moveTo>
                  <a:pt x="7603368" y="1653652"/>
                </a:moveTo>
                <a:cubicBezTo>
                  <a:pt x="7695500" y="1653652"/>
                  <a:pt x="7770188" y="1728338"/>
                  <a:pt x="7770188" y="1820470"/>
                </a:cubicBezTo>
                <a:cubicBezTo>
                  <a:pt x="7770188" y="1912601"/>
                  <a:pt x="7695500" y="1987288"/>
                  <a:pt x="7603368" y="1987288"/>
                </a:cubicBezTo>
                <a:cubicBezTo>
                  <a:pt x="7511237" y="1987288"/>
                  <a:pt x="7436549" y="1912601"/>
                  <a:pt x="7436549" y="1820470"/>
                </a:cubicBezTo>
                <a:cubicBezTo>
                  <a:pt x="7436549" y="1728338"/>
                  <a:pt x="7511237" y="1653652"/>
                  <a:pt x="7603368" y="1653652"/>
                </a:cubicBezTo>
                <a:close/>
                <a:moveTo>
                  <a:pt x="5264617" y="1390159"/>
                </a:moveTo>
                <a:cubicBezTo>
                  <a:pt x="5356748" y="1390159"/>
                  <a:pt x="5431436" y="1464846"/>
                  <a:pt x="5431436" y="1556979"/>
                </a:cubicBezTo>
                <a:cubicBezTo>
                  <a:pt x="5431436" y="1649111"/>
                  <a:pt x="5356748" y="1723800"/>
                  <a:pt x="5264617" y="1723800"/>
                </a:cubicBezTo>
                <a:cubicBezTo>
                  <a:pt x="5172485" y="1723800"/>
                  <a:pt x="5097796" y="1649111"/>
                  <a:pt x="5097796" y="1556979"/>
                </a:cubicBezTo>
                <a:cubicBezTo>
                  <a:pt x="5097796" y="1464846"/>
                  <a:pt x="5172485" y="1390159"/>
                  <a:pt x="5264617" y="1390159"/>
                </a:cubicBezTo>
                <a:close/>
                <a:moveTo>
                  <a:pt x="11545217" y="1355915"/>
                </a:moveTo>
                <a:cubicBezTo>
                  <a:pt x="11637349" y="1355915"/>
                  <a:pt x="11712037" y="1430603"/>
                  <a:pt x="11712037" y="1522735"/>
                </a:cubicBezTo>
                <a:cubicBezTo>
                  <a:pt x="11712037" y="1614867"/>
                  <a:pt x="11637349" y="1689553"/>
                  <a:pt x="11545217" y="1689553"/>
                </a:cubicBezTo>
                <a:cubicBezTo>
                  <a:pt x="11453085" y="1689553"/>
                  <a:pt x="11378397" y="1614867"/>
                  <a:pt x="11378397" y="1522735"/>
                </a:cubicBezTo>
                <a:cubicBezTo>
                  <a:pt x="11378397" y="1430603"/>
                  <a:pt x="11453085" y="1355915"/>
                  <a:pt x="11545217" y="1355915"/>
                </a:cubicBezTo>
                <a:close/>
                <a:moveTo>
                  <a:pt x="2851647" y="831768"/>
                </a:moveTo>
                <a:cubicBezTo>
                  <a:pt x="2943779" y="831768"/>
                  <a:pt x="3018467" y="906456"/>
                  <a:pt x="3018467" y="998587"/>
                </a:cubicBezTo>
                <a:cubicBezTo>
                  <a:pt x="3018467" y="1090719"/>
                  <a:pt x="2943779" y="1165408"/>
                  <a:pt x="2851647" y="1165408"/>
                </a:cubicBezTo>
                <a:cubicBezTo>
                  <a:pt x="2759516" y="1165408"/>
                  <a:pt x="2684827" y="1090719"/>
                  <a:pt x="2684827" y="998587"/>
                </a:cubicBezTo>
                <a:cubicBezTo>
                  <a:pt x="2684827" y="906456"/>
                  <a:pt x="2759516" y="831768"/>
                  <a:pt x="2851647" y="831768"/>
                </a:cubicBezTo>
                <a:close/>
                <a:moveTo>
                  <a:pt x="14136036" y="667446"/>
                </a:moveTo>
                <a:cubicBezTo>
                  <a:pt x="14228168" y="667446"/>
                  <a:pt x="14302856" y="742133"/>
                  <a:pt x="14302856" y="834265"/>
                </a:cubicBezTo>
                <a:cubicBezTo>
                  <a:pt x="14302856" y="926398"/>
                  <a:pt x="14228168" y="1001084"/>
                  <a:pt x="14136036" y="1001084"/>
                </a:cubicBezTo>
                <a:cubicBezTo>
                  <a:pt x="14043904" y="1001084"/>
                  <a:pt x="13969216" y="926398"/>
                  <a:pt x="13969216" y="834265"/>
                </a:cubicBezTo>
                <a:cubicBezTo>
                  <a:pt x="13969216" y="742133"/>
                  <a:pt x="14043904" y="667446"/>
                  <a:pt x="14136036" y="667446"/>
                </a:cubicBezTo>
                <a:close/>
                <a:moveTo>
                  <a:pt x="9447109" y="0"/>
                </a:moveTo>
                <a:cubicBezTo>
                  <a:pt x="9539241" y="0"/>
                  <a:pt x="9613929" y="74688"/>
                  <a:pt x="9613929" y="166819"/>
                </a:cubicBezTo>
                <a:cubicBezTo>
                  <a:pt x="9613929" y="258951"/>
                  <a:pt x="9539241" y="333638"/>
                  <a:pt x="9447109" y="333638"/>
                </a:cubicBezTo>
                <a:cubicBezTo>
                  <a:pt x="9354977" y="333638"/>
                  <a:pt x="9280289" y="258951"/>
                  <a:pt x="9280289" y="166819"/>
                </a:cubicBezTo>
                <a:cubicBezTo>
                  <a:pt x="9280289" y="74688"/>
                  <a:pt x="9354977" y="0"/>
                  <a:pt x="9447109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59" name="フリーフォーム: 図形 258">
            <a:extLst>
              <a:ext uri="{FF2B5EF4-FFF2-40B4-BE49-F238E27FC236}">
                <a16:creationId xmlns:a16="http://schemas.microsoft.com/office/drawing/2014/main" id="{450BFF61-736F-4EB9-ABCE-0704621CD0E0}"/>
              </a:ext>
            </a:extLst>
          </p:cNvPr>
          <p:cNvSpPr/>
          <p:nvPr/>
        </p:nvSpPr>
        <p:spPr bwMode="auto">
          <a:xfrm rot="900000">
            <a:off x="-2553476" y="8714336"/>
            <a:ext cx="13769695" cy="21590764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61" name="フリーフォーム: 図形 260">
            <a:extLst>
              <a:ext uri="{FF2B5EF4-FFF2-40B4-BE49-F238E27FC236}">
                <a16:creationId xmlns:a16="http://schemas.microsoft.com/office/drawing/2014/main" id="{081D99E1-BEBB-4567-89A4-290C56BDC6D5}"/>
              </a:ext>
            </a:extLst>
          </p:cNvPr>
          <p:cNvSpPr/>
          <p:nvPr/>
        </p:nvSpPr>
        <p:spPr bwMode="auto">
          <a:xfrm rot="900000">
            <a:off x="-2553476" y="8714336"/>
            <a:ext cx="13769695" cy="21590764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66" name="フリーフォーム: 図形 265">
            <a:extLst>
              <a:ext uri="{FF2B5EF4-FFF2-40B4-BE49-F238E27FC236}">
                <a16:creationId xmlns:a16="http://schemas.microsoft.com/office/drawing/2014/main" id="{5F836ADB-3DD9-4520-A861-E2CC302608F0}"/>
              </a:ext>
            </a:extLst>
          </p:cNvPr>
          <p:cNvSpPr/>
          <p:nvPr/>
        </p:nvSpPr>
        <p:spPr bwMode="auto">
          <a:xfrm rot="900000">
            <a:off x="-2316918" y="8561936"/>
            <a:ext cx="13769695" cy="21590764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67" name="フリーフォーム: 図形 266">
            <a:extLst>
              <a:ext uri="{FF2B5EF4-FFF2-40B4-BE49-F238E27FC236}">
                <a16:creationId xmlns:a16="http://schemas.microsoft.com/office/drawing/2014/main" id="{B30C6DCC-5C0E-462E-B043-AAA46E833EFF}"/>
              </a:ext>
            </a:extLst>
          </p:cNvPr>
          <p:cNvSpPr/>
          <p:nvPr/>
        </p:nvSpPr>
        <p:spPr bwMode="auto">
          <a:xfrm rot="900000">
            <a:off x="-2316918" y="8561936"/>
            <a:ext cx="13769695" cy="21590764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68" name="フリーフォーム: 図形 267">
            <a:extLst>
              <a:ext uri="{FF2B5EF4-FFF2-40B4-BE49-F238E27FC236}">
                <a16:creationId xmlns:a16="http://schemas.microsoft.com/office/drawing/2014/main" id="{151FB3C8-ADA4-4072-A22E-A28F5F4C2D71}"/>
              </a:ext>
            </a:extLst>
          </p:cNvPr>
          <p:cNvSpPr/>
          <p:nvPr/>
        </p:nvSpPr>
        <p:spPr bwMode="auto">
          <a:xfrm rot="900000">
            <a:off x="-2401076" y="8866736"/>
            <a:ext cx="13769695" cy="21590764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69" name="フリーフォーム: 図形 268">
            <a:extLst>
              <a:ext uri="{FF2B5EF4-FFF2-40B4-BE49-F238E27FC236}">
                <a16:creationId xmlns:a16="http://schemas.microsoft.com/office/drawing/2014/main" id="{65D6C547-761C-4D50-9CA0-9FA07893A0A8}"/>
              </a:ext>
            </a:extLst>
          </p:cNvPr>
          <p:cNvSpPr/>
          <p:nvPr/>
        </p:nvSpPr>
        <p:spPr bwMode="auto">
          <a:xfrm rot="900000">
            <a:off x="-2401076" y="8866736"/>
            <a:ext cx="13769695" cy="21590764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0" name="フリーフォーム: 図形 269">
            <a:extLst>
              <a:ext uri="{FF2B5EF4-FFF2-40B4-BE49-F238E27FC236}">
                <a16:creationId xmlns:a16="http://schemas.microsoft.com/office/drawing/2014/main" id="{264EB3C8-D6C6-4001-B0DB-C034CB955CB6}"/>
              </a:ext>
            </a:extLst>
          </p:cNvPr>
          <p:cNvSpPr/>
          <p:nvPr/>
        </p:nvSpPr>
        <p:spPr bwMode="auto">
          <a:xfrm rot="900000">
            <a:off x="-2164518" y="8714336"/>
            <a:ext cx="13769695" cy="21590764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1" name="フリーフォーム: 図形 270">
            <a:extLst>
              <a:ext uri="{FF2B5EF4-FFF2-40B4-BE49-F238E27FC236}">
                <a16:creationId xmlns:a16="http://schemas.microsoft.com/office/drawing/2014/main" id="{A1D810C0-C06B-4FE2-A369-F0E3B95D0459}"/>
              </a:ext>
            </a:extLst>
          </p:cNvPr>
          <p:cNvSpPr/>
          <p:nvPr/>
        </p:nvSpPr>
        <p:spPr bwMode="auto">
          <a:xfrm rot="900000">
            <a:off x="-2164518" y="8714336"/>
            <a:ext cx="13769695" cy="21590764"/>
          </a:xfrm>
          <a:custGeom>
            <a:avLst/>
            <a:gdLst>
              <a:gd name="connsiteX0" fmla="*/ 9392553 w 15306716"/>
              <a:gd name="connsiteY0" fmla="*/ 18270934 h 18829326"/>
              <a:gd name="connsiteX1" fmla="*/ 9671750 w 15306716"/>
              <a:gd name="connsiteY1" fmla="*/ 18550130 h 18829326"/>
              <a:gd name="connsiteX2" fmla="*/ 9392553 w 15306716"/>
              <a:gd name="connsiteY2" fmla="*/ 18829326 h 18829326"/>
              <a:gd name="connsiteX3" fmla="*/ 9113356 w 15306716"/>
              <a:gd name="connsiteY3" fmla="*/ 18550130 h 18829326"/>
              <a:gd name="connsiteX4" fmla="*/ 9392553 w 15306716"/>
              <a:gd name="connsiteY4" fmla="*/ 18270934 h 18829326"/>
              <a:gd name="connsiteX5" fmla="*/ 4736896 w 15306716"/>
              <a:gd name="connsiteY5" fmla="*/ 18017286 h 18829326"/>
              <a:gd name="connsiteX6" fmla="*/ 5016093 w 15306716"/>
              <a:gd name="connsiteY6" fmla="*/ 18296482 h 18829326"/>
              <a:gd name="connsiteX7" fmla="*/ 4736896 w 15306716"/>
              <a:gd name="connsiteY7" fmla="*/ 18575678 h 18829326"/>
              <a:gd name="connsiteX8" fmla="*/ 4457699 w 15306716"/>
              <a:gd name="connsiteY8" fmla="*/ 18296482 h 18829326"/>
              <a:gd name="connsiteX9" fmla="*/ 4736896 w 15306716"/>
              <a:gd name="connsiteY9" fmla="*/ 18017286 h 18829326"/>
              <a:gd name="connsiteX10" fmla="*/ 14345553 w 15306716"/>
              <a:gd name="connsiteY10" fmla="*/ 17928034 h 18829326"/>
              <a:gd name="connsiteX11" fmla="*/ 14624750 w 15306716"/>
              <a:gd name="connsiteY11" fmla="*/ 18207230 h 18829326"/>
              <a:gd name="connsiteX12" fmla="*/ 14345553 w 15306716"/>
              <a:gd name="connsiteY12" fmla="*/ 18486426 h 18829326"/>
              <a:gd name="connsiteX13" fmla="*/ 14066356 w 15306716"/>
              <a:gd name="connsiteY13" fmla="*/ 18207230 h 18829326"/>
              <a:gd name="connsiteX14" fmla="*/ 14345553 w 15306716"/>
              <a:gd name="connsiteY14" fmla="*/ 17928034 h 18829326"/>
              <a:gd name="connsiteX15" fmla="*/ 12505459 w 15306716"/>
              <a:gd name="connsiteY15" fmla="*/ 17057292 h 18829326"/>
              <a:gd name="connsiteX16" fmla="*/ 12784656 w 15306716"/>
              <a:gd name="connsiteY16" fmla="*/ 17336488 h 18829326"/>
              <a:gd name="connsiteX17" fmla="*/ 12505459 w 15306716"/>
              <a:gd name="connsiteY17" fmla="*/ 17615684 h 18829326"/>
              <a:gd name="connsiteX18" fmla="*/ 12226262 w 15306716"/>
              <a:gd name="connsiteY18" fmla="*/ 17336488 h 18829326"/>
              <a:gd name="connsiteX19" fmla="*/ 12505459 w 15306716"/>
              <a:gd name="connsiteY19" fmla="*/ 17057292 h 18829326"/>
              <a:gd name="connsiteX20" fmla="*/ 2679495 w 15306716"/>
              <a:gd name="connsiteY20" fmla="*/ 17026686 h 18829326"/>
              <a:gd name="connsiteX21" fmla="*/ 2958692 w 15306716"/>
              <a:gd name="connsiteY21" fmla="*/ 17305882 h 18829326"/>
              <a:gd name="connsiteX22" fmla="*/ 2679495 w 15306716"/>
              <a:gd name="connsiteY22" fmla="*/ 17585078 h 18829326"/>
              <a:gd name="connsiteX23" fmla="*/ 2400298 w 15306716"/>
              <a:gd name="connsiteY23" fmla="*/ 17305882 h 18829326"/>
              <a:gd name="connsiteX24" fmla="*/ 2679495 w 15306716"/>
              <a:gd name="connsiteY24" fmla="*/ 17026686 h 18829326"/>
              <a:gd name="connsiteX25" fmla="*/ 6826954 w 15306716"/>
              <a:gd name="connsiteY25" fmla="*/ 16841629 h 18829326"/>
              <a:gd name="connsiteX26" fmla="*/ 7106150 w 15306716"/>
              <a:gd name="connsiteY26" fmla="*/ 17120825 h 18829326"/>
              <a:gd name="connsiteX27" fmla="*/ 6826954 w 15306716"/>
              <a:gd name="connsiteY27" fmla="*/ 17400021 h 18829326"/>
              <a:gd name="connsiteX28" fmla="*/ 6547756 w 15306716"/>
              <a:gd name="connsiteY28" fmla="*/ 17120825 h 18829326"/>
              <a:gd name="connsiteX29" fmla="*/ 6826954 w 15306716"/>
              <a:gd name="connsiteY29" fmla="*/ 16841629 h 18829326"/>
              <a:gd name="connsiteX30" fmla="*/ 9950947 w 15306716"/>
              <a:gd name="connsiteY30" fmla="*/ 16283293 h 18829326"/>
              <a:gd name="connsiteX31" fmla="*/ 10230144 w 15306716"/>
              <a:gd name="connsiteY31" fmla="*/ 16562489 h 18829326"/>
              <a:gd name="connsiteX32" fmla="*/ 9950947 w 15306716"/>
              <a:gd name="connsiteY32" fmla="*/ 16841685 h 18829326"/>
              <a:gd name="connsiteX33" fmla="*/ 9671750 w 15306716"/>
              <a:gd name="connsiteY33" fmla="*/ 16562489 h 18829326"/>
              <a:gd name="connsiteX34" fmla="*/ 9950947 w 15306716"/>
              <a:gd name="connsiteY34" fmla="*/ 16283293 h 18829326"/>
              <a:gd name="connsiteX35" fmla="*/ 279197 w 15306716"/>
              <a:gd name="connsiteY35" fmla="*/ 15724901 h 18829326"/>
              <a:gd name="connsiteX36" fmla="*/ 558394 w 15306716"/>
              <a:gd name="connsiteY36" fmla="*/ 16004097 h 18829326"/>
              <a:gd name="connsiteX37" fmla="*/ 279197 w 15306716"/>
              <a:gd name="connsiteY37" fmla="*/ 16283293 h 18829326"/>
              <a:gd name="connsiteX38" fmla="*/ 0 w 15306716"/>
              <a:gd name="connsiteY38" fmla="*/ 16004097 h 18829326"/>
              <a:gd name="connsiteX39" fmla="*/ 279197 w 15306716"/>
              <a:gd name="connsiteY39" fmla="*/ 15724901 h 18829326"/>
              <a:gd name="connsiteX40" fmla="*/ 11398948 w 15306716"/>
              <a:gd name="connsiteY40" fmla="*/ 15012829 h 18829326"/>
              <a:gd name="connsiteX41" fmla="*/ 11678145 w 15306716"/>
              <a:gd name="connsiteY41" fmla="*/ 15292025 h 18829326"/>
              <a:gd name="connsiteX42" fmla="*/ 11398948 w 15306716"/>
              <a:gd name="connsiteY42" fmla="*/ 15571221 h 18829326"/>
              <a:gd name="connsiteX43" fmla="*/ 11119751 w 15306716"/>
              <a:gd name="connsiteY43" fmla="*/ 15292025 h 18829326"/>
              <a:gd name="connsiteX44" fmla="*/ 11398948 w 15306716"/>
              <a:gd name="connsiteY44" fmla="*/ 15012829 h 18829326"/>
              <a:gd name="connsiteX45" fmla="*/ 5085241 w 15306716"/>
              <a:gd name="connsiteY45" fmla="*/ 14954772 h 18829326"/>
              <a:gd name="connsiteX46" fmla="*/ 5364438 w 15306716"/>
              <a:gd name="connsiteY46" fmla="*/ 15233968 h 18829326"/>
              <a:gd name="connsiteX47" fmla="*/ 5085241 w 15306716"/>
              <a:gd name="connsiteY47" fmla="*/ 15513164 h 18829326"/>
              <a:gd name="connsiteX48" fmla="*/ 4806044 w 15306716"/>
              <a:gd name="connsiteY48" fmla="*/ 15233968 h 18829326"/>
              <a:gd name="connsiteX49" fmla="*/ 5085241 w 15306716"/>
              <a:gd name="connsiteY49" fmla="*/ 14954772 h 18829326"/>
              <a:gd name="connsiteX50" fmla="*/ 3134590 w 15306716"/>
              <a:gd name="connsiteY50" fmla="*/ 14859109 h 18829326"/>
              <a:gd name="connsiteX51" fmla="*/ 3413787 w 15306716"/>
              <a:gd name="connsiteY51" fmla="*/ 15138305 h 18829326"/>
              <a:gd name="connsiteX52" fmla="*/ 3134590 w 15306716"/>
              <a:gd name="connsiteY52" fmla="*/ 15417501 h 18829326"/>
              <a:gd name="connsiteX53" fmla="*/ 2855393 w 15306716"/>
              <a:gd name="connsiteY53" fmla="*/ 15138305 h 18829326"/>
              <a:gd name="connsiteX54" fmla="*/ 3134590 w 15306716"/>
              <a:gd name="connsiteY54" fmla="*/ 14859109 h 18829326"/>
              <a:gd name="connsiteX55" fmla="*/ 8847859 w 15306716"/>
              <a:gd name="connsiteY55" fmla="*/ 14466492 h 18829326"/>
              <a:gd name="connsiteX56" fmla="*/ 9127056 w 15306716"/>
              <a:gd name="connsiteY56" fmla="*/ 14745688 h 18829326"/>
              <a:gd name="connsiteX57" fmla="*/ 8847859 w 15306716"/>
              <a:gd name="connsiteY57" fmla="*/ 15024884 h 18829326"/>
              <a:gd name="connsiteX58" fmla="*/ 8568662 w 15306716"/>
              <a:gd name="connsiteY58" fmla="*/ 14745688 h 18829326"/>
              <a:gd name="connsiteX59" fmla="*/ 8847859 w 15306716"/>
              <a:gd name="connsiteY59" fmla="*/ 14466492 h 18829326"/>
              <a:gd name="connsiteX60" fmla="*/ 14417919 w 15306716"/>
              <a:gd name="connsiteY60" fmla="*/ 14388714 h 18829326"/>
              <a:gd name="connsiteX61" fmla="*/ 14697116 w 15306716"/>
              <a:gd name="connsiteY61" fmla="*/ 14667910 h 18829326"/>
              <a:gd name="connsiteX62" fmla="*/ 14417919 w 15306716"/>
              <a:gd name="connsiteY62" fmla="*/ 14947106 h 18829326"/>
              <a:gd name="connsiteX63" fmla="*/ 14138722 w 15306716"/>
              <a:gd name="connsiteY63" fmla="*/ 14667910 h 18829326"/>
              <a:gd name="connsiteX64" fmla="*/ 14417919 w 15306716"/>
              <a:gd name="connsiteY64" fmla="*/ 14388714 h 18829326"/>
              <a:gd name="connsiteX65" fmla="*/ 12432888 w 15306716"/>
              <a:gd name="connsiteY65" fmla="*/ 13435978 h 18829326"/>
              <a:gd name="connsiteX66" fmla="*/ 12712085 w 15306716"/>
              <a:gd name="connsiteY66" fmla="*/ 13715174 h 18829326"/>
              <a:gd name="connsiteX67" fmla="*/ 12432888 w 15306716"/>
              <a:gd name="connsiteY67" fmla="*/ 13994370 h 18829326"/>
              <a:gd name="connsiteX68" fmla="*/ 12153691 w 15306716"/>
              <a:gd name="connsiteY68" fmla="*/ 13715174 h 18829326"/>
              <a:gd name="connsiteX69" fmla="*/ 12432888 w 15306716"/>
              <a:gd name="connsiteY69" fmla="*/ 13435978 h 18829326"/>
              <a:gd name="connsiteX70" fmla="*/ 1416553 w 15306716"/>
              <a:gd name="connsiteY70" fmla="*/ 13305350 h 18829326"/>
              <a:gd name="connsiteX71" fmla="*/ 1695750 w 15306716"/>
              <a:gd name="connsiteY71" fmla="*/ 13584546 h 18829326"/>
              <a:gd name="connsiteX72" fmla="*/ 1416553 w 15306716"/>
              <a:gd name="connsiteY72" fmla="*/ 13863742 h 18829326"/>
              <a:gd name="connsiteX73" fmla="*/ 1137356 w 15306716"/>
              <a:gd name="connsiteY73" fmla="*/ 13584546 h 18829326"/>
              <a:gd name="connsiteX74" fmla="*/ 1416553 w 15306716"/>
              <a:gd name="connsiteY74" fmla="*/ 13305350 h 18829326"/>
              <a:gd name="connsiteX75" fmla="*/ 7106154 w 15306716"/>
              <a:gd name="connsiteY75" fmla="*/ 12702648 h 18829326"/>
              <a:gd name="connsiteX76" fmla="*/ 7385347 w 15306716"/>
              <a:gd name="connsiteY76" fmla="*/ 12981844 h 18829326"/>
              <a:gd name="connsiteX77" fmla="*/ 7106154 w 15306716"/>
              <a:gd name="connsiteY77" fmla="*/ 13261040 h 18829326"/>
              <a:gd name="connsiteX78" fmla="*/ 6826956 w 15306716"/>
              <a:gd name="connsiteY78" fmla="*/ 12981844 h 18829326"/>
              <a:gd name="connsiteX79" fmla="*/ 7106154 w 15306716"/>
              <a:gd name="connsiteY79" fmla="*/ 12702648 h 18829326"/>
              <a:gd name="connsiteX80" fmla="*/ 5016097 w 15306716"/>
              <a:gd name="connsiteY80" fmla="*/ 12423452 h 18829326"/>
              <a:gd name="connsiteX81" fmla="*/ 5295294 w 15306716"/>
              <a:gd name="connsiteY81" fmla="*/ 12702648 h 18829326"/>
              <a:gd name="connsiteX82" fmla="*/ 5016097 w 15306716"/>
              <a:gd name="connsiteY82" fmla="*/ 12981844 h 18829326"/>
              <a:gd name="connsiteX83" fmla="*/ 4736900 w 15306716"/>
              <a:gd name="connsiteY83" fmla="*/ 12702648 h 18829326"/>
              <a:gd name="connsiteX84" fmla="*/ 5016097 w 15306716"/>
              <a:gd name="connsiteY84" fmla="*/ 12423452 h 18829326"/>
              <a:gd name="connsiteX85" fmla="*/ 11047994 w 15306716"/>
              <a:gd name="connsiteY85" fmla="*/ 12404913 h 18829326"/>
              <a:gd name="connsiteX86" fmla="*/ 11327191 w 15306716"/>
              <a:gd name="connsiteY86" fmla="*/ 12684109 h 18829326"/>
              <a:gd name="connsiteX87" fmla="*/ 11047994 w 15306716"/>
              <a:gd name="connsiteY87" fmla="*/ 12963305 h 18829326"/>
              <a:gd name="connsiteX88" fmla="*/ 10768797 w 15306716"/>
              <a:gd name="connsiteY88" fmla="*/ 12684109 h 18829326"/>
              <a:gd name="connsiteX89" fmla="*/ 11047994 w 15306716"/>
              <a:gd name="connsiteY89" fmla="*/ 12404913 h 18829326"/>
              <a:gd name="connsiteX90" fmla="*/ 13638813 w 15306716"/>
              <a:gd name="connsiteY90" fmla="*/ 11716444 h 18829326"/>
              <a:gd name="connsiteX91" fmla="*/ 13918010 w 15306716"/>
              <a:gd name="connsiteY91" fmla="*/ 11995640 h 18829326"/>
              <a:gd name="connsiteX92" fmla="*/ 13638813 w 15306716"/>
              <a:gd name="connsiteY92" fmla="*/ 12274836 h 18829326"/>
              <a:gd name="connsiteX93" fmla="*/ 13359616 w 15306716"/>
              <a:gd name="connsiteY93" fmla="*/ 11995640 h 18829326"/>
              <a:gd name="connsiteX94" fmla="*/ 13638813 w 15306716"/>
              <a:gd name="connsiteY94" fmla="*/ 11716444 h 18829326"/>
              <a:gd name="connsiteX95" fmla="*/ 2855394 w 15306716"/>
              <a:gd name="connsiteY95" fmla="*/ 11269675 h 18829326"/>
              <a:gd name="connsiteX96" fmla="*/ 3134591 w 15306716"/>
              <a:gd name="connsiteY96" fmla="*/ 11548872 h 18829326"/>
              <a:gd name="connsiteX97" fmla="*/ 2855394 w 15306716"/>
              <a:gd name="connsiteY97" fmla="*/ 11828067 h 18829326"/>
              <a:gd name="connsiteX98" fmla="*/ 2576197 w 15306716"/>
              <a:gd name="connsiteY98" fmla="*/ 11548872 h 18829326"/>
              <a:gd name="connsiteX99" fmla="*/ 2855394 w 15306716"/>
              <a:gd name="connsiteY99" fmla="*/ 11269675 h 18829326"/>
              <a:gd name="connsiteX100" fmla="*/ 8949886 w 15306716"/>
              <a:gd name="connsiteY100" fmla="*/ 11048999 h 18829326"/>
              <a:gd name="connsiteX101" fmla="*/ 9229083 w 15306716"/>
              <a:gd name="connsiteY101" fmla="*/ 11328194 h 18829326"/>
              <a:gd name="connsiteX102" fmla="*/ 8949886 w 15306716"/>
              <a:gd name="connsiteY102" fmla="*/ 11607391 h 18829326"/>
              <a:gd name="connsiteX103" fmla="*/ 8670689 w 15306716"/>
              <a:gd name="connsiteY103" fmla="*/ 11328194 h 18829326"/>
              <a:gd name="connsiteX104" fmla="*/ 8949886 w 15306716"/>
              <a:gd name="connsiteY104" fmla="*/ 11048999 h 18829326"/>
              <a:gd name="connsiteX105" fmla="*/ 558398 w 15306716"/>
              <a:gd name="connsiteY105" fmla="*/ 9985058 h 18829326"/>
              <a:gd name="connsiteX106" fmla="*/ 837595 w 15306716"/>
              <a:gd name="connsiteY106" fmla="*/ 10264254 h 18829326"/>
              <a:gd name="connsiteX107" fmla="*/ 558398 w 15306716"/>
              <a:gd name="connsiteY107" fmla="*/ 10543447 h 18829326"/>
              <a:gd name="connsiteX108" fmla="*/ 279201 w 15306716"/>
              <a:gd name="connsiteY108" fmla="*/ 10264254 h 18829326"/>
              <a:gd name="connsiteX109" fmla="*/ 558398 w 15306716"/>
              <a:gd name="connsiteY109" fmla="*/ 9985058 h 18829326"/>
              <a:gd name="connsiteX110" fmla="*/ 5461692 w 15306716"/>
              <a:gd name="connsiteY110" fmla="*/ 9534517 h 18829326"/>
              <a:gd name="connsiteX111" fmla="*/ 5740888 w 15306716"/>
              <a:gd name="connsiteY111" fmla="*/ 9813714 h 18829326"/>
              <a:gd name="connsiteX112" fmla="*/ 5461692 w 15306716"/>
              <a:gd name="connsiteY112" fmla="*/ 10092908 h 18829326"/>
              <a:gd name="connsiteX113" fmla="*/ 5182495 w 15306716"/>
              <a:gd name="connsiteY113" fmla="*/ 9813714 h 18829326"/>
              <a:gd name="connsiteX114" fmla="*/ 5461692 w 15306716"/>
              <a:gd name="connsiteY114" fmla="*/ 9534517 h 18829326"/>
              <a:gd name="connsiteX115" fmla="*/ 10230144 w 15306716"/>
              <a:gd name="connsiteY115" fmla="*/ 9534516 h 18829326"/>
              <a:gd name="connsiteX116" fmla="*/ 10509341 w 15306716"/>
              <a:gd name="connsiteY116" fmla="*/ 9813712 h 18829326"/>
              <a:gd name="connsiteX117" fmla="*/ 10230144 w 15306716"/>
              <a:gd name="connsiteY117" fmla="*/ 10092908 h 18829326"/>
              <a:gd name="connsiteX118" fmla="*/ 9950947 w 15306716"/>
              <a:gd name="connsiteY118" fmla="*/ 9813712 h 18829326"/>
              <a:gd name="connsiteX119" fmla="*/ 10230144 w 15306716"/>
              <a:gd name="connsiteY119" fmla="*/ 9534516 h 18829326"/>
              <a:gd name="connsiteX120" fmla="*/ 14437099 w 15306716"/>
              <a:gd name="connsiteY120" fmla="*/ 9365136 h 18829326"/>
              <a:gd name="connsiteX121" fmla="*/ 14716296 w 15306716"/>
              <a:gd name="connsiteY121" fmla="*/ 9644329 h 18829326"/>
              <a:gd name="connsiteX122" fmla="*/ 14437099 w 15306716"/>
              <a:gd name="connsiteY122" fmla="*/ 9923524 h 18829326"/>
              <a:gd name="connsiteX123" fmla="*/ 14157902 w 15306716"/>
              <a:gd name="connsiteY123" fmla="*/ 9644329 h 18829326"/>
              <a:gd name="connsiteX124" fmla="*/ 14437099 w 15306716"/>
              <a:gd name="connsiteY124" fmla="*/ 9365136 h 18829326"/>
              <a:gd name="connsiteX125" fmla="*/ 12640295 w 15306716"/>
              <a:gd name="connsiteY125" fmla="*/ 9354678 h 18829326"/>
              <a:gd name="connsiteX126" fmla="*/ 12919492 w 15306716"/>
              <a:gd name="connsiteY126" fmla="*/ 9633873 h 18829326"/>
              <a:gd name="connsiteX127" fmla="*/ 12640295 w 15306716"/>
              <a:gd name="connsiteY127" fmla="*/ 9913067 h 18829326"/>
              <a:gd name="connsiteX128" fmla="*/ 12361098 w 15306716"/>
              <a:gd name="connsiteY128" fmla="*/ 9633873 h 18829326"/>
              <a:gd name="connsiteX129" fmla="*/ 12640295 w 15306716"/>
              <a:gd name="connsiteY129" fmla="*/ 9354678 h 18829326"/>
              <a:gd name="connsiteX130" fmla="*/ 7540074 w 15306716"/>
              <a:gd name="connsiteY130" fmla="*/ 8658992 h 18829326"/>
              <a:gd name="connsiteX131" fmla="*/ 7819270 w 15306716"/>
              <a:gd name="connsiteY131" fmla="*/ 8938191 h 18829326"/>
              <a:gd name="connsiteX132" fmla="*/ 7540074 w 15306716"/>
              <a:gd name="connsiteY132" fmla="*/ 9217386 h 18829326"/>
              <a:gd name="connsiteX133" fmla="*/ 7260883 w 15306716"/>
              <a:gd name="connsiteY133" fmla="*/ 8938191 h 18829326"/>
              <a:gd name="connsiteX134" fmla="*/ 7540074 w 15306716"/>
              <a:gd name="connsiteY134" fmla="*/ 8658992 h 18829326"/>
              <a:gd name="connsiteX135" fmla="*/ 3187297 w 15306716"/>
              <a:gd name="connsiteY135" fmla="*/ 8602682 h 18829326"/>
              <a:gd name="connsiteX136" fmla="*/ 3466494 w 15306716"/>
              <a:gd name="connsiteY136" fmla="*/ 8881878 h 18829326"/>
              <a:gd name="connsiteX137" fmla="*/ 3187297 w 15306716"/>
              <a:gd name="connsiteY137" fmla="*/ 9161075 h 18829326"/>
              <a:gd name="connsiteX138" fmla="*/ 2908100 w 15306716"/>
              <a:gd name="connsiteY138" fmla="*/ 8881878 h 18829326"/>
              <a:gd name="connsiteX139" fmla="*/ 3187297 w 15306716"/>
              <a:gd name="connsiteY139" fmla="*/ 8602682 h 18829326"/>
              <a:gd name="connsiteX140" fmla="*/ 11313381 w 15306716"/>
              <a:gd name="connsiteY140" fmla="*/ 7765687 h 18829326"/>
              <a:gd name="connsiteX141" fmla="*/ 11592578 w 15306716"/>
              <a:gd name="connsiteY141" fmla="*/ 8044883 h 18829326"/>
              <a:gd name="connsiteX142" fmla="*/ 11313381 w 15306716"/>
              <a:gd name="connsiteY142" fmla="*/ 8324079 h 18829326"/>
              <a:gd name="connsiteX143" fmla="*/ 11034184 w 15306716"/>
              <a:gd name="connsiteY143" fmla="*/ 8044883 h 18829326"/>
              <a:gd name="connsiteX144" fmla="*/ 11313381 w 15306716"/>
              <a:gd name="connsiteY144" fmla="*/ 7765687 h 18829326"/>
              <a:gd name="connsiteX145" fmla="*/ 14187561 w 15306716"/>
              <a:gd name="connsiteY145" fmla="*/ 7120821 h 18829326"/>
              <a:gd name="connsiteX146" fmla="*/ 14466758 w 15306716"/>
              <a:gd name="connsiteY146" fmla="*/ 7400017 h 18829326"/>
              <a:gd name="connsiteX147" fmla="*/ 14187561 w 15306716"/>
              <a:gd name="connsiteY147" fmla="*/ 7679213 h 18829326"/>
              <a:gd name="connsiteX148" fmla="*/ 13908364 w 15306716"/>
              <a:gd name="connsiteY148" fmla="*/ 7400017 h 18829326"/>
              <a:gd name="connsiteX149" fmla="*/ 14187561 w 15306716"/>
              <a:gd name="connsiteY149" fmla="*/ 7120821 h 18829326"/>
              <a:gd name="connsiteX150" fmla="*/ 6361705 w 15306716"/>
              <a:gd name="connsiteY150" fmla="*/ 7069431 h 18829326"/>
              <a:gd name="connsiteX151" fmla="*/ 6640900 w 15306716"/>
              <a:gd name="connsiteY151" fmla="*/ 7348626 h 18829326"/>
              <a:gd name="connsiteX152" fmla="*/ 6361705 w 15306716"/>
              <a:gd name="connsiteY152" fmla="*/ 7627823 h 18829326"/>
              <a:gd name="connsiteX153" fmla="*/ 6082506 w 15306716"/>
              <a:gd name="connsiteY153" fmla="*/ 7348626 h 18829326"/>
              <a:gd name="connsiteX154" fmla="*/ 6361705 w 15306716"/>
              <a:gd name="connsiteY154" fmla="*/ 7069431 h 18829326"/>
              <a:gd name="connsiteX155" fmla="*/ 408737 w 15306716"/>
              <a:gd name="connsiteY155" fmla="*/ 6892691 h 18829326"/>
              <a:gd name="connsiteX156" fmla="*/ 687934 w 15306716"/>
              <a:gd name="connsiteY156" fmla="*/ 7171887 h 18829326"/>
              <a:gd name="connsiteX157" fmla="*/ 408737 w 15306716"/>
              <a:gd name="connsiteY157" fmla="*/ 7451083 h 18829326"/>
              <a:gd name="connsiteX158" fmla="*/ 129540 w 15306716"/>
              <a:gd name="connsiteY158" fmla="*/ 7171887 h 18829326"/>
              <a:gd name="connsiteX159" fmla="*/ 408737 w 15306716"/>
              <a:gd name="connsiteY159" fmla="*/ 6892691 h 18829326"/>
              <a:gd name="connsiteX160" fmla="*/ 4004950 w 15306716"/>
              <a:gd name="connsiteY160" fmla="*/ 6880194 h 18829326"/>
              <a:gd name="connsiteX161" fmla="*/ 4284146 w 15306716"/>
              <a:gd name="connsiteY161" fmla="*/ 7159391 h 18829326"/>
              <a:gd name="connsiteX162" fmla="*/ 4004950 w 15306716"/>
              <a:gd name="connsiteY162" fmla="*/ 7438587 h 18829326"/>
              <a:gd name="connsiteX163" fmla="*/ 3725754 w 15306716"/>
              <a:gd name="connsiteY163" fmla="*/ 7159391 h 18829326"/>
              <a:gd name="connsiteX164" fmla="*/ 4004950 w 15306716"/>
              <a:gd name="connsiteY164" fmla="*/ 6880194 h 18829326"/>
              <a:gd name="connsiteX165" fmla="*/ 9276845 w 15306716"/>
              <a:gd name="connsiteY165" fmla="*/ 6880194 h 18829326"/>
              <a:gd name="connsiteX166" fmla="*/ 9556042 w 15306716"/>
              <a:gd name="connsiteY166" fmla="*/ 7159390 h 18829326"/>
              <a:gd name="connsiteX167" fmla="*/ 9276845 w 15306716"/>
              <a:gd name="connsiteY167" fmla="*/ 7438586 h 18829326"/>
              <a:gd name="connsiteX168" fmla="*/ 8997648 w 15306716"/>
              <a:gd name="connsiteY168" fmla="*/ 7159390 h 18829326"/>
              <a:gd name="connsiteX169" fmla="*/ 9276845 w 15306716"/>
              <a:gd name="connsiteY169" fmla="*/ 6880194 h 18829326"/>
              <a:gd name="connsiteX170" fmla="*/ 11823899 w 15306716"/>
              <a:gd name="connsiteY170" fmla="*/ 5665449 h 18829326"/>
              <a:gd name="connsiteX171" fmla="*/ 12103096 w 15306716"/>
              <a:gd name="connsiteY171" fmla="*/ 5944645 h 18829326"/>
              <a:gd name="connsiteX172" fmla="*/ 11823899 w 15306716"/>
              <a:gd name="connsiteY172" fmla="*/ 6223841 h 18829326"/>
              <a:gd name="connsiteX173" fmla="*/ 11544702 w 15306716"/>
              <a:gd name="connsiteY173" fmla="*/ 5944645 h 18829326"/>
              <a:gd name="connsiteX174" fmla="*/ 11823899 w 15306716"/>
              <a:gd name="connsiteY174" fmla="*/ 5665449 h 18829326"/>
              <a:gd name="connsiteX175" fmla="*/ 14624750 w 15306716"/>
              <a:gd name="connsiteY175" fmla="*/ 5209541 h 18829326"/>
              <a:gd name="connsiteX176" fmla="*/ 14903947 w 15306716"/>
              <a:gd name="connsiteY176" fmla="*/ 5488737 h 18829326"/>
              <a:gd name="connsiteX177" fmla="*/ 14624750 w 15306716"/>
              <a:gd name="connsiteY177" fmla="*/ 5767933 h 18829326"/>
              <a:gd name="connsiteX178" fmla="*/ 14345553 w 15306716"/>
              <a:gd name="connsiteY178" fmla="*/ 5488737 h 18829326"/>
              <a:gd name="connsiteX179" fmla="*/ 14624750 w 15306716"/>
              <a:gd name="connsiteY179" fmla="*/ 5209541 h 18829326"/>
              <a:gd name="connsiteX180" fmla="*/ 2999014 w 15306716"/>
              <a:gd name="connsiteY180" fmla="*/ 4979598 h 18829326"/>
              <a:gd name="connsiteX181" fmla="*/ 3278211 w 15306716"/>
              <a:gd name="connsiteY181" fmla="*/ 5258795 h 18829326"/>
              <a:gd name="connsiteX182" fmla="*/ 2999014 w 15306716"/>
              <a:gd name="connsiteY182" fmla="*/ 5537991 h 18829326"/>
              <a:gd name="connsiteX183" fmla="*/ 2719817 w 15306716"/>
              <a:gd name="connsiteY183" fmla="*/ 5258795 h 18829326"/>
              <a:gd name="connsiteX184" fmla="*/ 2999014 w 15306716"/>
              <a:gd name="connsiteY184" fmla="*/ 4979598 h 18829326"/>
              <a:gd name="connsiteX185" fmla="*/ 7628660 w 15306716"/>
              <a:gd name="connsiteY185" fmla="*/ 4979598 h 18829326"/>
              <a:gd name="connsiteX186" fmla="*/ 7907856 w 15306716"/>
              <a:gd name="connsiteY186" fmla="*/ 5258794 h 18829326"/>
              <a:gd name="connsiteX187" fmla="*/ 7628660 w 15306716"/>
              <a:gd name="connsiteY187" fmla="*/ 5537989 h 18829326"/>
              <a:gd name="connsiteX188" fmla="*/ 7349467 w 15306716"/>
              <a:gd name="connsiteY188" fmla="*/ 5258794 h 18829326"/>
              <a:gd name="connsiteX189" fmla="*/ 7628660 w 15306716"/>
              <a:gd name="connsiteY189" fmla="*/ 4979598 h 18829326"/>
              <a:gd name="connsiteX190" fmla="*/ 1209920 w 15306716"/>
              <a:gd name="connsiteY190" fmla="*/ 4239600 h 18829326"/>
              <a:gd name="connsiteX191" fmla="*/ 1489117 w 15306716"/>
              <a:gd name="connsiteY191" fmla="*/ 4518796 h 18829326"/>
              <a:gd name="connsiteX192" fmla="*/ 1209920 w 15306716"/>
              <a:gd name="connsiteY192" fmla="*/ 4797992 h 18829326"/>
              <a:gd name="connsiteX193" fmla="*/ 930723 w 15306716"/>
              <a:gd name="connsiteY193" fmla="*/ 4518796 h 18829326"/>
              <a:gd name="connsiteX194" fmla="*/ 1209920 w 15306716"/>
              <a:gd name="connsiteY194" fmla="*/ 4239600 h 18829326"/>
              <a:gd name="connsiteX195" fmla="*/ 11592578 w 15306716"/>
              <a:gd name="connsiteY195" fmla="*/ 4184969 h 18829326"/>
              <a:gd name="connsiteX196" fmla="*/ 11871775 w 15306716"/>
              <a:gd name="connsiteY196" fmla="*/ 4464165 h 18829326"/>
              <a:gd name="connsiteX197" fmla="*/ 11592578 w 15306716"/>
              <a:gd name="connsiteY197" fmla="*/ 4743361 h 18829326"/>
              <a:gd name="connsiteX198" fmla="*/ 11313381 w 15306716"/>
              <a:gd name="connsiteY198" fmla="*/ 4464165 h 18829326"/>
              <a:gd name="connsiteX199" fmla="*/ 11592578 w 15306716"/>
              <a:gd name="connsiteY199" fmla="*/ 4184969 h 18829326"/>
              <a:gd name="connsiteX200" fmla="*/ 5694835 w 15306716"/>
              <a:gd name="connsiteY200" fmla="*/ 3905773 h 18829326"/>
              <a:gd name="connsiteX201" fmla="*/ 5974032 w 15306716"/>
              <a:gd name="connsiteY201" fmla="*/ 4184969 h 18829326"/>
              <a:gd name="connsiteX202" fmla="*/ 5694835 w 15306716"/>
              <a:gd name="connsiteY202" fmla="*/ 4464165 h 18829326"/>
              <a:gd name="connsiteX203" fmla="*/ 5415638 w 15306716"/>
              <a:gd name="connsiteY203" fmla="*/ 4184969 h 18829326"/>
              <a:gd name="connsiteX204" fmla="*/ 5694835 w 15306716"/>
              <a:gd name="connsiteY204" fmla="*/ 3905773 h 18829326"/>
              <a:gd name="connsiteX205" fmla="*/ 9621354 w 15306716"/>
              <a:gd name="connsiteY205" fmla="*/ 3339715 h 18829326"/>
              <a:gd name="connsiteX206" fmla="*/ 9900551 w 15306716"/>
              <a:gd name="connsiteY206" fmla="*/ 3618911 h 18829326"/>
              <a:gd name="connsiteX207" fmla="*/ 9621354 w 15306716"/>
              <a:gd name="connsiteY207" fmla="*/ 3898107 h 18829326"/>
              <a:gd name="connsiteX208" fmla="*/ 9342157 w 15306716"/>
              <a:gd name="connsiteY208" fmla="*/ 3618911 h 18829326"/>
              <a:gd name="connsiteX209" fmla="*/ 9621354 w 15306716"/>
              <a:gd name="connsiteY209" fmla="*/ 3339715 h 18829326"/>
              <a:gd name="connsiteX210" fmla="*/ 15027519 w 15306716"/>
              <a:gd name="connsiteY210" fmla="*/ 3339714 h 18829326"/>
              <a:gd name="connsiteX211" fmla="*/ 15306716 w 15306716"/>
              <a:gd name="connsiteY211" fmla="*/ 3618911 h 18829326"/>
              <a:gd name="connsiteX212" fmla="*/ 15027519 w 15306716"/>
              <a:gd name="connsiteY212" fmla="*/ 3898106 h 18829326"/>
              <a:gd name="connsiteX213" fmla="*/ 14748322 w 15306716"/>
              <a:gd name="connsiteY213" fmla="*/ 3618911 h 18829326"/>
              <a:gd name="connsiteX214" fmla="*/ 15027519 w 15306716"/>
              <a:gd name="connsiteY214" fmla="*/ 3339714 h 18829326"/>
              <a:gd name="connsiteX215" fmla="*/ 3557405 w 15306716"/>
              <a:gd name="connsiteY215" fmla="*/ 2970529 h 18829326"/>
              <a:gd name="connsiteX216" fmla="*/ 3836603 w 15306716"/>
              <a:gd name="connsiteY216" fmla="*/ 3249725 h 18829326"/>
              <a:gd name="connsiteX217" fmla="*/ 3557405 w 15306716"/>
              <a:gd name="connsiteY217" fmla="*/ 3528921 h 18829326"/>
              <a:gd name="connsiteX218" fmla="*/ 3278208 w 15306716"/>
              <a:gd name="connsiteY218" fmla="*/ 3249725 h 18829326"/>
              <a:gd name="connsiteX219" fmla="*/ 3557405 w 15306716"/>
              <a:gd name="connsiteY219" fmla="*/ 2970529 h 18829326"/>
              <a:gd name="connsiteX220" fmla="*/ 13080419 w 15306716"/>
              <a:gd name="connsiteY220" fmla="*/ 2691332 h 18829326"/>
              <a:gd name="connsiteX221" fmla="*/ 13359616 w 15306716"/>
              <a:gd name="connsiteY221" fmla="*/ 2970528 h 18829326"/>
              <a:gd name="connsiteX222" fmla="*/ 13080419 w 15306716"/>
              <a:gd name="connsiteY222" fmla="*/ 3249724 h 18829326"/>
              <a:gd name="connsiteX223" fmla="*/ 12801222 w 15306716"/>
              <a:gd name="connsiteY223" fmla="*/ 2970528 h 18829326"/>
              <a:gd name="connsiteX224" fmla="*/ 13080419 w 15306716"/>
              <a:gd name="connsiteY224" fmla="*/ 2691332 h 18829326"/>
              <a:gd name="connsiteX225" fmla="*/ 408730 w 15306716"/>
              <a:gd name="connsiteY225" fmla="*/ 2288736 h 18829326"/>
              <a:gd name="connsiteX226" fmla="*/ 687927 w 15306716"/>
              <a:gd name="connsiteY226" fmla="*/ 2567931 h 18829326"/>
              <a:gd name="connsiteX227" fmla="*/ 408730 w 15306716"/>
              <a:gd name="connsiteY227" fmla="*/ 2847130 h 18829326"/>
              <a:gd name="connsiteX228" fmla="*/ 129533 w 15306716"/>
              <a:gd name="connsiteY228" fmla="*/ 2567931 h 18829326"/>
              <a:gd name="connsiteX229" fmla="*/ 408730 w 15306716"/>
              <a:gd name="connsiteY229" fmla="*/ 2288736 h 18829326"/>
              <a:gd name="connsiteX230" fmla="*/ 7715745 w 15306716"/>
              <a:gd name="connsiteY230" fmla="*/ 1653650 h 18829326"/>
              <a:gd name="connsiteX231" fmla="*/ 7994942 w 15306716"/>
              <a:gd name="connsiteY231" fmla="*/ 1932845 h 18829326"/>
              <a:gd name="connsiteX232" fmla="*/ 7715745 w 15306716"/>
              <a:gd name="connsiteY232" fmla="*/ 2212042 h 18829326"/>
              <a:gd name="connsiteX233" fmla="*/ 7436550 w 15306716"/>
              <a:gd name="connsiteY233" fmla="*/ 1932845 h 18829326"/>
              <a:gd name="connsiteX234" fmla="*/ 7715745 w 15306716"/>
              <a:gd name="connsiteY234" fmla="*/ 1653650 h 18829326"/>
              <a:gd name="connsiteX235" fmla="*/ 5376993 w 15306716"/>
              <a:gd name="connsiteY235" fmla="*/ 1390161 h 18829326"/>
              <a:gd name="connsiteX236" fmla="*/ 5656190 w 15306716"/>
              <a:gd name="connsiteY236" fmla="*/ 1669354 h 18829326"/>
              <a:gd name="connsiteX237" fmla="*/ 5376993 w 15306716"/>
              <a:gd name="connsiteY237" fmla="*/ 1948551 h 18829326"/>
              <a:gd name="connsiteX238" fmla="*/ 5097796 w 15306716"/>
              <a:gd name="connsiteY238" fmla="*/ 1669354 h 18829326"/>
              <a:gd name="connsiteX239" fmla="*/ 5376993 w 15306716"/>
              <a:gd name="connsiteY239" fmla="*/ 1390161 h 18829326"/>
              <a:gd name="connsiteX240" fmla="*/ 11657594 w 15306716"/>
              <a:gd name="connsiteY240" fmla="*/ 1355914 h 18829326"/>
              <a:gd name="connsiteX241" fmla="*/ 11936791 w 15306716"/>
              <a:gd name="connsiteY241" fmla="*/ 1635111 h 18829326"/>
              <a:gd name="connsiteX242" fmla="*/ 11657594 w 15306716"/>
              <a:gd name="connsiteY242" fmla="*/ 1914306 h 18829326"/>
              <a:gd name="connsiteX243" fmla="*/ 11378397 w 15306716"/>
              <a:gd name="connsiteY243" fmla="*/ 1635111 h 18829326"/>
              <a:gd name="connsiteX244" fmla="*/ 11657594 w 15306716"/>
              <a:gd name="connsiteY244" fmla="*/ 1355914 h 18829326"/>
              <a:gd name="connsiteX245" fmla="*/ 2964024 w 15306716"/>
              <a:gd name="connsiteY245" fmla="*/ 831767 h 18829326"/>
              <a:gd name="connsiteX246" fmla="*/ 3243221 w 15306716"/>
              <a:gd name="connsiteY246" fmla="*/ 1110964 h 18829326"/>
              <a:gd name="connsiteX247" fmla="*/ 2964024 w 15306716"/>
              <a:gd name="connsiteY247" fmla="*/ 1390161 h 18829326"/>
              <a:gd name="connsiteX248" fmla="*/ 2684827 w 15306716"/>
              <a:gd name="connsiteY248" fmla="*/ 1110964 h 18829326"/>
              <a:gd name="connsiteX249" fmla="*/ 2964024 w 15306716"/>
              <a:gd name="connsiteY249" fmla="*/ 831767 h 18829326"/>
              <a:gd name="connsiteX250" fmla="*/ 14248413 w 15306716"/>
              <a:gd name="connsiteY250" fmla="*/ 667446 h 18829326"/>
              <a:gd name="connsiteX251" fmla="*/ 14527610 w 15306716"/>
              <a:gd name="connsiteY251" fmla="*/ 946641 h 18829326"/>
              <a:gd name="connsiteX252" fmla="*/ 14248413 w 15306716"/>
              <a:gd name="connsiteY252" fmla="*/ 1225836 h 18829326"/>
              <a:gd name="connsiteX253" fmla="*/ 13969216 w 15306716"/>
              <a:gd name="connsiteY253" fmla="*/ 946641 h 18829326"/>
              <a:gd name="connsiteX254" fmla="*/ 14248413 w 15306716"/>
              <a:gd name="connsiteY254" fmla="*/ 667446 h 18829326"/>
              <a:gd name="connsiteX255" fmla="*/ 9559486 w 15306716"/>
              <a:gd name="connsiteY255" fmla="*/ 0 h 18829326"/>
              <a:gd name="connsiteX256" fmla="*/ 9838683 w 15306716"/>
              <a:gd name="connsiteY256" fmla="*/ 279197 h 18829326"/>
              <a:gd name="connsiteX257" fmla="*/ 9559486 w 15306716"/>
              <a:gd name="connsiteY257" fmla="*/ 558392 h 18829326"/>
              <a:gd name="connsiteX258" fmla="*/ 9280289 w 15306716"/>
              <a:gd name="connsiteY258" fmla="*/ 279197 h 18829326"/>
              <a:gd name="connsiteX259" fmla="*/ 9559486 w 15306716"/>
              <a:gd name="connsiteY259" fmla="*/ 0 h 18829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306716" h="18829326">
                <a:moveTo>
                  <a:pt x="9392553" y="18270934"/>
                </a:moveTo>
                <a:cubicBezTo>
                  <a:pt x="9546749" y="18270934"/>
                  <a:pt x="9671750" y="18395934"/>
                  <a:pt x="9671750" y="18550130"/>
                </a:cubicBezTo>
                <a:cubicBezTo>
                  <a:pt x="9671750" y="18704326"/>
                  <a:pt x="9546749" y="18829326"/>
                  <a:pt x="9392553" y="18829326"/>
                </a:cubicBezTo>
                <a:cubicBezTo>
                  <a:pt x="9238357" y="18829326"/>
                  <a:pt x="9113356" y="18704326"/>
                  <a:pt x="9113356" y="18550130"/>
                </a:cubicBezTo>
                <a:cubicBezTo>
                  <a:pt x="9113356" y="18395934"/>
                  <a:pt x="9238357" y="18270934"/>
                  <a:pt x="9392553" y="18270934"/>
                </a:cubicBezTo>
                <a:close/>
                <a:moveTo>
                  <a:pt x="4736896" y="18017286"/>
                </a:moveTo>
                <a:cubicBezTo>
                  <a:pt x="4891091" y="18017286"/>
                  <a:pt x="5016093" y="18142286"/>
                  <a:pt x="5016093" y="18296482"/>
                </a:cubicBezTo>
                <a:cubicBezTo>
                  <a:pt x="5016093" y="18450678"/>
                  <a:pt x="4891091" y="18575678"/>
                  <a:pt x="4736896" y="18575678"/>
                </a:cubicBezTo>
                <a:cubicBezTo>
                  <a:pt x="4582699" y="18575678"/>
                  <a:pt x="4457699" y="18450678"/>
                  <a:pt x="4457699" y="18296482"/>
                </a:cubicBezTo>
                <a:cubicBezTo>
                  <a:pt x="4457699" y="18142286"/>
                  <a:pt x="4582699" y="18017286"/>
                  <a:pt x="4736896" y="18017286"/>
                </a:cubicBezTo>
                <a:close/>
                <a:moveTo>
                  <a:pt x="14345553" y="17928034"/>
                </a:moveTo>
                <a:cubicBezTo>
                  <a:pt x="14499749" y="17928034"/>
                  <a:pt x="14624750" y="18053034"/>
                  <a:pt x="14624750" y="18207230"/>
                </a:cubicBezTo>
                <a:cubicBezTo>
                  <a:pt x="14624750" y="18361426"/>
                  <a:pt x="14499749" y="18486426"/>
                  <a:pt x="14345553" y="18486426"/>
                </a:cubicBezTo>
                <a:cubicBezTo>
                  <a:pt x="14191357" y="18486426"/>
                  <a:pt x="14066356" y="18361426"/>
                  <a:pt x="14066356" y="18207230"/>
                </a:cubicBezTo>
                <a:cubicBezTo>
                  <a:pt x="14066356" y="18053034"/>
                  <a:pt x="14191357" y="17928034"/>
                  <a:pt x="14345553" y="17928034"/>
                </a:cubicBezTo>
                <a:close/>
                <a:moveTo>
                  <a:pt x="12505459" y="17057292"/>
                </a:moveTo>
                <a:cubicBezTo>
                  <a:pt x="12659655" y="17057292"/>
                  <a:pt x="12784656" y="17182292"/>
                  <a:pt x="12784656" y="17336488"/>
                </a:cubicBezTo>
                <a:cubicBezTo>
                  <a:pt x="12784656" y="17490684"/>
                  <a:pt x="12659655" y="17615684"/>
                  <a:pt x="12505459" y="17615684"/>
                </a:cubicBezTo>
                <a:cubicBezTo>
                  <a:pt x="12351263" y="17615684"/>
                  <a:pt x="12226262" y="17490684"/>
                  <a:pt x="12226262" y="17336488"/>
                </a:cubicBezTo>
                <a:cubicBezTo>
                  <a:pt x="12226262" y="17182292"/>
                  <a:pt x="12351263" y="17057292"/>
                  <a:pt x="12505459" y="17057292"/>
                </a:cubicBezTo>
                <a:close/>
                <a:moveTo>
                  <a:pt x="2679495" y="17026686"/>
                </a:moveTo>
                <a:cubicBezTo>
                  <a:pt x="2833691" y="17026686"/>
                  <a:pt x="2958692" y="17151686"/>
                  <a:pt x="2958692" y="17305882"/>
                </a:cubicBezTo>
                <a:cubicBezTo>
                  <a:pt x="2958692" y="17460078"/>
                  <a:pt x="2833691" y="17585078"/>
                  <a:pt x="2679495" y="17585078"/>
                </a:cubicBezTo>
                <a:cubicBezTo>
                  <a:pt x="2525299" y="17585078"/>
                  <a:pt x="2400298" y="17460078"/>
                  <a:pt x="2400298" y="17305882"/>
                </a:cubicBezTo>
                <a:cubicBezTo>
                  <a:pt x="2400298" y="17151686"/>
                  <a:pt x="2525299" y="17026686"/>
                  <a:pt x="2679495" y="17026686"/>
                </a:cubicBezTo>
                <a:close/>
                <a:moveTo>
                  <a:pt x="6826954" y="16841629"/>
                </a:moveTo>
                <a:cubicBezTo>
                  <a:pt x="6981150" y="16841629"/>
                  <a:pt x="7106150" y="16966629"/>
                  <a:pt x="7106150" y="17120825"/>
                </a:cubicBezTo>
                <a:cubicBezTo>
                  <a:pt x="7106150" y="17275021"/>
                  <a:pt x="6981150" y="17400021"/>
                  <a:pt x="6826954" y="17400021"/>
                </a:cubicBezTo>
                <a:cubicBezTo>
                  <a:pt x="6672757" y="17400021"/>
                  <a:pt x="6547756" y="17275021"/>
                  <a:pt x="6547756" y="17120825"/>
                </a:cubicBezTo>
                <a:cubicBezTo>
                  <a:pt x="6547756" y="16966629"/>
                  <a:pt x="6672757" y="16841629"/>
                  <a:pt x="6826954" y="16841629"/>
                </a:cubicBezTo>
                <a:close/>
                <a:moveTo>
                  <a:pt x="9950947" y="16283293"/>
                </a:moveTo>
                <a:cubicBezTo>
                  <a:pt x="10105143" y="16283293"/>
                  <a:pt x="10230144" y="16408293"/>
                  <a:pt x="10230144" y="16562489"/>
                </a:cubicBezTo>
                <a:cubicBezTo>
                  <a:pt x="10230144" y="16716685"/>
                  <a:pt x="10105143" y="16841685"/>
                  <a:pt x="9950947" y="16841685"/>
                </a:cubicBezTo>
                <a:cubicBezTo>
                  <a:pt x="9796751" y="16841685"/>
                  <a:pt x="9671750" y="16716685"/>
                  <a:pt x="9671750" y="16562489"/>
                </a:cubicBezTo>
                <a:cubicBezTo>
                  <a:pt x="9671750" y="16408293"/>
                  <a:pt x="9796751" y="16283293"/>
                  <a:pt x="9950947" y="16283293"/>
                </a:cubicBezTo>
                <a:close/>
                <a:moveTo>
                  <a:pt x="279197" y="15724901"/>
                </a:moveTo>
                <a:cubicBezTo>
                  <a:pt x="433393" y="15724901"/>
                  <a:pt x="558394" y="15849901"/>
                  <a:pt x="558394" y="16004097"/>
                </a:cubicBezTo>
                <a:cubicBezTo>
                  <a:pt x="558394" y="16158293"/>
                  <a:pt x="433393" y="16283293"/>
                  <a:pt x="279197" y="16283293"/>
                </a:cubicBezTo>
                <a:cubicBezTo>
                  <a:pt x="125001" y="16283293"/>
                  <a:pt x="0" y="16158293"/>
                  <a:pt x="0" y="16004097"/>
                </a:cubicBezTo>
                <a:cubicBezTo>
                  <a:pt x="0" y="15849901"/>
                  <a:pt x="125001" y="15724901"/>
                  <a:pt x="279197" y="15724901"/>
                </a:cubicBezTo>
                <a:close/>
                <a:moveTo>
                  <a:pt x="11398948" y="15012829"/>
                </a:moveTo>
                <a:cubicBezTo>
                  <a:pt x="11553144" y="15012829"/>
                  <a:pt x="11678145" y="15137829"/>
                  <a:pt x="11678145" y="15292025"/>
                </a:cubicBezTo>
                <a:cubicBezTo>
                  <a:pt x="11678145" y="15446221"/>
                  <a:pt x="11553144" y="15571221"/>
                  <a:pt x="11398948" y="15571221"/>
                </a:cubicBezTo>
                <a:cubicBezTo>
                  <a:pt x="11244752" y="15571221"/>
                  <a:pt x="11119751" y="15446221"/>
                  <a:pt x="11119751" y="15292025"/>
                </a:cubicBezTo>
                <a:cubicBezTo>
                  <a:pt x="11119751" y="15137829"/>
                  <a:pt x="11244752" y="15012829"/>
                  <a:pt x="11398948" y="15012829"/>
                </a:cubicBezTo>
                <a:close/>
                <a:moveTo>
                  <a:pt x="5085241" y="14954772"/>
                </a:moveTo>
                <a:cubicBezTo>
                  <a:pt x="5239436" y="14954772"/>
                  <a:pt x="5364438" y="15079772"/>
                  <a:pt x="5364438" y="15233968"/>
                </a:cubicBezTo>
                <a:cubicBezTo>
                  <a:pt x="5364438" y="15388164"/>
                  <a:pt x="5239436" y="15513164"/>
                  <a:pt x="5085241" y="15513164"/>
                </a:cubicBezTo>
                <a:cubicBezTo>
                  <a:pt x="4931044" y="15513164"/>
                  <a:pt x="4806044" y="15388164"/>
                  <a:pt x="4806044" y="15233968"/>
                </a:cubicBezTo>
                <a:cubicBezTo>
                  <a:pt x="4806044" y="15079772"/>
                  <a:pt x="4931044" y="14954772"/>
                  <a:pt x="5085241" y="14954772"/>
                </a:cubicBezTo>
                <a:close/>
                <a:moveTo>
                  <a:pt x="3134590" y="14859109"/>
                </a:moveTo>
                <a:cubicBezTo>
                  <a:pt x="3288786" y="14859109"/>
                  <a:pt x="3413787" y="14984109"/>
                  <a:pt x="3413787" y="15138305"/>
                </a:cubicBezTo>
                <a:cubicBezTo>
                  <a:pt x="3413787" y="15292501"/>
                  <a:pt x="3288786" y="15417501"/>
                  <a:pt x="3134590" y="15417501"/>
                </a:cubicBezTo>
                <a:cubicBezTo>
                  <a:pt x="2980394" y="15417501"/>
                  <a:pt x="2855393" y="15292501"/>
                  <a:pt x="2855393" y="15138305"/>
                </a:cubicBezTo>
                <a:cubicBezTo>
                  <a:pt x="2855393" y="14984109"/>
                  <a:pt x="2980394" y="14859109"/>
                  <a:pt x="3134590" y="14859109"/>
                </a:cubicBezTo>
                <a:close/>
                <a:moveTo>
                  <a:pt x="8847859" y="14466492"/>
                </a:moveTo>
                <a:cubicBezTo>
                  <a:pt x="9002055" y="14466492"/>
                  <a:pt x="9127056" y="14591492"/>
                  <a:pt x="9127056" y="14745688"/>
                </a:cubicBezTo>
                <a:cubicBezTo>
                  <a:pt x="9127056" y="14899884"/>
                  <a:pt x="9002055" y="15024884"/>
                  <a:pt x="8847859" y="15024884"/>
                </a:cubicBezTo>
                <a:cubicBezTo>
                  <a:pt x="8693663" y="15024884"/>
                  <a:pt x="8568662" y="14899884"/>
                  <a:pt x="8568662" y="14745688"/>
                </a:cubicBezTo>
                <a:cubicBezTo>
                  <a:pt x="8568662" y="14591492"/>
                  <a:pt x="8693663" y="14466492"/>
                  <a:pt x="8847859" y="14466492"/>
                </a:cubicBezTo>
                <a:close/>
                <a:moveTo>
                  <a:pt x="14417919" y="14388714"/>
                </a:moveTo>
                <a:cubicBezTo>
                  <a:pt x="14572115" y="14388714"/>
                  <a:pt x="14697116" y="14513714"/>
                  <a:pt x="14697116" y="14667910"/>
                </a:cubicBezTo>
                <a:cubicBezTo>
                  <a:pt x="14697116" y="14822106"/>
                  <a:pt x="14572115" y="14947106"/>
                  <a:pt x="14417919" y="14947106"/>
                </a:cubicBezTo>
                <a:cubicBezTo>
                  <a:pt x="14263723" y="14947106"/>
                  <a:pt x="14138722" y="14822106"/>
                  <a:pt x="14138722" y="14667910"/>
                </a:cubicBezTo>
                <a:cubicBezTo>
                  <a:pt x="14138722" y="14513714"/>
                  <a:pt x="14263723" y="14388714"/>
                  <a:pt x="14417919" y="14388714"/>
                </a:cubicBezTo>
                <a:close/>
                <a:moveTo>
                  <a:pt x="12432888" y="13435978"/>
                </a:moveTo>
                <a:cubicBezTo>
                  <a:pt x="12587084" y="13435978"/>
                  <a:pt x="12712085" y="13560978"/>
                  <a:pt x="12712085" y="13715174"/>
                </a:cubicBezTo>
                <a:cubicBezTo>
                  <a:pt x="12712085" y="13869370"/>
                  <a:pt x="12587084" y="13994370"/>
                  <a:pt x="12432888" y="13994370"/>
                </a:cubicBezTo>
                <a:cubicBezTo>
                  <a:pt x="12278692" y="13994370"/>
                  <a:pt x="12153691" y="13869370"/>
                  <a:pt x="12153691" y="13715174"/>
                </a:cubicBezTo>
                <a:cubicBezTo>
                  <a:pt x="12153691" y="13560978"/>
                  <a:pt x="12278692" y="13435978"/>
                  <a:pt x="12432888" y="13435978"/>
                </a:cubicBezTo>
                <a:close/>
                <a:moveTo>
                  <a:pt x="1416553" y="13305350"/>
                </a:moveTo>
                <a:cubicBezTo>
                  <a:pt x="1570749" y="13305350"/>
                  <a:pt x="1695750" y="13430350"/>
                  <a:pt x="1695750" y="13584546"/>
                </a:cubicBezTo>
                <a:cubicBezTo>
                  <a:pt x="1695750" y="13738742"/>
                  <a:pt x="1570749" y="13863742"/>
                  <a:pt x="1416553" y="13863742"/>
                </a:cubicBezTo>
                <a:cubicBezTo>
                  <a:pt x="1262357" y="13863742"/>
                  <a:pt x="1137356" y="13738742"/>
                  <a:pt x="1137356" y="13584546"/>
                </a:cubicBezTo>
                <a:cubicBezTo>
                  <a:pt x="1137356" y="13430350"/>
                  <a:pt x="1262357" y="13305350"/>
                  <a:pt x="1416553" y="13305350"/>
                </a:cubicBezTo>
                <a:close/>
                <a:moveTo>
                  <a:pt x="7106154" y="12702648"/>
                </a:moveTo>
                <a:cubicBezTo>
                  <a:pt x="7260351" y="12702648"/>
                  <a:pt x="7385347" y="12827648"/>
                  <a:pt x="7385347" y="12981844"/>
                </a:cubicBezTo>
                <a:cubicBezTo>
                  <a:pt x="7385347" y="13136040"/>
                  <a:pt x="7260351" y="13261040"/>
                  <a:pt x="7106154" y="13261040"/>
                </a:cubicBezTo>
                <a:cubicBezTo>
                  <a:pt x="6951958" y="13261040"/>
                  <a:pt x="6826956" y="13136040"/>
                  <a:pt x="6826956" y="12981844"/>
                </a:cubicBezTo>
                <a:cubicBezTo>
                  <a:pt x="6826956" y="12827648"/>
                  <a:pt x="6951958" y="12702648"/>
                  <a:pt x="7106154" y="12702648"/>
                </a:cubicBezTo>
                <a:close/>
                <a:moveTo>
                  <a:pt x="5016097" y="12423452"/>
                </a:moveTo>
                <a:cubicBezTo>
                  <a:pt x="5170292" y="12423452"/>
                  <a:pt x="5295294" y="12548452"/>
                  <a:pt x="5295294" y="12702648"/>
                </a:cubicBezTo>
                <a:cubicBezTo>
                  <a:pt x="5295294" y="12856844"/>
                  <a:pt x="5170292" y="12981844"/>
                  <a:pt x="5016097" y="12981844"/>
                </a:cubicBezTo>
                <a:cubicBezTo>
                  <a:pt x="4861901" y="12981844"/>
                  <a:pt x="4736900" y="12856844"/>
                  <a:pt x="4736900" y="12702648"/>
                </a:cubicBezTo>
                <a:cubicBezTo>
                  <a:pt x="4736900" y="12548452"/>
                  <a:pt x="4861901" y="12423452"/>
                  <a:pt x="5016097" y="12423452"/>
                </a:cubicBezTo>
                <a:close/>
                <a:moveTo>
                  <a:pt x="11047994" y="12404913"/>
                </a:moveTo>
                <a:cubicBezTo>
                  <a:pt x="11202190" y="12404913"/>
                  <a:pt x="11327191" y="12529913"/>
                  <a:pt x="11327191" y="12684109"/>
                </a:cubicBezTo>
                <a:cubicBezTo>
                  <a:pt x="11327191" y="12838305"/>
                  <a:pt x="11202190" y="12963305"/>
                  <a:pt x="11047994" y="12963305"/>
                </a:cubicBezTo>
                <a:cubicBezTo>
                  <a:pt x="10893798" y="12963305"/>
                  <a:pt x="10768797" y="12838305"/>
                  <a:pt x="10768797" y="12684109"/>
                </a:cubicBezTo>
                <a:cubicBezTo>
                  <a:pt x="10768797" y="12529913"/>
                  <a:pt x="10893798" y="12404913"/>
                  <a:pt x="11047994" y="12404913"/>
                </a:cubicBezTo>
                <a:close/>
                <a:moveTo>
                  <a:pt x="13638813" y="11716444"/>
                </a:moveTo>
                <a:cubicBezTo>
                  <a:pt x="13793009" y="11716444"/>
                  <a:pt x="13918010" y="11841445"/>
                  <a:pt x="13918010" y="11995640"/>
                </a:cubicBezTo>
                <a:cubicBezTo>
                  <a:pt x="13918010" y="12149836"/>
                  <a:pt x="13793009" y="12274836"/>
                  <a:pt x="13638813" y="12274836"/>
                </a:cubicBezTo>
                <a:cubicBezTo>
                  <a:pt x="13484617" y="12274836"/>
                  <a:pt x="13359616" y="12149836"/>
                  <a:pt x="13359616" y="11995640"/>
                </a:cubicBezTo>
                <a:cubicBezTo>
                  <a:pt x="13359616" y="11841445"/>
                  <a:pt x="13484617" y="11716444"/>
                  <a:pt x="13638813" y="11716444"/>
                </a:cubicBezTo>
                <a:close/>
                <a:moveTo>
                  <a:pt x="2855394" y="11269675"/>
                </a:moveTo>
                <a:cubicBezTo>
                  <a:pt x="3009590" y="11269675"/>
                  <a:pt x="3134591" y="11394675"/>
                  <a:pt x="3134591" y="11548872"/>
                </a:cubicBezTo>
                <a:cubicBezTo>
                  <a:pt x="3134591" y="11703067"/>
                  <a:pt x="3009590" y="11828067"/>
                  <a:pt x="2855394" y="11828067"/>
                </a:cubicBezTo>
                <a:cubicBezTo>
                  <a:pt x="2701198" y="11828067"/>
                  <a:pt x="2576197" y="11703067"/>
                  <a:pt x="2576197" y="11548872"/>
                </a:cubicBezTo>
                <a:cubicBezTo>
                  <a:pt x="2576197" y="11394675"/>
                  <a:pt x="2701198" y="11269675"/>
                  <a:pt x="2855394" y="11269675"/>
                </a:cubicBezTo>
                <a:close/>
                <a:moveTo>
                  <a:pt x="8949886" y="11048999"/>
                </a:moveTo>
                <a:cubicBezTo>
                  <a:pt x="9104082" y="11048999"/>
                  <a:pt x="9229083" y="11173999"/>
                  <a:pt x="9229083" y="11328194"/>
                </a:cubicBezTo>
                <a:cubicBezTo>
                  <a:pt x="9229083" y="11482391"/>
                  <a:pt x="9104082" y="11607391"/>
                  <a:pt x="8949886" y="11607391"/>
                </a:cubicBezTo>
                <a:cubicBezTo>
                  <a:pt x="8795690" y="11607391"/>
                  <a:pt x="8670689" y="11482391"/>
                  <a:pt x="8670689" y="11328194"/>
                </a:cubicBezTo>
                <a:cubicBezTo>
                  <a:pt x="8670689" y="11173999"/>
                  <a:pt x="8795690" y="11048999"/>
                  <a:pt x="8949886" y="11048999"/>
                </a:cubicBezTo>
                <a:close/>
                <a:moveTo>
                  <a:pt x="558398" y="9985058"/>
                </a:moveTo>
                <a:cubicBezTo>
                  <a:pt x="712594" y="9985058"/>
                  <a:pt x="837595" y="10110057"/>
                  <a:pt x="837595" y="10264254"/>
                </a:cubicBezTo>
                <a:cubicBezTo>
                  <a:pt x="837595" y="10418449"/>
                  <a:pt x="712594" y="10543447"/>
                  <a:pt x="558398" y="10543447"/>
                </a:cubicBezTo>
                <a:cubicBezTo>
                  <a:pt x="404202" y="10543447"/>
                  <a:pt x="279201" y="10418449"/>
                  <a:pt x="279201" y="10264254"/>
                </a:cubicBezTo>
                <a:cubicBezTo>
                  <a:pt x="279201" y="10110057"/>
                  <a:pt x="404202" y="9985058"/>
                  <a:pt x="558398" y="9985058"/>
                </a:cubicBezTo>
                <a:close/>
                <a:moveTo>
                  <a:pt x="5461692" y="9534517"/>
                </a:moveTo>
                <a:cubicBezTo>
                  <a:pt x="5615888" y="9534517"/>
                  <a:pt x="5740888" y="9659517"/>
                  <a:pt x="5740888" y="9813714"/>
                </a:cubicBezTo>
                <a:cubicBezTo>
                  <a:pt x="5740888" y="9967908"/>
                  <a:pt x="5615888" y="10092908"/>
                  <a:pt x="5461692" y="10092908"/>
                </a:cubicBezTo>
                <a:cubicBezTo>
                  <a:pt x="5307496" y="10092908"/>
                  <a:pt x="5182495" y="9967908"/>
                  <a:pt x="5182495" y="9813714"/>
                </a:cubicBezTo>
                <a:cubicBezTo>
                  <a:pt x="5182495" y="9659517"/>
                  <a:pt x="5307496" y="9534517"/>
                  <a:pt x="5461692" y="9534517"/>
                </a:cubicBezTo>
                <a:close/>
                <a:moveTo>
                  <a:pt x="10230144" y="9534516"/>
                </a:moveTo>
                <a:cubicBezTo>
                  <a:pt x="10384340" y="9534516"/>
                  <a:pt x="10509341" y="9659517"/>
                  <a:pt x="10509341" y="9813712"/>
                </a:cubicBezTo>
                <a:cubicBezTo>
                  <a:pt x="10509341" y="9967908"/>
                  <a:pt x="10384340" y="10092908"/>
                  <a:pt x="10230144" y="10092908"/>
                </a:cubicBezTo>
                <a:cubicBezTo>
                  <a:pt x="10075948" y="10092908"/>
                  <a:pt x="9950947" y="9967908"/>
                  <a:pt x="9950947" y="9813712"/>
                </a:cubicBezTo>
                <a:cubicBezTo>
                  <a:pt x="9950947" y="9659517"/>
                  <a:pt x="10075948" y="9534516"/>
                  <a:pt x="10230144" y="9534516"/>
                </a:cubicBezTo>
                <a:close/>
                <a:moveTo>
                  <a:pt x="14437099" y="9365136"/>
                </a:moveTo>
                <a:cubicBezTo>
                  <a:pt x="14591295" y="9365136"/>
                  <a:pt x="14716296" y="9490134"/>
                  <a:pt x="14716296" y="9644329"/>
                </a:cubicBezTo>
                <a:cubicBezTo>
                  <a:pt x="14716296" y="9798526"/>
                  <a:pt x="14591295" y="9923524"/>
                  <a:pt x="14437099" y="9923524"/>
                </a:cubicBezTo>
                <a:cubicBezTo>
                  <a:pt x="14282903" y="9923524"/>
                  <a:pt x="14157902" y="9798526"/>
                  <a:pt x="14157902" y="9644329"/>
                </a:cubicBezTo>
                <a:cubicBezTo>
                  <a:pt x="14157902" y="9490134"/>
                  <a:pt x="14282903" y="9365136"/>
                  <a:pt x="14437099" y="9365136"/>
                </a:cubicBezTo>
                <a:close/>
                <a:moveTo>
                  <a:pt x="12640295" y="9354678"/>
                </a:moveTo>
                <a:cubicBezTo>
                  <a:pt x="12794491" y="9354678"/>
                  <a:pt x="12919492" y="9479677"/>
                  <a:pt x="12919492" y="9633873"/>
                </a:cubicBezTo>
                <a:cubicBezTo>
                  <a:pt x="12919492" y="9788068"/>
                  <a:pt x="12794491" y="9913067"/>
                  <a:pt x="12640295" y="9913067"/>
                </a:cubicBezTo>
                <a:cubicBezTo>
                  <a:pt x="12486099" y="9913067"/>
                  <a:pt x="12361098" y="9788068"/>
                  <a:pt x="12361098" y="9633873"/>
                </a:cubicBezTo>
                <a:cubicBezTo>
                  <a:pt x="12361098" y="9479677"/>
                  <a:pt x="12486099" y="9354678"/>
                  <a:pt x="12640295" y="9354678"/>
                </a:cubicBezTo>
                <a:close/>
                <a:moveTo>
                  <a:pt x="7540074" y="8658992"/>
                </a:moveTo>
                <a:cubicBezTo>
                  <a:pt x="7694269" y="8658992"/>
                  <a:pt x="7819270" y="8783992"/>
                  <a:pt x="7819270" y="8938191"/>
                </a:cubicBezTo>
                <a:cubicBezTo>
                  <a:pt x="7819270" y="9092385"/>
                  <a:pt x="7694269" y="9217386"/>
                  <a:pt x="7540074" y="9217386"/>
                </a:cubicBezTo>
                <a:cubicBezTo>
                  <a:pt x="7385880" y="9217386"/>
                  <a:pt x="7260883" y="9092385"/>
                  <a:pt x="7260883" y="8938191"/>
                </a:cubicBezTo>
                <a:cubicBezTo>
                  <a:pt x="7260883" y="8783992"/>
                  <a:pt x="7385880" y="8658992"/>
                  <a:pt x="7540074" y="8658992"/>
                </a:cubicBezTo>
                <a:close/>
                <a:moveTo>
                  <a:pt x="3187297" y="8602682"/>
                </a:moveTo>
                <a:cubicBezTo>
                  <a:pt x="3341493" y="8602682"/>
                  <a:pt x="3466494" y="8727683"/>
                  <a:pt x="3466494" y="8881878"/>
                </a:cubicBezTo>
                <a:cubicBezTo>
                  <a:pt x="3466494" y="9036075"/>
                  <a:pt x="3341493" y="9161075"/>
                  <a:pt x="3187297" y="9161075"/>
                </a:cubicBezTo>
                <a:cubicBezTo>
                  <a:pt x="3033101" y="9161075"/>
                  <a:pt x="2908100" y="9036075"/>
                  <a:pt x="2908100" y="8881878"/>
                </a:cubicBezTo>
                <a:cubicBezTo>
                  <a:pt x="2908100" y="8727683"/>
                  <a:pt x="3033101" y="8602682"/>
                  <a:pt x="3187297" y="8602682"/>
                </a:cubicBezTo>
                <a:close/>
                <a:moveTo>
                  <a:pt x="11313381" y="7765687"/>
                </a:moveTo>
                <a:cubicBezTo>
                  <a:pt x="11467577" y="7765687"/>
                  <a:pt x="11592578" y="7890688"/>
                  <a:pt x="11592578" y="8044883"/>
                </a:cubicBezTo>
                <a:cubicBezTo>
                  <a:pt x="11592578" y="8199080"/>
                  <a:pt x="11467577" y="8324079"/>
                  <a:pt x="11313381" y="8324079"/>
                </a:cubicBezTo>
                <a:cubicBezTo>
                  <a:pt x="11159185" y="8324079"/>
                  <a:pt x="11034184" y="8199080"/>
                  <a:pt x="11034184" y="8044883"/>
                </a:cubicBezTo>
                <a:cubicBezTo>
                  <a:pt x="11034184" y="7890688"/>
                  <a:pt x="11159185" y="7765687"/>
                  <a:pt x="11313381" y="7765687"/>
                </a:cubicBezTo>
                <a:close/>
                <a:moveTo>
                  <a:pt x="14187561" y="7120821"/>
                </a:moveTo>
                <a:cubicBezTo>
                  <a:pt x="14341757" y="7120821"/>
                  <a:pt x="14466758" y="7245821"/>
                  <a:pt x="14466758" y="7400017"/>
                </a:cubicBezTo>
                <a:cubicBezTo>
                  <a:pt x="14466758" y="7554214"/>
                  <a:pt x="14341757" y="7679213"/>
                  <a:pt x="14187561" y="7679213"/>
                </a:cubicBezTo>
                <a:cubicBezTo>
                  <a:pt x="14033365" y="7679213"/>
                  <a:pt x="13908364" y="7554214"/>
                  <a:pt x="13908364" y="7400017"/>
                </a:cubicBezTo>
                <a:cubicBezTo>
                  <a:pt x="13908364" y="7245821"/>
                  <a:pt x="14033365" y="7120821"/>
                  <a:pt x="14187561" y="7120821"/>
                </a:cubicBezTo>
                <a:close/>
                <a:moveTo>
                  <a:pt x="6361705" y="7069431"/>
                </a:moveTo>
                <a:cubicBezTo>
                  <a:pt x="6515902" y="7069431"/>
                  <a:pt x="6640900" y="7194431"/>
                  <a:pt x="6640900" y="7348626"/>
                </a:cubicBezTo>
                <a:cubicBezTo>
                  <a:pt x="6640900" y="7502823"/>
                  <a:pt x="6515902" y="7627823"/>
                  <a:pt x="6361705" y="7627823"/>
                </a:cubicBezTo>
                <a:cubicBezTo>
                  <a:pt x="6207508" y="7627823"/>
                  <a:pt x="6082506" y="7502823"/>
                  <a:pt x="6082506" y="7348626"/>
                </a:cubicBezTo>
                <a:cubicBezTo>
                  <a:pt x="6082506" y="7194431"/>
                  <a:pt x="6207508" y="7069431"/>
                  <a:pt x="6361705" y="7069431"/>
                </a:cubicBezTo>
                <a:close/>
                <a:moveTo>
                  <a:pt x="408737" y="6892691"/>
                </a:moveTo>
                <a:cubicBezTo>
                  <a:pt x="562933" y="6892691"/>
                  <a:pt x="687934" y="7017691"/>
                  <a:pt x="687934" y="7171887"/>
                </a:cubicBezTo>
                <a:cubicBezTo>
                  <a:pt x="687934" y="7326083"/>
                  <a:pt x="562933" y="7451083"/>
                  <a:pt x="408737" y="7451083"/>
                </a:cubicBezTo>
                <a:cubicBezTo>
                  <a:pt x="254541" y="7451083"/>
                  <a:pt x="129540" y="7326083"/>
                  <a:pt x="129540" y="7171887"/>
                </a:cubicBezTo>
                <a:cubicBezTo>
                  <a:pt x="129540" y="7017691"/>
                  <a:pt x="254541" y="6892691"/>
                  <a:pt x="408737" y="6892691"/>
                </a:cubicBezTo>
                <a:close/>
                <a:moveTo>
                  <a:pt x="4004950" y="6880194"/>
                </a:moveTo>
                <a:cubicBezTo>
                  <a:pt x="4159146" y="6880194"/>
                  <a:pt x="4284146" y="7005195"/>
                  <a:pt x="4284146" y="7159391"/>
                </a:cubicBezTo>
                <a:cubicBezTo>
                  <a:pt x="4284146" y="7313587"/>
                  <a:pt x="4159146" y="7438587"/>
                  <a:pt x="4004950" y="7438587"/>
                </a:cubicBezTo>
                <a:cubicBezTo>
                  <a:pt x="3850755" y="7438587"/>
                  <a:pt x="3725754" y="7313587"/>
                  <a:pt x="3725754" y="7159391"/>
                </a:cubicBezTo>
                <a:cubicBezTo>
                  <a:pt x="3725754" y="7005195"/>
                  <a:pt x="3850755" y="6880194"/>
                  <a:pt x="4004950" y="6880194"/>
                </a:cubicBezTo>
                <a:close/>
                <a:moveTo>
                  <a:pt x="9276845" y="6880194"/>
                </a:moveTo>
                <a:cubicBezTo>
                  <a:pt x="9431041" y="6880194"/>
                  <a:pt x="9556042" y="7005194"/>
                  <a:pt x="9556042" y="7159390"/>
                </a:cubicBezTo>
                <a:cubicBezTo>
                  <a:pt x="9556042" y="7313586"/>
                  <a:pt x="9431041" y="7438586"/>
                  <a:pt x="9276845" y="7438586"/>
                </a:cubicBezTo>
                <a:cubicBezTo>
                  <a:pt x="9122649" y="7438586"/>
                  <a:pt x="8997648" y="7313586"/>
                  <a:pt x="8997648" y="7159390"/>
                </a:cubicBezTo>
                <a:cubicBezTo>
                  <a:pt x="8997648" y="7005194"/>
                  <a:pt x="9122649" y="6880194"/>
                  <a:pt x="9276845" y="6880194"/>
                </a:cubicBezTo>
                <a:close/>
                <a:moveTo>
                  <a:pt x="11823899" y="5665449"/>
                </a:moveTo>
                <a:cubicBezTo>
                  <a:pt x="11978095" y="5665449"/>
                  <a:pt x="12103096" y="5790449"/>
                  <a:pt x="12103096" y="5944645"/>
                </a:cubicBezTo>
                <a:cubicBezTo>
                  <a:pt x="12103096" y="6098841"/>
                  <a:pt x="11978095" y="6223841"/>
                  <a:pt x="11823899" y="6223841"/>
                </a:cubicBezTo>
                <a:cubicBezTo>
                  <a:pt x="11669703" y="6223841"/>
                  <a:pt x="11544702" y="6098841"/>
                  <a:pt x="11544702" y="5944645"/>
                </a:cubicBezTo>
                <a:cubicBezTo>
                  <a:pt x="11544702" y="5790449"/>
                  <a:pt x="11669703" y="5665449"/>
                  <a:pt x="11823899" y="5665449"/>
                </a:cubicBezTo>
                <a:close/>
                <a:moveTo>
                  <a:pt x="14624750" y="5209541"/>
                </a:moveTo>
                <a:cubicBezTo>
                  <a:pt x="14778946" y="5209541"/>
                  <a:pt x="14903947" y="5334541"/>
                  <a:pt x="14903947" y="5488737"/>
                </a:cubicBezTo>
                <a:cubicBezTo>
                  <a:pt x="14903947" y="5642933"/>
                  <a:pt x="14778946" y="5767933"/>
                  <a:pt x="14624750" y="5767933"/>
                </a:cubicBezTo>
                <a:cubicBezTo>
                  <a:pt x="14470554" y="5767933"/>
                  <a:pt x="14345553" y="5642933"/>
                  <a:pt x="14345553" y="5488737"/>
                </a:cubicBezTo>
                <a:cubicBezTo>
                  <a:pt x="14345553" y="5334541"/>
                  <a:pt x="14470554" y="5209541"/>
                  <a:pt x="14624750" y="5209541"/>
                </a:cubicBezTo>
                <a:close/>
                <a:moveTo>
                  <a:pt x="2999014" y="4979598"/>
                </a:moveTo>
                <a:cubicBezTo>
                  <a:pt x="3153210" y="4979598"/>
                  <a:pt x="3278211" y="5104598"/>
                  <a:pt x="3278211" y="5258795"/>
                </a:cubicBezTo>
                <a:cubicBezTo>
                  <a:pt x="3278211" y="5412990"/>
                  <a:pt x="3153210" y="5537991"/>
                  <a:pt x="2999014" y="5537991"/>
                </a:cubicBezTo>
                <a:cubicBezTo>
                  <a:pt x="2844818" y="5537991"/>
                  <a:pt x="2719817" y="5412990"/>
                  <a:pt x="2719817" y="5258795"/>
                </a:cubicBezTo>
                <a:cubicBezTo>
                  <a:pt x="2719817" y="5104598"/>
                  <a:pt x="2844818" y="4979598"/>
                  <a:pt x="2999014" y="4979598"/>
                </a:cubicBezTo>
                <a:close/>
                <a:moveTo>
                  <a:pt x="7628660" y="4979598"/>
                </a:moveTo>
                <a:cubicBezTo>
                  <a:pt x="7782855" y="4979598"/>
                  <a:pt x="7907856" y="5104598"/>
                  <a:pt x="7907856" y="5258794"/>
                </a:cubicBezTo>
                <a:cubicBezTo>
                  <a:pt x="7907856" y="5412990"/>
                  <a:pt x="7782855" y="5537989"/>
                  <a:pt x="7628660" y="5537989"/>
                </a:cubicBezTo>
                <a:cubicBezTo>
                  <a:pt x="7474464" y="5537989"/>
                  <a:pt x="7349467" y="5412990"/>
                  <a:pt x="7349467" y="5258794"/>
                </a:cubicBezTo>
                <a:cubicBezTo>
                  <a:pt x="7349467" y="5104598"/>
                  <a:pt x="7474464" y="4979598"/>
                  <a:pt x="7628660" y="4979598"/>
                </a:cubicBezTo>
                <a:close/>
                <a:moveTo>
                  <a:pt x="1209920" y="4239600"/>
                </a:moveTo>
                <a:cubicBezTo>
                  <a:pt x="1364116" y="4239600"/>
                  <a:pt x="1489117" y="4364600"/>
                  <a:pt x="1489117" y="4518796"/>
                </a:cubicBezTo>
                <a:cubicBezTo>
                  <a:pt x="1489117" y="4672992"/>
                  <a:pt x="1364116" y="4797992"/>
                  <a:pt x="1209920" y="4797992"/>
                </a:cubicBezTo>
                <a:cubicBezTo>
                  <a:pt x="1055724" y="4797992"/>
                  <a:pt x="930723" y="4672992"/>
                  <a:pt x="930723" y="4518796"/>
                </a:cubicBezTo>
                <a:cubicBezTo>
                  <a:pt x="930723" y="4364600"/>
                  <a:pt x="1055724" y="4239600"/>
                  <a:pt x="1209920" y="4239600"/>
                </a:cubicBezTo>
                <a:close/>
                <a:moveTo>
                  <a:pt x="11592578" y="4184969"/>
                </a:moveTo>
                <a:cubicBezTo>
                  <a:pt x="11746774" y="4184969"/>
                  <a:pt x="11871775" y="4309969"/>
                  <a:pt x="11871775" y="4464165"/>
                </a:cubicBezTo>
                <a:cubicBezTo>
                  <a:pt x="11871775" y="4618361"/>
                  <a:pt x="11746774" y="4743361"/>
                  <a:pt x="11592578" y="4743361"/>
                </a:cubicBezTo>
                <a:cubicBezTo>
                  <a:pt x="11438382" y="4743361"/>
                  <a:pt x="11313381" y="4618361"/>
                  <a:pt x="11313381" y="4464165"/>
                </a:cubicBezTo>
                <a:cubicBezTo>
                  <a:pt x="11313381" y="4309969"/>
                  <a:pt x="11438382" y="4184969"/>
                  <a:pt x="11592578" y="4184969"/>
                </a:cubicBezTo>
                <a:close/>
                <a:moveTo>
                  <a:pt x="5694835" y="3905773"/>
                </a:moveTo>
                <a:cubicBezTo>
                  <a:pt x="5849031" y="3905773"/>
                  <a:pt x="5974032" y="4030773"/>
                  <a:pt x="5974032" y="4184969"/>
                </a:cubicBezTo>
                <a:cubicBezTo>
                  <a:pt x="5974032" y="4339165"/>
                  <a:pt x="5849031" y="4464165"/>
                  <a:pt x="5694835" y="4464165"/>
                </a:cubicBezTo>
                <a:cubicBezTo>
                  <a:pt x="5540639" y="4464165"/>
                  <a:pt x="5415638" y="4339165"/>
                  <a:pt x="5415638" y="4184969"/>
                </a:cubicBezTo>
                <a:cubicBezTo>
                  <a:pt x="5415638" y="4030773"/>
                  <a:pt x="5540639" y="3905773"/>
                  <a:pt x="5694835" y="3905773"/>
                </a:cubicBezTo>
                <a:close/>
                <a:moveTo>
                  <a:pt x="9621354" y="3339715"/>
                </a:moveTo>
                <a:cubicBezTo>
                  <a:pt x="9775550" y="3339715"/>
                  <a:pt x="9900551" y="3464715"/>
                  <a:pt x="9900551" y="3618911"/>
                </a:cubicBezTo>
                <a:cubicBezTo>
                  <a:pt x="9900551" y="3773107"/>
                  <a:pt x="9775550" y="3898107"/>
                  <a:pt x="9621354" y="3898107"/>
                </a:cubicBezTo>
                <a:cubicBezTo>
                  <a:pt x="9467158" y="3898107"/>
                  <a:pt x="9342157" y="3773107"/>
                  <a:pt x="9342157" y="3618911"/>
                </a:cubicBezTo>
                <a:cubicBezTo>
                  <a:pt x="9342157" y="3464715"/>
                  <a:pt x="9467158" y="3339715"/>
                  <a:pt x="9621354" y="3339715"/>
                </a:cubicBezTo>
                <a:close/>
                <a:moveTo>
                  <a:pt x="15027519" y="3339714"/>
                </a:moveTo>
                <a:cubicBezTo>
                  <a:pt x="15181715" y="3339714"/>
                  <a:pt x="15306716" y="3464714"/>
                  <a:pt x="15306716" y="3618911"/>
                </a:cubicBezTo>
                <a:cubicBezTo>
                  <a:pt x="15306716" y="3773107"/>
                  <a:pt x="15181715" y="3898106"/>
                  <a:pt x="15027519" y="3898106"/>
                </a:cubicBezTo>
                <a:cubicBezTo>
                  <a:pt x="14873323" y="3898106"/>
                  <a:pt x="14748322" y="3773107"/>
                  <a:pt x="14748322" y="3618911"/>
                </a:cubicBezTo>
                <a:cubicBezTo>
                  <a:pt x="14748322" y="3464714"/>
                  <a:pt x="14873323" y="3339714"/>
                  <a:pt x="15027519" y="3339714"/>
                </a:cubicBezTo>
                <a:close/>
                <a:moveTo>
                  <a:pt x="3557405" y="2970529"/>
                </a:moveTo>
                <a:cubicBezTo>
                  <a:pt x="3711602" y="2970529"/>
                  <a:pt x="3836603" y="3095529"/>
                  <a:pt x="3836603" y="3249725"/>
                </a:cubicBezTo>
                <a:cubicBezTo>
                  <a:pt x="3836603" y="3403921"/>
                  <a:pt x="3711602" y="3528921"/>
                  <a:pt x="3557405" y="3528921"/>
                </a:cubicBezTo>
                <a:cubicBezTo>
                  <a:pt x="3403209" y="3528921"/>
                  <a:pt x="3278208" y="3403921"/>
                  <a:pt x="3278208" y="3249725"/>
                </a:cubicBezTo>
                <a:cubicBezTo>
                  <a:pt x="3278208" y="3095529"/>
                  <a:pt x="3403209" y="2970529"/>
                  <a:pt x="3557405" y="2970529"/>
                </a:cubicBezTo>
                <a:close/>
                <a:moveTo>
                  <a:pt x="13080419" y="2691332"/>
                </a:moveTo>
                <a:cubicBezTo>
                  <a:pt x="13234615" y="2691332"/>
                  <a:pt x="13359616" y="2816332"/>
                  <a:pt x="13359616" y="2970528"/>
                </a:cubicBezTo>
                <a:cubicBezTo>
                  <a:pt x="13359616" y="3124724"/>
                  <a:pt x="13234615" y="3249724"/>
                  <a:pt x="13080419" y="3249724"/>
                </a:cubicBezTo>
                <a:cubicBezTo>
                  <a:pt x="12926223" y="3249724"/>
                  <a:pt x="12801222" y="3124724"/>
                  <a:pt x="12801222" y="2970528"/>
                </a:cubicBezTo>
                <a:cubicBezTo>
                  <a:pt x="12801222" y="2816332"/>
                  <a:pt x="12926223" y="2691332"/>
                  <a:pt x="13080419" y="2691332"/>
                </a:cubicBezTo>
                <a:close/>
                <a:moveTo>
                  <a:pt x="408730" y="2288736"/>
                </a:moveTo>
                <a:cubicBezTo>
                  <a:pt x="562926" y="2288736"/>
                  <a:pt x="687927" y="2413735"/>
                  <a:pt x="687927" y="2567931"/>
                </a:cubicBezTo>
                <a:cubicBezTo>
                  <a:pt x="687927" y="2722130"/>
                  <a:pt x="562926" y="2847130"/>
                  <a:pt x="408730" y="2847130"/>
                </a:cubicBezTo>
                <a:cubicBezTo>
                  <a:pt x="254534" y="2847130"/>
                  <a:pt x="129533" y="2722130"/>
                  <a:pt x="129533" y="2567931"/>
                </a:cubicBezTo>
                <a:cubicBezTo>
                  <a:pt x="129533" y="2413735"/>
                  <a:pt x="254534" y="2288736"/>
                  <a:pt x="408730" y="2288736"/>
                </a:cubicBezTo>
                <a:close/>
                <a:moveTo>
                  <a:pt x="7715745" y="1653650"/>
                </a:moveTo>
                <a:cubicBezTo>
                  <a:pt x="7869941" y="1653650"/>
                  <a:pt x="7994942" y="1778651"/>
                  <a:pt x="7994942" y="1932845"/>
                </a:cubicBezTo>
                <a:cubicBezTo>
                  <a:pt x="7994942" y="2087041"/>
                  <a:pt x="7869941" y="2212042"/>
                  <a:pt x="7715745" y="2212042"/>
                </a:cubicBezTo>
                <a:cubicBezTo>
                  <a:pt x="7561550" y="2212042"/>
                  <a:pt x="7436550" y="2087041"/>
                  <a:pt x="7436550" y="1932845"/>
                </a:cubicBezTo>
                <a:cubicBezTo>
                  <a:pt x="7436550" y="1778651"/>
                  <a:pt x="7561550" y="1653650"/>
                  <a:pt x="7715745" y="1653650"/>
                </a:cubicBezTo>
                <a:close/>
                <a:moveTo>
                  <a:pt x="5376993" y="1390161"/>
                </a:moveTo>
                <a:cubicBezTo>
                  <a:pt x="5531189" y="1390161"/>
                  <a:pt x="5656190" y="1515160"/>
                  <a:pt x="5656190" y="1669354"/>
                </a:cubicBezTo>
                <a:cubicBezTo>
                  <a:pt x="5656190" y="1823552"/>
                  <a:pt x="5531189" y="1948551"/>
                  <a:pt x="5376993" y="1948551"/>
                </a:cubicBezTo>
                <a:cubicBezTo>
                  <a:pt x="5222797" y="1948551"/>
                  <a:pt x="5097796" y="1823552"/>
                  <a:pt x="5097796" y="1669354"/>
                </a:cubicBezTo>
                <a:cubicBezTo>
                  <a:pt x="5097796" y="1515160"/>
                  <a:pt x="5222797" y="1390161"/>
                  <a:pt x="5376993" y="1390161"/>
                </a:cubicBezTo>
                <a:close/>
                <a:moveTo>
                  <a:pt x="11657594" y="1355914"/>
                </a:moveTo>
                <a:cubicBezTo>
                  <a:pt x="11811790" y="1355914"/>
                  <a:pt x="11936791" y="1480915"/>
                  <a:pt x="11936791" y="1635111"/>
                </a:cubicBezTo>
                <a:cubicBezTo>
                  <a:pt x="11936791" y="1789306"/>
                  <a:pt x="11811790" y="1914306"/>
                  <a:pt x="11657594" y="1914306"/>
                </a:cubicBezTo>
                <a:cubicBezTo>
                  <a:pt x="11503398" y="1914306"/>
                  <a:pt x="11378397" y="1789306"/>
                  <a:pt x="11378397" y="1635111"/>
                </a:cubicBezTo>
                <a:cubicBezTo>
                  <a:pt x="11378397" y="1480915"/>
                  <a:pt x="11503398" y="1355914"/>
                  <a:pt x="11657594" y="1355914"/>
                </a:cubicBezTo>
                <a:close/>
                <a:moveTo>
                  <a:pt x="2964024" y="831767"/>
                </a:moveTo>
                <a:cubicBezTo>
                  <a:pt x="3118220" y="831767"/>
                  <a:pt x="3243221" y="956768"/>
                  <a:pt x="3243221" y="1110964"/>
                </a:cubicBezTo>
                <a:cubicBezTo>
                  <a:pt x="3243221" y="1265162"/>
                  <a:pt x="3118220" y="1390161"/>
                  <a:pt x="2964024" y="1390161"/>
                </a:cubicBezTo>
                <a:cubicBezTo>
                  <a:pt x="2809828" y="1390161"/>
                  <a:pt x="2684827" y="1265162"/>
                  <a:pt x="2684827" y="1110964"/>
                </a:cubicBezTo>
                <a:cubicBezTo>
                  <a:pt x="2684827" y="956768"/>
                  <a:pt x="2809828" y="831767"/>
                  <a:pt x="2964024" y="831767"/>
                </a:cubicBezTo>
                <a:close/>
                <a:moveTo>
                  <a:pt x="14248413" y="667446"/>
                </a:moveTo>
                <a:cubicBezTo>
                  <a:pt x="14402609" y="667446"/>
                  <a:pt x="14527610" y="792445"/>
                  <a:pt x="14527610" y="946641"/>
                </a:cubicBezTo>
                <a:cubicBezTo>
                  <a:pt x="14527610" y="1100837"/>
                  <a:pt x="14402609" y="1225836"/>
                  <a:pt x="14248413" y="1225836"/>
                </a:cubicBezTo>
                <a:cubicBezTo>
                  <a:pt x="14094217" y="1225836"/>
                  <a:pt x="13969216" y="1100837"/>
                  <a:pt x="13969216" y="946641"/>
                </a:cubicBezTo>
                <a:cubicBezTo>
                  <a:pt x="13969216" y="792445"/>
                  <a:pt x="14094217" y="667446"/>
                  <a:pt x="14248413" y="667446"/>
                </a:cubicBezTo>
                <a:close/>
                <a:moveTo>
                  <a:pt x="9559486" y="0"/>
                </a:moveTo>
                <a:cubicBezTo>
                  <a:pt x="9713682" y="0"/>
                  <a:pt x="9838683" y="125001"/>
                  <a:pt x="9838683" y="279197"/>
                </a:cubicBezTo>
                <a:cubicBezTo>
                  <a:pt x="9838683" y="433392"/>
                  <a:pt x="9713682" y="558392"/>
                  <a:pt x="9559486" y="558392"/>
                </a:cubicBezTo>
                <a:cubicBezTo>
                  <a:pt x="9405290" y="558392"/>
                  <a:pt x="9280289" y="433392"/>
                  <a:pt x="9280289" y="279197"/>
                </a:cubicBezTo>
                <a:cubicBezTo>
                  <a:pt x="9280289" y="125001"/>
                  <a:pt x="9405290" y="0"/>
                  <a:pt x="9559486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2" name="フリーフォーム: 図形 271">
            <a:extLst>
              <a:ext uri="{FF2B5EF4-FFF2-40B4-BE49-F238E27FC236}">
                <a16:creationId xmlns:a16="http://schemas.microsoft.com/office/drawing/2014/main" id="{B23039F1-CB37-4F16-98BA-3892340BD956}"/>
              </a:ext>
            </a:extLst>
          </p:cNvPr>
          <p:cNvSpPr/>
          <p:nvPr/>
        </p:nvSpPr>
        <p:spPr bwMode="auto">
          <a:xfrm rot="900000">
            <a:off x="-2871849" y="9223318"/>
            <a:ext cx="14136536" cy="21293021"/>
          </a:xfrm>
          <a:custGeom>
            <a:avLst/>
            <a:gdLst>
              <a:gd name="connsiteX0" fmla="*/ 9596448 w 15714503"/>
              <a:gd name="connsiteY0" fmla="*/ 17603489 h 18569663"/>
              <a:gd name="connsiteX1" fmla="*/ 10079537 w 15714503"/>
              <a:gd name="connsiteY1" fmla="*/ 18086576 h 18569663"/>
              <a:gd name="connsiteX2" fmla="*/ 9596448 w 15714503"/>
              <a:gd name="connsiteY2" fmla="*/ 18569663 h 18569663"/>
              <a:gd name="connsiteX3" fmla="*/ 9113359 w 15714503"/>
              <a:gd name="connsiteY3" fmla="*/ 18086576 h 18569663"/>
              <a:gd name="connsiteX4" fmla="*/ 9596448 w 15714503"/>
              <a:gd name="connsiteY4" fmla="*/ 17603489 h 18569663"/>
              <a:gd name="connsiteX5" fmla="*/ 4940789 w 15714503"/>
              <a:gd name="connsiteY5" fmla="*/ 17349841 h 18569663"/>
              <a:gd name="connsiteX6" fmla="*/ 5423878 w 15714503"/>
              <a:gd name="connsiteY6" fmla="*/ 17832928 h 18569663"/>
              <a:gd name="connsiteX7" fmla="*/ 4940789 w 15714503"/>
              <a:gd name="connsiteY7" fmla="*/ 18316015 h 18569663"/>
              <a:gd name="connsiteX8" fmla="*/ 4457700 w 15714503"/>
              <a:gd name="connsiteY8" fmla="*/ 17832928 h 18569663"/>
              <a:gd name="connsiteX9" fmla="*/ 4940789 w 15714503"/>
              <a:gd name="connsiteY9" fmla="*/ 17349841 h 18569663"/>
              <a:gd name="connsiteX10" fmla="*/ 14549448 w 15714503"/>
              <a:gd name="connsiteY10" fmla="*/ 17260589 h 18569663"/>
              <a:gd name="connsiteX11" fmla="*/ 15032537 w 15714503"/>
              <a:gd name="connsiteY11" fmla="*/ 17743676 h 18569663"/>
              <a:gd name="connsiteX12" fmla="*/ 14549448 w 15714503"/>
              <a:gd name="connsiteY12" fmla="*/ 18226763 h 18569663"/>
              <a:gd name="connsiteX13" fmla="*/ 14066359 w 15714503"/>
              <a:gd name="connsiteY13" fmla="*/ 17743676 h 18569663"/>
              <a:gd name="connsiteX14" fmla="*/ 14549448 w 15714503"/>
              <a:gd name="connsiteY14" fmla="*/ 17260589 h 18569663"/>
              <a:gd name="connsiteX15" fmla="*/ 483089 w 15714503"/>
              <a:gd name="connsiteY15" fmla="*/ 15057456 h 18569663"/>
              <a:gd name="connsiteX16" fmla="*/ 966178 w 15714503"/>
              <a:gd name="connsiteY16" fmla="*/ 15540543 h 18569663"/>
              <a:gd name="connsiteX17" fmla="*/ 483089 w 15714503"/>
              <a:gd name="connsiteY17" fmla="*/ 16023630 h 18569663"/>
              <a:gd name="connsiteX18" fmla="*/ 0 w 15714503"/>
              <a:gd name="connsiteY18" fmla="*/ 15540543 h 18569663"/>
              <a:gd name="connsiteX19" fmla="*/ 483089 w 15714503"/>
              <a:gd name="connsiteY19" fmla="*/ 15057456 h 18569663"/>
              <a:gd name="connsiteX20" fmla="*/ 11602843 w 15714503"/>
              <a:gd name="connsiteY20" fmla="*/ 14345384 h 18569663"/>
              <a:gd name="connsiteX21" fmla="*/ 12085932 w 15714503"/>
              <a:gd name="connsiteY21" fmla="*/ 14828471 h 18569663"/>
              <a:gd name="connsiteX22" fmla="*/ 11602843 w 15714503"/>
              <a:gd name="connsiteY22" fmla="*/ 15311558 h 18569663"/>
              <a:gd name="connsiteX23" fmla="*/ 11119754 w 15714503"/>
              <a:gd name="connsiteY23" fmla="*/ 14828471 h 18569663"/>
              <a:gd name="connsiteX24" fmla="*/ 11602843 w 15714503"/>
              <a:gd name="connsiteY24" fmla="*/ 14345384 h 18569663"/>
              <a:gd name="connsiteX25" fmla="*/ 14621814 w 15714503"/>
              <a:gd name="connsiteY25" fmla="*/ 13721269 h 18569663"/>
              <a:gd name="connsiteX26" fmla="*/ 15104903 w 15714503"/>
              <a:gd name="connsiteY26" fmla="*/ 14204356 h 18569663"/>
              <a:gd name="connsiteX27" fmla="*/ 14621814 w 15714503"/>
              <a:gd name="connsiteY27" fmla="*/ 14687443 h 18569663"/>
              <a:gd name="connsiteX28" fmla="*/ 14138725 w 15714503"/>
              <a:gd name="connsiteY28" fmla="*/ 14204356 h 18569663"/>
              <a:gd name="connsiteX29" fmla="*/ 14621814 w 15714503"/>
              <a:gd name="connsiteY29" fmla="*/ 13721269 h 18569663"/>
              <a:gd name="connsiteX30" fmla="*/ 5203548 w 15714503"/>
              <a:gd name="connsiteY30" fmla="*/ 13292452 h 18569663"/>
              <a:gd name="connsiteX31" fmla="*/ 5686637 w 15714503"/>
              <a:gd name="connsiteY31" fmla="*/ 13775539 h 18569663"/>
              <a:gd name="connsiteX32" fmla="*/ 5203548 w 15714503"/>
              <a:gd name="connsiteY32" fmla="*/ 14258626 h 18569663"/>
              <a:gd name="connsiteX33" fmla="*/ 4720458 w 15714503"/>
              <a:gd name="connsiteY33" fmla="*/ 13775539 h 18569663"/>
              <a:gd name="connsiteX34" fmla="*/ 5203548 w 15714503"/>
              <a:gd name="connsiteY34" fmla="*/ 13292452 h 18569663"/>
              <a:gd name="connsiteX35" fmla="*/ 544052 w 15714503"/>
              <a:gd name="connsiteY35" fmla="*/ 11126956 h 18569663"/>
              <a:gd name="connsiteX36" fmla="*/ 1027140 w 15714503"/>
              <a:gd name="connsiteY36" fmla="*/ 11610044 h 18569663"/>
              <a:gd name="connsiteX37" fmla="*/ 544052 w 15714503"/>
              <a:gd name="connsiteY37" fmla="*/ 12093130 h 18569663"/>
              <a:gd name="connsiteX38" fmla="*/ 60962 w 15714503"/>
              <a:gd name="connsiteY38" fmla="*/ 11610044 h 18569663"/>
              <a:gd name="connsiteX39" fmla="*/ 544052 w 15714503"/>
              <a:gd name="connsiteY39" fmla="*/ 11126956 h 18569663"/>
              <a:gd name="connsiteX40" fmla="*/ 7822054 w 15714503"/>
              <a:gd name="connsiteY40" fmla="*/ 9922658 h 18569663"/>
              <a:gd name="connsiteX41" fmla="*/ 8305142 w 15714503"/>
              <a:gd name="connsiteY41" fmla="*/ 10405744 h 18569663"/>
              <a:gd name="connsiteX42" fmla="*/ 7822054 w 15714503"/>
              <a:gd name="connsiteY42" fmla="*/ 10888830 h 18569663"/>
              <a:gd name="connsiteX43" fmla="*/ 7338968 w 15714503"/>
              <a:gd name="connsiteY43" fmla="*/ 10405744 h 18569663"/>
              <a:gd name="connsiteX44" fmla="*/ 7822054 w 15714503"/>
              <a:gd name="connsiteY44" fmla="*/ 9922658 h 18569663"/>
              <a:gd name="connsiteX45" fmla="*/ 11072637 w 15714503"/>
              <a:gd name="connsiteY45" fmla="*/ 8404599 h 18569663"/>
              <a:gd name="connsiteX46" fmla="*/ 11555726 w 15714503"/>
              <a:gd name="connsiteY46" fmla="*/ 8887686 h 18569663"/>
              <a:gd name="connsiteX47" fmla="*/ 11072637 w 15714503"/>
              <a:gd name="connsiteY47" fmla="*/ 9370771 h 18569663"/>
              <a:gd name="connsiteX48" fmla="*/ 10589548 w 15714503"/>
              <a:gd name="connsiteY48" fmla="*/ 8887686 h 18569663"/>
              <a:gd name="connsiteX49" fmla="*/ 11072637 w 15714503"/>
              <a:gd name="connsiteY49" fmla="*/ 8404599 h 18569663"/>
              <a:gd name="connsiteX50" fmla="*/ 3391187 w 15714503"/>
              <a:gd name="connsiteY50" fmla="*/ 7935232 h 18569663"/>
              <a:gd name="connsiteX51" fmla="*/ 3874276 w 15714503"/>
              <a:gd name="connsiteY51" fmla="*/ 8418320 h 18569663"/>
              <a:gd name="connsiteX52" fmla="*/ 3391187 w 15714503"/>
              <a:gd name="connsiteY52" fmla="*/ 8901407 h 18569663"/>
              <a:gd name="connsiteX53" fmla="*/ 2908098 w 15714503"/>
              <a:gd name="connsiteY53" fmla="*/ 8418320 h 18569663"/>
              <a:gd name="connsiteX54" fmla="*/ 3391187 w 15714503"/>
              <a:gd name="connsiteY54" fmla="*/ 7935232 h 18569663"/>
              <a:gd name="connsiteX55" fmla="*/ 14391456 w 15714503"/>
              <a:gd name="connsiteY55" fmla="*/ 6453373 h 18569663"/>
              <a:gd name="connsiteX56" fmla="*/ 14874545 w 15714503"/>
              <a:gd name="connsiteY56" fmla="*/ 6936460 h 18569663"/>
              <a:gd name="connsiteX57" fmla="*/ 14391456 w 15714503"/>
              <a:gd name="connsiteY57" fmla="*/ 7419546 h 18569663"/>
              <a:gd name="connsiteX58" fmla="*/ 13908367 w 15714503"/>
              <a:gd name="connsiteY58" fmla="*/ 6936460 h 18569663"/>
              <a:gd name="connsiteX59" fmla="*/ 14391456 w 15714503"/>
              <a:gd name="connsiteY59" fmla="*/ 6453373 h 18569663"/>
              <a:gd name="connsiteX60" fmla="*/ 612627 w 15714503"/>
              <a:gd name="connsiteY60" fmla="*/ 6225241 h 18569663"/>
              <a:gd name="connsiteX61" fmla="*/ 1095716 w 15714503"/>
              <a:gd name="connsiteY61" fmla="*/ 6708328 h 18569663"/>
              <a:gd name="connsiteX62" fmla="*/ 612627 w 15714503"/>
              <a:gd name="connsiteY62" fmla="*/ 7191415 h 18569663"/>
              <a:gd name="connsiteX63" fmla="*/ 129538 w 15714503"/>
              <a:gd name="connsiteY63" fmla="*/ 6708328 h 18569663"/>
              <a:gd name="connsiteX64" fmla="*/ 612627 w 15714503"/>
              <a:gd name="connsiteY64" fmla="*/ 6225241 h 18569663"/>
              <a:gd name="connsiteX65" fmla="*/ 6943046 w 15714503"/>
              <a:gd name="connsiteY65" fmla="*/ 5149664 h 18569663"/>
              <a:gd name="connsiteX66" fmla="*/ 7426135 w 15714503"/>
              <a:gd name="connsiteY66" fmla="*/ 5632751 h 18569663"/>
              <a:gd name="connsiteX67" fmla="*/ 6943046 w 15714503"/>
              <a:gd name="connsiteY67" fmla="*/ 6115838 h 18569663"/>
              <a:gd name="connsiteX68" fmla="*/ 6459957 w 15714503"/>
              <a:gd name="connsiteY68" fmla="*/ 5632751 h 18569663"/>
              <a:gd name="connsiteX69" fmla="*/ 6943046 w 15714503"/>
              <a:gd name="connsiteY69" fmla="*/ 5149664 h 18569663"/>
              <a:gd name="connsiteX70" fmla="*/ 12027794 w 15714503"/>
              <a:gd name="connsiteY70" fmla="*/ 4998000 h 18569663"/>
              <a:gd name="connsiteX71" fmla="*/ 12510883 w 15714503"/>
              <a:gd name="connsiteY71" fmla="*/ 5481087 h 18569663"/>
              <a:gd name="connsiteX72" fmla="*/ 12027794 w 15714503"/>
              <a:gd name="connsiteY72" fmla="*/ 5964174 h 18569663"/>
              <a:gd name="connsiteX73" fmla="*/ 11544705 w 15714503"/>
              <a:gd name="connsiteY73" fmla="*/ 5481087 h 18569663"/>
              <a:gd name="connsiteX74" fmla="*/ 12027794 w 15714503"/>
              <a:gd name="connsiteY74" fmla="*/ 4998000 h 18569663"/>
              <a:gd name="connsiteX75" fmla="*/ 3742942 w 15714503"/>
              <a:gd name="connsiteY75" fmla="*/ 3770579 h 18569663"/>
              <a:gd name="connsiteX76" fmla="*/ 4226032 w 15714503"/>
              <a:gd name="connsiteY76" fmla="*/ 4253667 h 18569663"/>
              <a:gd name="connsiteX77" fmla="*/ 3742942 w 15714503"/>
              <a:gd name="connsiteY77" fmla="*/ 4736754 h 18569663"/>
              <a:gd name="connsiteX78" fmla="*/ 3259853 w 15714503"/>
              <a:gd name="connsiteY78" fmla="*/ 4253667 h 18569663"/>
              <a:gd name="connsiteX79" fmla="*/ 3742942 w 15714503"/>
              <a:gd name="connsiteY79" fmla="*/ 3770579 h 18569663"/>
              <a:gd name="connsiteX80" fmla="*/ 15231414 w 15714503"/>
              <a:gd name="connsiteY80" fmla="*/ 2672269 h 18569663"/>
              <a:gd name="connsiteX81" fmla="*/ 15714503 w 15714503"/>
              <a:gd name="connsiteY81" fmla="*/ 3155356 h 18569663"/>
              <a:gd name="connsiteX82" fmla="*/ 15231414 w 15714503"/>
              <a:gd name="connsiteY82" fmla="*/ 3638443 h 18569663"/>
              <a:gd name="connsiteX83" fmla="*/ 14748325 w 15714503"/>
              <a:gd name="connsiteY83" fmla="*/ 3155356 h 18569663"/>
              <a:gd name="connsiteX84" fmla="*/ 15231414 w 15714503"/>
              <a:gd name="connsiteY84" fmla="*/ 2672269 h 18569663"/>
              <a:gd name="connsiteX85" fmla="*/ 612624 w 15714503"/>
              <a:gd name="connsiteY85" fmla="*/ 1621291 h 18569663"/>
              <a:gd name="connsiteX86" fmla="*/ 1095713 w 15714503"/>
              <a:gd name="connsiteY86" fmla="*/ 2104377 h 18569663"/>
              <a:gd name="connsiteX87" fmla="*/ 612624 w 15714503"/>
              <a:gd name="connsiteY87" fmla="*/ 2587465 h 18569663"/>
              <a:gd name="connsiteX88" fmla="*/ 129535 w 15714503"/>
              <a:gd name="connsiteY88" fmla="*/ 2104377 h 18569663"/>
              <a:gd name="connsiteX89" fmla="*/ 612624 w 15714503"/>
              <a:gd name="connsiteY89" fmla="*/ 1621291 h 18569663"/>
              <a:gd name="connsiteX90" fmla="*/ 11144842 w 15714503"/>
              <a:gd name="connsiteY90" fmla="*/ 1463860 h 18569663"/>
              <a:gd name="connsiteX91" fmla="*/ 11627931 w 15714503"/>
              <a:gd name="connsiteY91" fmla="*/ 1946948 h 18569663"/>
              <a:gd name="connsiteX92" fmla="*/ 11144842 w 15714503"/>
              <a:gd name="connsiteY92" fmla="*/ 2430035 h 18569663"/>
              <a:gd name="connsiteX93" fmla="*/ 10661753 w 15714503"/>
              <a:gd name="connsiteY93" fmla="*/ 1946948 h 18569663"/>
              <a:gd name="connsiteX94" fmla="*/ 11144842 w 15714503"/>
              <a:gd name="connsiteY94" fmla="*/ 1463860 h 18569663"/>
              <a:gd name="connsiteX95" fmla="*/ 7919640 w 15714503"/>
              <a:gd name="connsiteY95" fmla="*/ 986204 h 18569663"/>
              <a:gd name="connsiteX96" fmla="*/ 8402729 w 15714503"/>
              <a:gd name="connsiteY96" fmla="*/ 1469292 h 18569663"/>
              <a:gd name="connsiteX97" fmla="*/ 7919640 w 15714503"/>
              <a:gd name="connsiteY97" fmla="*/ 1952378 h 18569663"/>
              <a:gd name="connsiteX98" fmla="*/ 7436553 w 15714503"/>
              <a:gd name="connsiteY98" fmla="*/ 1469292 h 18569663"/>
              <a:gd name="connsiteX99" fmla="*/ 7919640 w 15714503"/>
              <a:gd name="connsiteY99" fmla="*/ 986204 h 18569663"/>
              <a:gd name="connsiteX100" fmla="*/ 3167918 w 15714503"/>
              <a:gd name="connsiteY100" fmla="*/ 164322 h 18569663"/>
              <a:gd name="connsiteX101" fmla="*/ 3651007 w 15714503"/>
              <a:gd name="connsiteY101" fmla="*/ 647410 h 18569663"/>
              <a:gd name="connsiteX102" fmla="*/ 3167918 w 15714503"/>
              <a:gd name="connsiteY102" fmla="*/ 1130495 h 18569663"/>
              <a:gd name="connsiteX103" fmla="*/ 2684829 w 15714503"/>
              <a:gd name="connsiteY103" fmla="*/ 647410 h 18569663"/>
              <a:gd name="connsiteX104" fmla="*/ 3167918 w 15714503"/>
              <a:gd name="connsiteY104" fmla="*/ 164322 h 18569663"/>
              <a:gd name="connsiteX105" fmla="*/ 14452308 w 15714503"/>
              <a:gd name="connsiteY105" fmla="*/ 0 h 18569663"/>
              <a:gd name="connsiteX106" fmla="*/ 14935397 w 15714503"/>
              <a:gd name="connsiteY106" fmla="*/ 483087 h 18569663"/>
              <a:gd name="connsiteX107" fmla="*/ 14452308 w 15714503"/>
              <a:gd name="connsiteY107" fmla="*/ 966174 h 18569663"/>
              <a:gd name="connsiteX108" fmla="*/ 13969219 w 15714503"/>
              <a:gd name="connsiteY108" fmla="*/ 483087 h 18569663"/>
              <a:gd name="connsiteX109" fmla="*/ 14452308 w 15714503"/>
              <a:gd name="connsiteY109" fmla="*/ 0 h 185696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</a:cxnLst>
            <a:rect l="l" t="t" r="r" b="b"/>
            <a:pathLst>
              <a:path w="15714503" h="18569663">
                <a:moveTo>
                  <a:pt x="9596448" y="17603489"/>
                </a:moveTo>
                <a:cubicBezTo>
                  <a:pt x="9863251" y="17603489"/>
                  <a:pt x="10079537" y="17819774"/>
                  <a:pt x="10079537" y="18086576"/>
                </a:cubicBezTo>
                <a:cubicBezTo>
                  <a:pt x="10079537" y="18353378"/>
                  <a:pt x="9863251" y="18569663"/>
                  <a:pt x="9596448" y="18569663"/>
                </a:cubicBezTo>
                <a:cubicBezTo>
                  <a:pt x="9329645" y="18569663"/>
                  <a:pt x="9113359" y="18353378"/>
                  <a:pt x="9113359" y="18086576"/>
                </a:cubicBezTo>
                <a:cubicBezTo>
                  <a:pt x="9113359" y="17819774"/>
                  <a:pt x="9329645" y="17603489"/>
                  <a:pt x="9596448" y="17603489"/>
                </a:cubicBezTo>
                <a:close/>
                <a:moveTo>
                  <a:pt x="4940789" y="17349841"/>
                </a:moveTo>
                <a:cubicBezTo>
                  <a:pt x="5207592" y="17349841"/>
                  <a:pt x="5423878" y="17566126"/>
                  <a:pt x="5423878" y="17832928"/>
                </a:cubicBezTo>
                <a:cubicBezTo>
                  <a:pt x="5423878" y="18099730"/>
                  <a:pt x="5207592" y="18316015"/>
                  <a:pt x="4940789" y="18316015"/>
                </a:cubicBezTo>
                <a:cubicBezTo>
                  <a:pt x="4673986" y="18316015"/>
                  <a:pt x="4457700" y="18099730"/>
                  <a:pt x="4457700" y="17832928"/>
                </a:cubicBezTo>
                <a:cubicBezTo>
                  <a:pt x="4457700" y="17566126"/>
                  <a:pt x="4673986" y="17349841"/>
                  <a:pt x="4940789" y="17349841"/>
                </a:cubicBezTo>
                <a:close/>
                <a:moveTo>
                  <a:pt x="14549448" y="17260589"/>
                </a:moveTo>
                <a:cubicBezTo>
                  <a:pt x="14816251" y="17260589"/>
                  <a:pt x="15032537" y="17476874"/>
                  <a:pt x="15032537" y="17743676"/>
                </a:cubicBezTo>
                <a:cubicBezTo>
                  <a:pt x="15032537" y="18010478"/>
                  <a:pt x="14816251" y="18226763"/>
                  <a:pt x="14549448" y="18226763"/>
                </a:cubicBezTo>
                <a:cubicBezTo>
                  <a:pt x="14282645" y="18226763"/>
                  <a:pt x="14066359" y="18010478"/>
                  <a:pt x="14066359" y="17743676"/>
                </a:cubicBezTo>
                <a:cubicBezTo>
                  <a:pt x="14066359" y="17476874"/>
                  <a:pt x="14282645" y="17260589"/>
                  <a:pt x="14549448" y="17260589"/>
                </a:cubicBezTo>
                <a:close/>
                <a:moveTo>
                  <a:pt x="483089" y="15057456"/>
                </a:moveTo>
                <a:cubicBezTo>
                  <a:pt x="749892" y="15057456"/>
                  <a:pt x="966178" y="15273741"/>
                  <a:pt x="966178" y="15540543"/>
                </a:cubicBezTo>
                <a:cubicBezTo>
                  <a:pt x="966178" y="15807345"/>
                  <a:pt x="749892" y="16023630"/>
                  <a:pt x="483089" y="16023630"/>
                </a:cubicBezTo>
                <a:cubicBezTo>
                  <a:pt x="216286" y="16023630"/>
                  <a:pt x="0" y="15807345"/>
                  <a:pt x="0" y="15540543"/>
                </a:cubicBezTo>
                <a:cubicBezTo>
                  <a:pt x="0" y="15273741"/>
                  <a:pt x="216286" y="15057456"/>
                  <a:pt x="483089" y="15057456"/>
                </a:cubicBezTo>
                <a:close/>
                <a:moveTo>
                  <a:pt x="11602843" y="14345384"/>
                </a:moveTo>
                <a:cubicBezTo>
                  <a:pt x="11869646" y="14345384"/>
                  <a:pt x="12085932" y="14561669"/>
                  <a:pt x="12085932" y="14828471"/>
                </a:cubicBezTo>
                <a:cubicBezTo>
                  <a:pt x="12085932" y="15095273"/>
                  <a:pt x="11869646" y="15311558"/>
                  <a:pt x="11602843" y="15311558"/>
                </a:cubicBezTo>
                <a:cubicBezTo>
                  <a:pt x="11336040" y="15311558"/>
                  <a:pt x="11119754" y="15095273"/>
                  <a:pt x="11119754" y="14828471"/>
                </a:cubicBezTo>
                <a:cubicBezTo>
                  <a:pt x="11119754" y="14561669"/>
                  <a:pt x="11336040" y="14345384"/>
                  <a:pt x="11602843" y="14345384"/>
                </a:cubicBezTo>
                <a:close/>
                <a:moveTo>
                  <a:pt x="14621814" y="13721269"/>
                </a:moveTo>
                <a:cubicBezTo>
                  <a:pt x="14888617" y="13721269"/>
                  <a:pt x="15104903" y="13937554"/>
                  <a:pt x="15104903" y="14204356"/>
                </a:cubicBezTo>
                <a:cubicBezTo>
                  <a:pt x="15104903" y="14471158"/>
                  <a:pt x="14888617" y="14687443"/>
                  <a:pt x="14621814" y="14687443"/>
                </a:cubicBezTo>
                <a:cubicBezTo>
                  <a:pt x="14355011" y="14687443"/>
                  <a:pt x="14138725" y="14471158"/>
                  <a:pt x="14138725" y="14204356"/>
                </a:cubicBezTo>
                <a:cubicBezTo>
                  <a:pt x="14138725" y="13937554"/>
                  <a:pt x="14355011" y="13721269"/>
                  <a:pt x="14621814" y="13721269"/>
                </a:cubicBezTo>
                <a:close/>
                <a:moveTo>
                  <a:pt x="5203548" y="13292452"/>
                </a:moveTo>
                <a:cubicBezTo>
                  <a:pt x="5470351" y="13292452"/>
                  <a:pt x="5686637" y="13508737"/>
                  <a:pt x="5686637" y="13775539"/>
                </a:cubicBezTo>
                <a:cubicBezTo>
                  <a:pt x="5686637" y="14042341"/>
                  <a:pt x="5470351" y="14258626"/>
                  <a:pt x="5203548" y="14258626"/>
                </a:cubicBezTo>
                <a:cubicBezTo>
                  <a:pt x="4936745" y="14258626"/>
                  <a:pt x="4720458" y="14042341"/>
                  <a:pt x="4720458" y="13775539"/>
                </a:cubicBezTo>
                <a:cubicBezTo>
                  <a:pt x="4720458" y="13508737"/>
                  <a:pt x="4936745" y="13292452"/>
                  <a:pt x="5203548" y="13292452"/>
                </a:cubicBezTo>
                <a:close/>
                <a:moveTo>
                  <a:pt x="544052" y="11126956"/>
                </a:moveTo>
                <a:cubicBezTo>
                  <a:pt x="810854" y="11126956"/>
                  <a:pt x="1027140" y="11343242"/>
                  <a:pt x="1027140" y="11610044"/>
                </a:cubicBezTo>
                <a:cubicBezTo>
                  <a:pt x="1027140" y="11876845"/>
                  <a:pt x="810854" y="12093130"/>
                  <a:pt x="544052" y="12093130"/>
                </a:cubicBezTo>
                <a:cubicBezTo>
                  <a:pt x="277248" y="12093130"/>
                  <a:pt x="60962" y="11876845"/>
                  <a:pt x="60962" y="11610044"/>
                </a:cubicBezTo>
                <a:cubicBezTo>
                  <a:pt x="60962" y="11343242"/>
                  <a:pt x="277248" y="11126956"/>
                  <a:pt x="544052" y="11126956"/>
                </a:cubicBezTo>
                <a:close/>
                <a:moveTo>
                  <a:pt x="7822054" y="9922658"/>
                </a:moveTo>
                <a:cubicBezTo>
                  <a:pt x="8088856" y="9922658"/>
                  <a:pt x="8305142" y="10138942"/>
                  <a:pt x="8305142" y="10405744"/>
                </a:cubicBezTo>
                <a:cubicBezTo>
                  <a:pt x="8305142" y="10672546"/>
                  <a:pt x="8088856" y="10888830"/>
                  <a:pt x="7822054" y="10888830"/>
                </a:cubicBezTo>
                <a:cubicBezTo>
                  <a:pt x="7555250" y="10888830"/>
                  <a:pt x="7338968" y="10672546"/>
                  <a:pt x="7338968" y="10405744"/>
                </a:cubicBezTo>
                <a:cubicBezTo>
                  <a:pt x="7338968" y="10138942"/>
                  <a:pt x="7555250" y="9922658"/>
                  <a:pt x="7822054" y="9922658"/>
                </a:cubicBezTo>
                <a:close/>
                <a:moveTo>
                  <a:pt x="11072637" y="8404599"/>
                </a:moveTo>
                <a:cubicBezTo>
                  <a:pt x="11339440" y="8404599"/>
                  <a:pt x="11555726" y="8620883"/>
                  <a:pt x="11555726" y="8887686"/>
                </a:cubicBezTo>
                <a:cubicBezTo>
                  <a:pt x="11555726" y="9154488"/>
                  <a:pt x="11339440" y="9370771"/>
                  <a:pt x="11072637" y="9370771"/>
                </a:cubicBezTo>
                <a:cubicBezTo>
                  <a:pt x="10805834" y="9370771"/>
                  <a:pt x="10589548" y="9154488"/>
                  <a:pt x="10589548" y="8887686"/>
                </a:cubicBezTo>
                <a:cubicBezTo>
                  <a:pt x="10589548" y="8620883"/>
                  <a:pt x="10805834" y="8404599"/>
                  <a:pt x="11072637" y="8404599"/>
                </a:cubicBezTo>
                <a:close/>
                <a:moveTo>
                  <a:pt x="3391187" y="7935232"/>
                </a:moveTo>
                <a:cubicBezTo>
                  <a:pt x="3657990" y="7935232"/>
                  <a:pt x="3874276" y="8151518"/>
                  <a:pt x="3874276" y="8418320"/>
                </a:cubicBezTo>
                <a:cubicBezTo>
                  <a:pt x="3874276" y="8685122"/>
                  <a:pt x="3657990" y="8901407"/>
                  <a:pt x="3391187" y="8901407"/>
                </a:cubicBezTo>
                <a:cubicBezTo>
                  <a:pt x="3124384" y="8901407"/>
                  <a:pt x="2908098" y="8685122"/>
                  <a:pt x="2908098" y="8418320"/>
                </a:cubicBezTo>
                <a:cubicBezTo>
                  <a:pt x="2908098" y="8151518"/>
                  <a:pt x="3124384" y="7935232"/>
                  <a:pt x="3391187" y="7935232"/>
                </a:cubicBezTo>
                <a:close/>
                <a:moveTo>
                  <a:pt x="14391456" y="6453373"/>
                </a:moveTo>
                <a:cubicBezTo>
                  <a:pt x="14658259" y="6453373"/>
                  <a:pt x="14874545" y="6669658"/>
                  <a:pt x="14874545" y="6936460"/>
                </a:cubicBezTo>
                <a:cubicBezTo>
                  <a:pt x="14874545" y="7203262"/>
                  <a:pt x="14658259" y="7419546"/>
                  <a:pt x="14391456" y="7419546"/>
                </a:cubicBezTo>
                <a:cubicBezTo>
                  <a:pt x="14124653" y="7419546"/>
                  <a:pt x="13908367" y="7203262"/>
                  <a:pt x="13908367" y="6936460"/>
                </a:cubicBezTo>
                <a:cubicBezTo>
                  <a:pt x="13908367" y="6669658"/>
                  <a:pt x="14124653" y="6453373"/>
                  <a:pt x="14391456" y="6453373"/>
                </a:cubicBezTo>
                <a:close/>
                <a:moveTo>
                  <a:pt x="612627" y="6225241"/>
                </a:moveTo>
                <a:cubicBezTo>
                  <a:pt x="879430" y="6225241"/>
                  <a:pt x="1095716" y="6441526"/>
                  <a:pt x="1095716" y="6708328"/>
                </a:cubicBezTo>
                <a:cubicBezTo>
                  <a:pt x="1095716" y="6975130"/>
                  <a:pt x="879430" y="7191415"/>
                  <a:pt x="612627" y="7191415"/>
                </a:cubicBezTo>
                <a:cubicBezTo>
                  <a:pt x="345824" y="7191415"/>
                  <a:pt x="129538" y="6975130"/>
                  <a:pt x="129538" y="6708328"/>
                </a:cubicBezTo>
                <a:cubicBezTo>
                  <a:pt x="129538" y="6441526"/>
                  <a:pt x="345824" y="6225241"/>
                  <a:pt x="612627" y="6225241"/>
                </a:cubicBezTo>
                <a:close/>
                <a:moveTo>
                  <a:pt x="6943046" y="5149664"/>
                </a:moveTo>
                <a:cubicBezTo>
                  <a:pt x="7209849" y="5149664"/>
                  <a:pt x="7426135" y="5365949"/>
                  <a:pt x="7426135" y="5632751"/>
                </a:cubicBezTo>
                <a:cubicBezTo>
                  <a:pt x="7426135" y="5899553"/>
                  <a:pt x="7209849" y="6115838"/>
                  <a:pt x="6943046" y="6115838"/>
                </a:cubicBezTo>
                <a:cubicBezTo>
                  <a:pt x="6676243" y="6115838"/>
                  <a:pt x="6459957" y="5899553"/>
                  <a:pt x="6459957" y="5632751"/>
                </a:cubicBezTo>
                <a:cubicBezTo>
                  <a:pt x="6459957" y="5365949"/>
                  <a:pt x="6676243" y="5149664"/>
                  <a:pt x="6943046" y="5149664"/>
                </a:cubicBezTo>
                <a:close/>
                <a:moveTo>
                  <a:pt x="12027794" y="4998000"/>
                </a:moveTo>
                <a:cubicBezTo>
                  <a:pt x="12294597" y="4998000"/>
                  <a:pt x="12510883" y="5214285"/>
                  <a:pt x="12510883" y="5481087"/>
                </a:cubicBezTo>
                <a:cubicBezTo>
                  <a:pt x="12510883" y="5747889"/>
                  <a:pt x="12294597" y="5964174"/>
                  <a:pt x="12027794" y="5964174"/>
                </a:cubicBezTo>
                <a:cubicBezTo>
                  <a:pt x="11760991" y="5964174"/>
                  <a:pt x="11544705" y="5747889"/>
                  <a:pt x="11544705" y="5481087"/>
                </a:cubicBezTo>
                <a:cubicBezTo>
                  <a:pt x="11544705" y="5214285"/>
                  <a:pt x="11760991" y="4998000"/>
                  <a:pt x="12027794" y="4998000"/>
                </a:cubicBezTo>
                <a:close/>
                <a:moveTo>
                  <a:pt x="3742942" y="3770579"/>
                </a:moveTo>
                <a:cubicBezTo>
                  <a:pt x="4009746" y="3770579"/>
                  <a:pt x="4226032" y="3986865"/>
                  <a:pt x="4226032" y="4253667"/>
                </a:cubicBezTo>
                <a:cubicBezTo>
                  <a:pt x="4226032" y="4520469"/>
                  <a:pt x="4009746" y="4736754"/>
                  <a:pt x="3742942" y="4736754"/>
                </a:cubicBezTo>
                <a:cubicBezTo>
                  <a:pt x="3476139" y="4736754"/>
                  <a:pt x="3259853" y="4520469"/>
                  <a:pt x="3259853" y="4253667"/>
                </a:cubicBezTo>
                <a:cubicBezTo>
                  <a:pt x="3259853" y="3986865"/>
                  <a:pt x="3476139" y="3770579"/>
                  <a:pt x="3742942" y="3770579"/>
                </a:cubicBezTo>
                <a:close/>
                <a:moveTo>
                  <a:pt x="15231414" y="2672269"/>
                </a:moveTo>
                <a:cubicBezTo>
                  <a:pt x="15498217" y="2672269"/>
                  <a:pt x="15714503" y="2888554"/>
                  <a:pt x="15714503" y="3155356"/>
                </a:cubicBezTo>
                <a:cubicBezTo>
                  <a:pt x="15714503" y="3422158"/>
                  <a:pt x="15498217" y="3638443"/>
                  <a:pt x="15231414" y="3638443"/>
                </a:cubicBezTo>
                <a:cubicBezTo>
                  <a:pt x="14964611" y="3638443"/>
                  <a:pt x="14748325" y="3422158"/>
                  <a:pt x="14748325" y="3155356"/>
                </a:cubicBezTo>
                <a:cubicBezTo>
                  <a:pt x="14748325" y="2888554"/>
                  <a:pt x="14964611" y="2672269"/>
                  <a:pt x="15231414" y="2672269"/>
                </a:cubicBezTo>
                <a:close/>
                <a:moveTo>
                  <a:pt x="612624" y="1621291"/>
                </a:moveTo>
                <a:cubicBezTo>
                  <a:pt x="879427" y="1621291"/>
                  <a:pt x="1095713" y="1837577"/>
                  <a:pt x="1095713" y="2104377"/>
                </a:cubicBezTo>
                <a:cubicBezTo>
                  <a:pt x="1095713" y="2371180"/>
                  <a:pt x="879427" y="2587465"/>
                  <a:pt x="612624" y="2587465"/>
                </a:cubicBezTo>
                <a:cubicBezTo>
                  <a:pt x="345821" y="2587465"/>
                  <a:pt x="129535" y="2371180"/>
                  <a:pt x="129535" y="2104377"/>
                </a:cubicBezTo>
                <a:cubicBezTo>
                  <a:pt x="129535" y="1837577"/>
                  <a:pt x="345821" y="1621291"/>
                  <a:pt x="612624" y="1621291"/>
                </a:cubicBezTo>
                <a:close/>
                <a:moveTo>
                  <a:pt x="11144842" y="1463860"/>
                </a:moveTo>
                <a:cubicBezTo>
                  <a:pt x="11411645" y="1463860"/>
                  <a:pt x="11627931" y="1680145"/>
                  <a:pt x="11627931" y="1946948"/>
                </a:cubicBezTo>
                <a:cubicBezTo>
                  <a:pt x="11627931" y="2213750"/>
                  <a:pt x="11411645" y="2430035"/>
                  <a:pt x="11144842" y="2430035"/>
                </a:cubicBezTo>
                <a:cubicBezTo>
                  <a:pt x="10878039" y="2430035"/>
                  <a:pt x="10661753" y="2213750"/>
                  <a:pt x="10661753" y="1946948"/>
                </a:cubicBezTo>
                <a:cubicBezTo>
                  <a:pt x="10661753" y="1680145"/>
                  <a:pt x="10878039" y="1463860"/>
                  <a:pt x="11144842" y="1463860"/>
                </a:cubicBezTo>
                <a:close/>
                <a:moveTo>
                  <a:pt x="7919640" y="986204"/>
                </a:moveTo>
                <a:cubicBezTo>
                  <a:pt x="8186443" y="986204"/>
                  <a:pt x="8402729" y="1202489"/>
                  <a:pt x="8402729" y="1469292"/>
                </a:cubicBezTo>
                <a:cubicBezTo>
                  <a:pt x="8402729" y="1736093"/>
                  <a:pt x="8186443" y="1952378"/>
                  <a:pt x="7919640" y="1952378"/>
                </a:cubicBezTo>
                <a:cubicBezTo>
                  <a:pt x="7652837" y="1952378"/>
                  <a:pt x="7436553" y="1736093"/>
                  <a:pt x="7436553" y="1469292"/>
                </a:cubicBezTo>
                <a:cubicBezTo>
                  <a:pt x="7436553" y="1202489"/>
                  <a:pt x="7652837" y="986204"/>
                  <a:pt x="7919640" y="986204"/>
                </a:cubicBezTo>
                <a:close/>
                <a:moveTo>
                  <a:pt x="3167918" y="164322"/>
                </a:moveTo>
                <a:cubicBezTo>
                  <a:pt x="3434721" y="164322"/>
                  <a:pt x="3651007" y="380607"/>
                  <a:pt x="3651007" y="647410"/>
                </a:cubicBezTo>
                <a:cubicBezTo>
                  <a:pt x="3651007" y="914211"/>
                  <a:pt x="3434721" y="1130495"/>
                  <a:pt x="3167918" y="1130495"/>
                </a:cubicBezTo>
                <a:cubicBezTo>
                  <a:pt x="2901115" y="1130495"/>
                  <a:pt x="2684829" y="914211"/>
                  <a:pt x="2684829" y="647410"/>
                </a:cubicBezTo>
                <a:cubicBezTo>
                  <a:pt x="2684829" y="380607"/>
                  <a:pt x="2901115" y="164322"/>
                  <a:pt x="3167918" y="164322"/>
                </a:cubicBezTo>
                <a:close/>
                <a:moveTo>
                  <a:pt x="14452308" y="0"/>
                </a:moveTo>
                <a:cubicBezTo>
                  <a:pt x="14719111" y="0"/>
                  <a:pt x="14935397" y="216285"/>
                  <a:pt x="14935397" y="483087"/>
                </a:cubicBezTo>
                <a:cubicBezTo>
                  <a:pt x="14935397" y="749889"/>
                  <a:pt x="14719111" y="966174"/>
                  <a:pt x="14452308" y="966174"/>
                </a:cubicBezTo>
                <a:cubicBezTo>
                  <a:pt x="14185505" y="966174"/>
                  <a:pt x="13969219" y="749889"/>
                  <a:pt x="13969219" y="483087"/>
                </a:cubicBezTo>
                <a:cubicBezTo>
                  <a:pt x="13969219" y="216285"/>
                  <a:pt x="14185505" y="0"/>
                  <a:pt x="14452308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3" name="フリーフォーム: 図形 272">
            <a:extLst>
              <a:ext uri="{FF2B5EF4-FFF2-40B4-BE49-F238E27FC236}">
                <a16:creationId xmlns:a16="http://schemas.microsoft.com/office/drawing/2014/main" id="{4FB1D636-AC4E-4928-9171-91BBE1B49F93}"/>
              </a:ext>
            </a:extLst>
          </p:cNvPr>
          <p:cNvSpPr/>
          <p:nvPr/>
        </p:nvSpPr>
        <p:spPr bwMode="auto">
          <a:xfrm rot="900000">
            <a:off x="-4116531" y="7959775"/>
            <a:ext cx="14136536" cy="21293021"/>
          </a:xfrm>
          <a:custGeom>
            <a:avLst/>
            <a:gdLst>
              <a:gd name="connsiteX0" fmla="*/ 9596448 w 15714503"/>
              <a:gd name="connsiteY0" fmla="*/ 17603489 h 18569663"/>
              <a:gd name="connsiteX1" fmla="*/ 10079537 w 15714503"/>
              <a:gd name="connsiteY1" fmla="*/ 18086576 h 18569663"/>
              <a:gd name="connsiteX2" fmla="*/ 9596448 w 15714503"/>
              <a:gd name="connsiteY2" fmla="*/ 18569663 h 18569663"/>
              <a:gd name="connsiteX3" fmla="*/ 9113359 w 15714503"/>
              <a:gd name="connsiteY3" fmla="*/ 18086576 h 18569663"/>
              <a:gd name="connsiteX4" fmla="*/ 9596448 w 15714503"/>
              <a:gd name="connsiteY4" fmla="*/ 17603489 h 18569663"/>
              <a:gd name="connsiteX5" fmla="*/ 4940789 w 15714503"/>
              <a:gd name="connsiteY5" fmla="*/ 17349841 h 18569663"/>
              <a:gd name="connsiteX6" fmla="*/ 5423878 w 15714503"/>
              <a:gd name="connsiteY6" fmla="*/ 17832928 h 18569663"/>
              <a:gd name="connsiteX7" fmla="*/ 4940789 w 15714503"/>
              <a:gd name="connsiteY7" fmla="*/ 18316015 h 18569663"/>
              <a:gd name="connsiteX8" fmla="*/ 4457700 w 15714503"/>
              <a:gd name="connsiteY8" fmla="*/ 17832928 h 18569663"/>
              <a:gd name="connsiteX9" fmla="*/ 4940789 w 15714503"/>
              <a:gd name="connsiteY9" fmla="*/ 17349841 h 18569663"/>
              <a:gd name="connsiteX10" fmla="*/ 14549448 w 15714503"/>
              <a:gd name="connsiteY10" fmla="*/ 17260589 h 18569663"/>
              <a:gd name="connsiteX11" fmla="*/ 15032537 w 15714503"/>
              <a:gd name="connsiteY11" fmla="*/ 17743676 h 18569663"/>
              <a:gd name="connsiteX12" fmla="*/ 14549448 w 15714503"/>
              <a:gd name="connsiteY12" fmla="*/ 18226763 h 18569663"/>
              <a:gd name="connsiteX13" fmla="*/ 14066359 w 15714503"/>
              <a:gd name="connsiteY13" fmla="*/ 17743676 h 18569663"/>
              <a:gd name="connsiteX14" fmla="*/ 14549448 w 15714503"/>
              <a:gd name="connsiteY14" fmla="*/ 17260589 h 18569663"/>
              <a:gd name="connsiteX15" fmla="*/ 483089 w 15714503"/>
              <a:gd name="connsiteY15" fmla="*/ 15057456 h 18569663"/>
              <a:gd name="connsiteX16" fmla="*/ 966178 w 15714503"/>
              <a:gd name="connsiteY16" fmla="*/ 15540543 h 18569663"/>
              <a:gd name="connsiteX17" fmla="*/ 483089 w 15714503"/>
              <a:gd name="connsiteY17" fmla="*/ 16023630 h 18569663"/>
              <a:gd name="connsiteX18" fmla="*/ 0 w 15714503"/>
              <a:gd name="connsiteY18" fmla="*/ 15540543 h 18569663"/>
              <a:gd name="connsiteX19" fmla="*/ 483089 w 15714503"/>
              <a:gd name="connsiteY19" fmla="*/ 15057456 h 18569663"/>
              <a:gd name="connsiteX20" fmla="*/ 11602843 w 15714503"/>
              <a:gd name="connsiteY20" fmla="*/ 14345384 h 18569663"/>
              <a:gd name="connsiteX21" fmla="*/ 12085932 w 15714503"/>
              <a:gd name="connsiteY21" fmla="*/ 14828471 h 18569663"/>
              <a:gd name="connsiteX22" fmla="*/ 11602843 w 15714503"/>
              <a:gd name="connsiteY22" fmla="*/ 15311558 h 18569663"/>
              <a:gd name="connsiteX23" fmla="*/ 11119754 w 15714503"/>
              <a:gd name="connsiteY23" fmla="*/ 14828471 h 18569663"/>
              <a:gd name="connsiteX24" fmla="*/ 11602843 w 15714503"/>
              <a:gd name="connsiteY24" fmla="*/ 14345384 h 18569663"/>
              <a:gd name="connsiteX25" fmla="*/ 14621814 w 15714503"/>
              <a:gd name="connsiteY25" fmla="*/ 13721269 h 18569663"/>
              <a:gd name="connsiteX26" fmla="*/ 15104903 w 15714503"/>
              <a:gd name="connsiteY26" fmla="*/ 14204356 h 18569663"/>
              <a:gd name="connsiteX27" fmla="*/ 14621814 w 15714503"/>
              <a:gd name="connsiteY27" fmla="*/ 14687443 h 18569663"/>
              <a:gd name="connsiteX28" fmla="*/ 14138725 w 15714503"/>
              <a:gd name="connsiteY28" fmla="*/ 14204356 h 18569663"/>
              <a:gd name="connsiteX29" fmla="*/ 14621814 w 15714503"/>
              <a:gd name="connsiteY29" fmla="*/ 13721269 h 18569663"/>
              <a:gd name="connsiteX30" fmla="*/ 5203548 w 15714503"/>
              <a:gd name="connsiteY30" fmla="*/ 13292452 h 18569663"/>
              <a:gd name="connsiteX31" fmla="*/ 5686637 w 15714503"/>
              <a:gd name="connsiteY31" fmla="*/ 13775539 h 18569663"/>
              <a:gd name="connsiteX32" fmla="*/ 5203548 w 15714503"/>
              <a:gd name="connsiteY32" fmla="*/ 14258626 h 18569663"/>
              <a:gd name="connsiteX33" fmla="*/ 4720458 w 15714503"/>
              <a:gd name="connsiteY33" fmla="*/ 13775539 h 18569663"/>
              <a:gd name="connsiteX34" fmla="*/ 5203548 w 15714503"/>
              <a:gd name="connsiteY34" fmla="*/ 13292452 h 18569663"/>
              <a:gd name="connsiteX35" fmla="*/ 544052 w 15714503"/>
              <a:gd name="connsiteY35" fmla="*/ 11126956 h 18569663"/>
              <a:gd name="connsiteX36" fmla="*/ 1027140 w 15714503"/>
              <a:gd name="connsiteY36" fmla="*/ 11610044 h 18569663"/>
              <a:gd name="connsiteX37" fmla="*/ 544052 w 15714503"/>
              <a:gd name="connsiteY37" fmla="*/ 12093130 h 18569663"/>
              <a:gd name="connsiteX38" fmla="*/ 60962 w 15714503"/>
              <a:gd name="connsiteY38" fmla="*/ 11610044 h 18569663"/>
              <a:gd name="connsiteX39" fmla="*/ 544052 w 15714503"/>
              <a:gd name="connsiteY39" fmla="*/ 11126956 h 18569663"/>
              <a:gd name="connsiteX40" fmla="*/ 7822054 w 15714503"/>
              <a:gd name="connsiteY40" fmla="*/ 9922658 h 18569663"/>
              <a:gd name="connsiteX41" fmla="*/ 8305142 w 15714503"/>
              <a:gd name="connsiteY41" fmla="*/ 10405744 h 18569663"/>
              <a:gd name="connsiteX42" fmla="*/ 7822054 w 15714503"/>
              <a:gd name="connsiteY42" fmla="*/ 10888830 h 18569663"/>
              <a:gd name="connsiteX43" fmla="*/ 7338968 w 15714503"/>
              <a:gd name="connsiteY43" fmla="*/ 10405744 h 18569663"/>
              <a:gd name="connsiteX44" fmla="*/ 7822054 w 15714503"/>
              <a:gd name="connsiteY44" fmla="*/ 9922658 h 18569663"/>
              <a:gd name="connsiteX45" fmla="*/ 11072637 w 15714503"/>
              <a:gd name="connsiteY45" fmla="*/ 8404599 h 18569663"/>
              <a:gd name="connsiteX46" fmla="*/ 11555726 w 15714503"/>
              <a:gd name="connsiteY46" fmla="*/ 8887686 h 18569663"/>
              <a:gd name="connsiteX47" fmla="*/ 11072637 w 15714503"/>
              <a:gd name="connsiteY47" fmla="*/ 9370771 h 18569663"/>
              <a:gd name="connsiteX48" fmla="*/ 10589548 w 15714503"/>
              <a:gd name="connsiteY48" fmla="*/ 8887686 h 18569663"/>
              <a:gd name="connsiteX49" fmla="*/ 11072637 w 15714503"/>
              <a:gd name="connsiteY49" fmla="*/ 8404599 h 18569663"/>
              <a:gd name="connsiteX50" fmla="*/ 3391187 w 15714503"/>
              <a:gd name="connsiteY50" fmla="*/ 7935232 h 18569663"/>
              <a:gd name="connsiteX51" fmla="*/ 3874276 w 15714503"/>
              <a:gd name="connsiteY51" fmla="*/ 8418320 h 18569663"/>
              <a:gd name="connsiteX52" fmla="*/ 3391187 w 15714503"/>
              <a:gd name="connsiteY52" fmla="*/ 8901407 h 18569663"/>
              <a:gd name="connsiteX53" fmla="*/ 2908098 w 15714503"/>
              <a:gd name="connsiteY53" fmla="*/ 8418320 h 18569663"/>
              <a:gd name="connsiteX54" fmla="*/ 3391187 w 15714503"/>
              <a:gd name="connsiteY54" fmla="*/ 7935232 h 18569663"/>
              <a:gd name="connsiteX55" fmla="*/ 14391456 w 15714503"/>
              <a:gd name="connsiteY55" fmla="*/ 6453373 h 18569663"/>
              <a:gd name="connsiteX56" fmla="*/ 14874545 w 15714503"/>
              <a:gd name="connsiteY56" fmla="*/ 6936460 h 18569663"/>
              <a:gd name="connsiteX57" fmla="*/ 14391456 w 15714503"/>
              <a:gd name="connsiteY57" fmla="*/ 7419546 h 18569663"/>
              <a:gd name="connsiteX58" fmla="*/ 13908367 w 15714503"/>
              <a:gd name="connsiteY58" fmla="*/ 6936460 h 18569663"/>
              <a:gd name="connsiteX59" fmla="*/ 14391456 w 15714503"/>
              <a:gd name="connsiteY59" fmla="*/ 6453373 h 18569663"/>
              <a:gd name="connsiteX60" fmla="*/ 612627 w 15714503"/>
              <a:gd name="connsiteY60" fmla="*/ 6225241 h 18569663"/>
              <a:gd name="connsiteX61" fmla="*/ 1095716 w 15714503"/>
              <a:gd name="connsiteY61" fmla="*/ 6708328 h 18569663"/>
              <a:gd name="connsiteX62" fmla="*/ 612627 w 15714503"/>
              <a:gd name="connsiteY62" fmla="*/ 7191415 h 18569663"/>
              <a:gd name="connsiteX63" fmla="*/ 129538 w 15714503"/>
              <a:gd name="connsiteY63" fmla="*/ 6708328 h 18569663"/>
              <a:gd name="connsiteX64" fmla="*/ 612627 w 15714503"/>
              <a:gd name="connsiteY64" fmla="*/ 6225241 h 18569663"/>
              <a:gd name="connsiteX65" fmla="*/ 6943046 w 15714503"/>
              <a:gd name="connsiteY65" fmla="*/ 5149664 h 18569663"/>
              <a:gd name="connsiteX66" fmla="*/ 7426135 w 15714503"/>
              <a:gd name="connsiteY66" fmla="*/ 5632751 h 18569663"/>
              <a:gd name="connsiteX67" fmla="*/ 6943046 w 15714503"/>
              <a:gd name="connsiteY67" fmla="*/ 6115838 h 18569663"/>
              <a:gd name="connsiteX68" fmla="*/ 6459957 w 15714503"/>
              <a:gd name="connsiteY68" fmla="*/ 5632751 h 18569663"/>
              <a:gd name="connsiteX69" fmla="*/ 6943046 w 15714503"/>
              <a:gd name="connsiteY69" fmla="*/ 5149664 h 18569663"/>
              <a:gd name="connsiteX70" fmla="*/ 12027794 w 15714503"/>
              <a:gd name="connsiteY70" fmla="*/ 4998000 h 18569663"/>
              <a:gd name="connsiteX71" fmla="*/ 12510883 w 15714503"/>
              <a:gd name="connsiteY71" fmla="*/ 5481087 h 18569663"/>
              <a:gd name="connsiteX72" fmla="*/ 12027794 w 15714503"/>
              <a:gd name="connsiteY72" fmla="*/ 5964174 h 18569663"/>
              <a:gd name="connsiteX73" fmla="*/ 11544705 w 15714503"/>
              <a:gd name="connsiteY73" fmla="*/ 5481087 h 18569663"/>
              <a:gd name="connsiteX74" fmla="*/ 12027794 w 15714503"/>
              <a:gd name="connsiteY74" fmla="*/ 4998000 h 18569663"/>
              <a:gd name="connsiteX75" fmla="*/ 3742942 w 15714503"/>
              <a:gd name="connsiteY75" fmla="*/ 3770579 h 18569663"/>
              <a:gd name="connsiteX76" fmla="*/ 4226032 w 15714503"/>
              <a:gd name="connsiteY76" fmla="*/ 4253667 h 18569663"/>
              <a:gd name="connsiteX77" fmla="*/ 3742942 w 15714503"/>
              <a:gd name="connsiteY77" fmla="*/ 4736754 h 18569663"/>
              <a:gd name="connsiteX78" fmla="*/ 3259853 w 15714503"/>
              <a:gd name="connsiteY78" fmla="*/ 4253667 h 18569663"/>
              <a:gd name="connsiteX79" fmla="*/ 3742942 w 15714503"/>
              <a:gd name="connsiteY79" fmla="*/ 3770579 h 18569663"/>
              <a:gd name="connsiteX80" fmla="*/ 15231414 w 15714503"/>
              <a:gd name="connsiteY80" fmla="*/ 2672269 h 18569663"/>
              <a:gd name="connsiteX81" fmla="*/ 15714503 w 15714503"/>
              <a:gd name="connsiteY81" fmla="*/ 3155356 h 18569663"/>
              <a:gd name="connsiteX82" fmla="*/ 15231414 w 15714503"/>
              <a:gd name="connsiteY82" fmla="*/ 3638443 h 18569663"/>
              <a:gd name="connsiteX83" fmla="*/ 14748325 w 15714503"/>
              <a:gd name="connsiteY83" fmla="*/ 3155356 h 18569663"/>
              <a:gd name="connsiteX84" fmla="*/ 15231414 w 15714503"/>
              <a:gd name="connsiteY84" fmla="*/ 2672269 h 18569663"/>
              <a:gd name="connsiteX85" fmla="*/ 612624 w 15714503"/>
              <a:gd name="connsiteY85" fmla="*/ 1621291 h 18569663"/>
              <a:gd name="connsiteX86" fmla="*/ 1095713 w 15714503"/>
              <a:gd name="connsiteY86" fmla="*/ 2104377 h 18569663"/>
              <a:gd name="connsiteX87" fmla="*/ 612624 w 15714503"/>
              <a:gd name="connsiteY87" fmla="*/ 2587465 h 18569663"/>
              <a:gd name="connsiteX88" fmla="*/ 129535 w 15714503"/>
              <a:gd name="connsiteY88" fmla="*/ 2104377 h 18569663"/>
              <a:gd name="connsiteX89" fmla="*/ 612624 w 15714503"/>
              <a:gd name="connsiteY89" fmla="*/ 1621291 h 18569663"/>
              <a:gd name="connsiteX90" fmla="*/ 11144842 w 15714503"/>
              <a:gd name="connsiteY90" fmla="*/ 1463860 h 18569663"/>
              <a:gd name="connsiteX91" fmla="*/ 11627931 w 15714503"/>
              <a:gd name="connsiteY91" fmla="*/ 1946948 h 18569663"/>
              <a:gd name="connsiteX92" fmla="*/ 11144842 w 15714503"/>
              <a:gd name="connsiteY92" fmla="*/ 2430035 h 18569663"/>
              <a:gd name="connsiteX93" fmla="*/ 10661753 w 15714503"/>
              <a:gd name="connsiteY93" fmla="*/ 1946948 h 18569663"/>
              <a:gd name="connsiteX94" fmla="*/ 11144842 w 15714503"/>
              <a:gd name="connsiteY94" fmla="*/ 1463860 h 18569663"/>
              <a:gd name="connsiteX95" fmla="*/ 7919640 w 15714503"/>
              <a:gd name="connsiteY95" fmla="*/ 986204 h 18569663"/>
              <a:gd name="connsiteX96" fmla="*/ 8402729 w 15714503"/>
              <a:gd name="connsiteY96" fmla="*/ 1469292 h 18569663"/>
              <a:gd name="connsiteX97" fmla="*/ 7919640 w 15714503"/>
              <a:gd name="connsiteY97" fmla="*/ 1952378 h 18569663"/>
              <a:gd name="connsiteX98" fmla="*/ 7436553 w 15714503"/>
              <a:gd name="connsiteY98" fmla="*/ 1469292 h 18569663"/>
              <a:gd name="connsiteX99" fmla="*/ 7919640 w 15714503"/>
              <a:gd name="connsiteY99" fmla="*/ 986204 h 18569663"/>
              <a:gd name="connsiteX100" fmla="*/ 3167918 w 15714503"/>
              <a:gd name="connsiteY100" fmla="*/ 164322 h 18569663"/>
              <a:gd name="connsiteX101" fmla="*/ 3651007 w 15714503"/>
              <a:gd name="connsiteY101" fmla="*/ 647410 h 18569663"/>
              <a:gd name="connsiteX102" fmla="*/ 3167918 w 15714503"/>
              <a:gd name="connsiteY102" fmla="*/ 1130495 h 18569663"/>
              <a:gd name="connsiteX103" fmla="*/ 2684829 w 15714503"/>
              <a:gd name="connsiteY103" fmla="*/ 647410 h 18569663"/>
              <a:gd name="connsiteX104" fmla="*/ 3167918 w 15714503"/>
              <a:gd name="connsiteY104" fmla="*/ 164322 h 18569663"/>
              <a:gd name="connsiteX105" fmla="*/ 14452308 w 15714503"/>
              <a:gd name="connsiteY105" fmla="*/ 0 h 18569663"/>
              <a:gd name="connsiteX106" fmla="*/ 14935397 w 15714503"/>
              <a:gd name="connsiteY106" fmla="*/ 483087 h 18569663"/>
              <a:gd name="connsiteX107" fmla="*/ 14452308 w 15714503"/>
              <a:gd name="connsiteY107" fmla="*/ 966174 h 18569663"/>
              <a:gd name="connsiteX108" fmla="*/ 13969219 w 15714503"/>
              <a:gd name="connsiteY108" fmla="*/ 483087 h 18569663"/>
              <a:gd name="connsiteX109" fmla="*/ 14452308 w 15714503"/>
              <a:gd name="connsiteY109" fmla="*/ 0 h 185696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</a:cxnLst>
            <a:rect l="l" t="t" r="r" b="b"/>
            <a:pathLst>
              <a:path w="15714503" h="18569663">
                <a:moveTo>
                  <a:pt x="9596448" y="17603489"/>
                </a:moveTo>
                <a:cubicBezTo>
                  <a:pt x="9863251" y="17603489"/>
                  <a:pt x="10079537" y="17819774"/>
                  <a:pt x="10079537" y="18086576"/>
                </a:cubicBezTo>
                <a:cubicBezTo>
                  <a:pt x="10079537" y="18353378"/>
                  <a:pt x="9863251" y="18569663"/>
                  <a:pt x="9596448" y="18569663"/>
                </a:cubicBezTo>
                <a:cubicBezTo>
                  <a:pt x="9329645" y="18569663"/>
                  <a:pt x="9113359" y="18353378"/>
                  <a:pt x="9113359" y="18086576"/>
                </a:cubicBezTo>
                <a:cubicBezTo>
                  <a:pt x="9113359" y="17819774"/>
                  <a:pt x="9329645" y="17603489"/>
                  <a:pt x="9596448" y="17603489"/>
                </a:cubicBezTo>
                <a:close/>
                <a:moveTo>
                  <a:pt x="4940789" y="17349841"/>
                </a:moveTo>
                <a:cubicBezTo>
                  <a:pt x="5207592" y="17349841"/>
                  <a:pt x="5423878" y="17566126"/>
                  <a:pt x="5423878" y="17832928"/>
                </a:cubicBezTo>
                <a:cubicBezTo>
                  <a:pt x="5423878" y="18099730"/>
                  <a:pt x="5207592" y="18316015"/>
                  <a:pt x="4940789" y="18316015"/>
                </a:cubicBezTo>
                <a:cubicBezTo>
                  <a:pt x="4673986" y="18316015"/>
                  <a:pt x="4457700" y="18099730"/>
                  <a:pt x="4457700" y="17832928"/>
                </a:cubicBezTo>
                <a:cubicBezTo>
                  <a:pt x="4457700" y="17566126"/>
                  <a:pt x="4673986" y="17349841"/>
                  <a:pt x="4940789" y="17349841"/>
                </a:cubicBezTo>
                <a:close/>
                <a:moveTo>
                  <a:pt x="14549448" y="17260589"/>
                </a:moveTo>
                <a:cubicBezTo>
                  <a:pt x="14816251" y="17260589"/>
                  <a:pt x="15032537" y="17476874"/>
                  <a:pt x="15032537" y="17743676"/>
                </a:cubicBezTo>
                <a:cubicBezTo>
                  <a:pt x="15032537" y="18010478"/>
                  <a:pt x="14816251" y="18226763"/>
                  <a:pt x="14549448" y="18226763"/>
                </a:cubicBezTo>
                <a:cubicBezTo>
                  <a:pt x="14282645" y="18226763"/>
                  <a:pt x="14066359" y="18010478"/>
                  <a:pt x="14066359" y="17743676"/>
                </a:cubicBezTo>
                <a:cubicBezTo>
                  <a:pt x="14066359" y="17476874"/>
                  <a:pt x="14282645" y="17260589"/>
                  <a:pt x="14549448" y="17260589"/>
                </a:cubicBezTo>
                <a:close/>
                <a:moveTo>
                  <a:pt x="483089" y="15057456"/>
                </a:moveTo>
                <a:cubicBezTo>
                  <a:pt x="749892" y="15057456"/>
                  <a:pt x="966178" y="15273741"/>
                  <a:pt x="966178" y="15540543"/>
                </a:cubicBezTo>
                <a:cubicBezTo>
                  <a:pt x="966178" y="15807345"/>
                  <a:pt x="749892" y="16023630"/>
                  <a:pt x="483089" y="16023630"/>
                </a:cubicBezTo>
                <a:cubicBezTo>
                  <a:pt x="216286" y="16023630"/>
                  <a:pt x="0" y="15807345"/>
                  <a:pt x="0" y="15540543"/>
                </a:cubicBezTo>
                <a:cubicBezTo>
                  <a:pt x="0" y="15273741"/>
                  <a:pt x="216286" y="15057456"/>
                  <a:pt x="483089" y="15057456"/>
                </a:cubicBezTo>
                <a:close/>
                <a:moveTo>
                  <a:pt x="11602843" y="14345384"/>
                </a:moveTo>
                <a:cubicBezTo>
                  <a:pt x="11869646" y="14345384"/>
                  <a:pt x="12085932" y="14561669"/>
                  <a:pt x="12085932" y="14828471"/>
                </a:cubicBezTo>
                <a:cubicBezTo>
                  <a:pt x="12085932" y="15095273"/>
                  <a:pt x="11869646" y="15311558"/>
                  <a:pt x="11602843" y="15311558"/>
                </a:cubicBezTo>
                <a:cubicBezTo>
                  <a:pt x="11336040" y="15311558"/>
                  <a:pt x="11119754" y="15095273"/>
                  <a:pt x="11119754" y="14828471"/>
                </a:cubicBezTo>
                <a:cubicBezTo>
                  <a:pt x="11119754" y="14561669"/>
                  <a:pt x="11336040" y="14345384"/>
                  <a:pt x="11602843" y="14345384"/>
                </a:cubicBezTo>
                <a:close/>
                <a:moveTo>
                  <a:pt x="14621814" y="13721269"/>
                </a:moveTo>
                <a:cubicBezTo>
                  <a:pt x="14888617" y="13721269"/>
                  <a:pt x="15104903" y="13937554"/>
                  <a:pt x="15104903" y="14204356"/>
                </a:cubicBezTo>
                <a:cubicBezTo>
                  <a:pt x="15104903" y="14471158"/>
                  <a:pt x="14888617" y="14687443"/>
                  <a:pt x="14621814" y="14687443"/>
                </a:cubicBezTo>
                <a:cubicBezTo>
                  <a:pt x="14355011" y="14687443"/>
                  <a:pt x="14138725" y="14471158"/>
                  <a:pt x="14138725" y="14204356"/>
                </a:cubicBezTo>
                <a:cubicBezTo>
                  <a:pt x="14138725" y="13937554"/>
                  <a:pt x="14355011" y="13721269"/>
                  <a:pt x="14621814" y="13721269"/>
                </a:cubicBezTo>
                <a:close/>
                <a:moveTo>
                  <a:pt x="5203548" y="13292452"/>
                </a:moveTo>
                <a:cubicBezTo>
                  <a:pt x="5470351" y="13292452"/>
                  <a:pt x="5686637" y="13508737"/>
                  <a:pt x="5686637" y="13775539"/>
                </a:cubicBezTo>
                <a:cubicBezTo>
                  <a:pt x="5686637" y="14042341"/>
                  <a:pt x="5470351" y="14258626"/>
                  <a:pt x="5203548" y="14258626"/>
                </a:cubicBezTo>
                <a:cubicBezTo>
                  <a:pt x="4936745" y="14258626"/>
                  <a:pt x="4720458" y="14042341"/>
                  <a:pt x="4720458" y="13775539"/>
                </a:cubicBezTo>
                <a:cubicBezTo>
                  <a:pt x="4720458" y="13508737"/>
                  <a:pt x="4936745" y="13292452"/>
                  <a:pt x="5203548" y="13292452"/>
                </a:cubicBezTo>
                <a:close/>
                <a:moveTo>
                  <a:pt x="544052" y="11126956"/>
                </a:moveTo>
                <a:cubicBezTo>
                  <a:pt x="810854" y="11126956"/>
                  <a:pt x="1027140" y="11343242"/>
                  <a:pt x="1027140" y="11610044"/>
                </a:cubicBezTo>
                <a:cubicBezTo>
                  <a:pt x="1027140" y="11876845"/>
                  <a:pt x="810854" y="12093130"/>
                  <a:pt x="544052" y="12093130"/>
                </a:cubicBezTo>
                <a:cubicBezTo>
                  <a:pt x="277248" y="12093130"/>
                  <a:pt x="60962" y="11876845"/>
                  <a:pt x="60962" y="11610044"/>
                </a:cubicBezTo>
                <a:cubicBezTo>
                  <a:pt x="60962" y="11343242"/>
                  <a:pt x="277248" y="11126956"/>
                  <a:pt x="544052" y="11126956"/>
                </a:cubicBezTo>
                <a:close/>
                <a:moveTo>
                  <a:pt x="7822054" y="9922658"/>
                </a:moveTo>
                <a:cubicBezTo>
                  <a:pt x="8088856" y="9922658"/>
                  <a:pt x="8305142" y="10138942"/>
                  <a:pt x="8305142" y="10405744"/>
                </a:cubicBezTo>
                <a:cubicBezTo>
                  <a:pt x="8305142" y="10672546"/>
                  <a:pt x="8088856" y="10888830"/>
                  <a:pt x="7822054" y="10888830"/>
                </a:cubicBezTo>
                <a:cubicBezTo>
                  <a:pt x="7555250" y="10888830"/>
                  <a:pt x="7338968" y="10672546"/>
                  <a:pt x="7338968" y="10405744"/>
                </a:cubicBezTo>
                <a:cubicBezTo>
                  <a:pt x="7338968" y="10138942"/>
                  <a:pt x="7555250" y="9922658"/>
                  <a:pt x="7822054" y="9922658"/>
                </a:cubicBezTo>
                <a:close/>
                <a:moveTo>
                  <a:pt x="11072637" y="8404599"/>
                </a:moveTo>
                <a:cubicBezTo>
                  <a:pt x="11339440" y="8404599"/>
                  <a:pt x="11555726" y="8620883"/>
                  <a:pt x="11555726" y="8887686"/>
                </a:cubicBezTo>
                <a:cubicBezTo>
                  <a:pt x="11555726" y="9154488"/>
                  <a:pt x="11339440" y="9370771"/>
                  <a:pt x="11072637" y="9370771"/>
                </a:cubicBezTo>
                <a:cubicBezTo>
                  <a:pt x="10805834" y="9370771"/>
                  <a:pt x="10589548" y="9154488"/>
                  <a:pt x="10589548" y="8887686"/>
                </a:cubicBezTo>
                <a:cubicBezTo>
                  <a:pt x="10589548" y="8620883"/>
                  <a:pt x="10805834" y="8404599"/>
                  <a:pt x="11072637" y="8404599"/>
                </a:cubicBezTo>
                <a:close/>
                <a:moveTo>
                  <a:pt x="3391187" y="7935232"/>
                </a:moveTo>
                <a:cubicBezTo>
                  <a:pt x="3657990" y="7935232"/>
                  <a:pt x="3874276" y="8151518"/>
                  <a:pt x="3874276" y="8418320"/>
                </a:cubicBezTo>
                <a:cubicBezTo>
                  <a:pt x="3874276" y="8685122"/>
                  <a:pt x="3657990" y="8901407"/>
                  <a:pt x="3391187" y="8901407"/>
                </a:cubicBezTo>
                <a:cubicBezTo>
                  <a:pt x="3124384" y="8901407"/>
                  <a:pt x="2908098" y="8685122"/>
                  <a:pt x="2908098" y="8418320"/>
                </a:cubicBezTo>
                <a:cubicBezTo>
                  <a:pt x="2908098" y="8151518"/>
                  <a:pt x="3124384" y="7935232"/>
                  <a:pt x="3391187" y="7935232"/>
                </a:cubicBezTo>
                <a:close/>
                <a:moveTo>
                  <a:pt x="14391456" y="6453373"/>
                </a:moveTo>
                <a:cubicBezTo>
                  <a:pt x="14658259" y="6453373"/>
                  <a:pt x="14874545" y="6669658"/>
                  <a:pt x="14874545" y="6936460"/>
                </a:cubicBezTo>
                <a:cubicBezTo>
                  <a:pt x="14874545" y="7203262"/>
                  <a:pt x="14658259" y="7419546"/>
                  <a:pt x="14391456" y="7419546"/>
                </a:cubicBezTo>
                <a:cubicBezTo>
                  <a:pt x="14124653" y="7419546"/>
                  <a:pt x="13908367" y="7203262"/>
                  <a:pt x="13908367" y="6936460"/>
                </a:cubicBezTo>
                <a:cubicBezTo>
                  <a:pt x="13908367" y="6669658"/>
                  <a:pt x="14124653" y="6453373"/>
                  <a:pt x="14391456" y="6453373"/>
                </a:cubicBezTo>
                <a:close/>
                <a:moveTo>
                  <a:pt x="612627" y="6225241"/>
                </a:moveTo>
                <a:cubicBezTo>
                  <a:pt x="879430" y="6225241"/>
                  <a:pt x="1095716" y="6441526"/>
                  <a:pt x="1095716" y="6708328"/>
                </a:cubicBezTo>
                <a:cubicBezTo>
                  <a:pt x="1095716" y="6975130"/>
                  <a:pt x="879430" y="7191415"/>
                  <a:pt x="612627" y="7191415"/>
                </a:cubicBezTo>
                <a:cubicBezTo>
                  <a:pt x="345824" y="7191415"/>
                  <a:pt x="129538" y="6975130"/>
                  <a:pt x="129538" y="6708328"/>
                </a:cubicBezTo>
                <a:cubicBezTo>
                  <a:pt x="129538" y="6441526"/>
                  <a:pt x="345824" y="6225241"/>
                  <a:pt x="612627" y="6225241"/>
                </a:cubicBezTo>
                <a:close/>
                <a:moveTo>
                  <a:pt x="6943046" y="5149664"/>
                </a:moveTo>
                <a:cubicBezTo>
                  <a:pt x="7209849" y="5149664"/>
                  <a:pt x="7426135" y="5365949"/>
                  <a:pt x="7426135" y="5632751"/>
                </a:cubicBezTo>
                <a:cubicBezTo>
                  <a:pt x="7426135" y="5899553"/>
                  <a:pt x="7209849" y="6115838"/>
                  <a:pt x="6943046" y="6115838"/>
                </a:cubicBezTo>
                <a:cubicBezTo>
                  <a:pt x="6676243" y="6115838"/>
                  <a:pt x="6459957" y="5899553"/>
                  <a:pt x="6459957" y="5632751"/>
                </a:cubicBezTo>
                <a:cubicBezTo>
                  <a:pt x="6459957" y="5365949"/>
                  <a:pt x="6676243" y="5149664"/>
                  <a:pt x="6943046" y="5149664"/>
                </a:cubicBezTo>
                <a:close/>
                <a:moveTo>
                  <a:pt x="12027794" y="4998000"/>
                </a:moveTo>
                <a:cubicBezTo>
                  <a:pt x="12294597" y="4998000"/>
                  <a:pt x="12510883" y="5214285"/>
                  <a:pt x="12510883" y="5481087"/>
                </a:cubicBezTo>
                <a:cubicBezTo>
                  <a:pt x="12510883" y="5747889"/>
                  <a:pt x="12294597" y="5964174"/>
                  <a:pt x="12027794" y="5964174"/>
                </a:cubicBezTo>
                <a:cubicBezTo>
                  <a:pt x="11760991" y="5964174"/>
                  <a:pt x="11544705" y="5747889"/>
                  <a:pt x="11544705" y="5481087"/>
                </a:cubicBezTo>
                <a:cubicBezTo>
                  <a:pt x="11544705" y="5214285"/>
                  <a:pt x="11760991" y="4998000"/>
                  <a:pt x="12027794" y="4998000"/>
                </a:cubicBezTo>
                <a:close/>
                <a:moveTo>
                  <a:pt x="3742942" y="3770579"/>
                </a:moveTo>
                <a:cubicBezTo>
                  <a:pt x="4009746" y="3770579"/>
                  <a:pt x="4226032" y="3986865"/>
                  <a:pt x="4226032" y="4253667"/>
                </a:cubicBezTo>
                <a:cubicBezTo>
                  <a:pt x="4226032" y="4520469"/>
                  <a:pt x="4009746" y="4736754"/>
                  <a:pt x="3742942" y="4736754"/>
                </a:cubicBezTo>
                <a:cubicBezTo>
                  <a:pt x="3476139" y="4736754"/>
                  <a:pt x="3259853" y="4520469"/>
                  <a:pt x="3259853" y="4253667"/>
                </a:cubicBezTo>
                <a:cubicBezTo>
                  <a:pt x="3259853" y="3986865"/>
                  <a:pt x="3476139" y="3770579"/>
                  <a:pt x="3742942" y="3770579"/>
                </a:cubicBezTo>
                <a:close/>
                <a:moveTo>
                  <a:pt x="15231414" y="2672269"/>
                </a:moveTo>
                <a:cubicBezTo>
                  <a:pt x="15498217" y="2672269"/>
                  <a:pt x="15714503" y="2888554"/>
                  <a:pt x="15714503" y="3155356"/>
                </a:cubicBezTo>
                <a:cubicBezTo>
                  <a:pt x="15714503" y="3422158"/>
                  <a:pt x="15498217" y="3638443"/>
                  <a:pt x="15231414" y="3638443"/>
                </a:cubicBezTo>
                <a:cubicBezTo>
                  <a:pt x="14964611" y="3638443"/>
                  <a:pt x="14748325" y="3422158"/>
                  <a:pt x="14748325" y="3155356"/>
                </a:cubicBezTo>
                <a:cubicBezTo>
                  <a:pt x="14748325" y="2888554"/>
                  <a:pt x="14964611" y="2672269"/>
                  <a:pt x="15231414" y="2672269"/>
                </a:cubicBezTo>
                <a:close/>
                <a:moveTo>
                  <a:pt x="612624" y="1621291"/>
                </a:moveTo>
                <a:cubicBezTo>
                  <a:pt x="879427" y="1621291"/>
                  <a:pt x="1095713" y="1837577"/>
                  <a:pt x="1095713" y="2104377"/>
                </a:cubicBezTo>
                <a:cubicBezTo>
                  <a:pt x="1095713" y="2371180"/>
                  <a:pt x="879427" y="2587465"/>
                  <a:pt x="612624" y="2587465"/>
                </a:cubicBezTo>
                <a:cubicBezTo>
                  <a:pt x="345821" y="2587465"/>
                  <a:pt x="129535" y="2371180"/>
                  <a:pt x="129535" y="2104377"/>
                </a:cubicBezTo>
                <a:cubicBezTo>
                  <a:pt x="129535" y="1837577"/>
                  <a:pt x="345821" y="1621291"/>
                  <a:pt x="612624" y="1621291"/>
                </a:cubicBezTo>
                <a:close/>
                <a:moveTo>
                  <a:pt x="11144842" y="1463860"/>
                </a:moveTo>
                <a:cubicBezTo>
                  <a:pt x="11411645" y="1463860"/>
                  <a:pt x="11627931" y="1680145"/>
                  <a:pt x="11627931" y="1946948"/>
                </a:cubicBezTo>
                <a:cubicBezTo>
                  <a:pt x="11627931" y="2213750"/>
                  <a:pt x="11411645" y="2430035"/>
                  <a:pt x="11144842" y="2430035"/>
                </a:cubicBezTo>
                <a:cubicBezTo>
                  <a:pt x="10878039" y="2430035"/>
                  <a:pt x="10661753" y="2213750"/>
                  <a:pt x="10661753" y="1946948"/>
                </a:cubicBezTo>
                <a:cubicBezTo>
                  <a:pt x="10661753" y="1680145"/>
                  <a:pt x="10878039" y="1463860"/>
                  <a:pt x="11144842" y="1463860"/>
                </a:cubicBezTo>
                <a:close/>
                <a:moveTo>
                  <a:pt x="7919640" y="986204"/>
                </a:moveTo>
                <a:cubicBezTo>
                  <a:pt x="8186443" y="986204"/>
                  <a:pt x="8402729" y="1202489"/>
                  <a:pt x="8402729" y="1469292"/>
                </a:cubicBezTo>
                <a:cubicBezTo>
                  <a:pt x="8402729" y="1736093"/>
                  <a:pt x="8186443" y="1952378"/>
                  <a:pt x="7919640" y="1952378"/>
                </a:cubicBezTo>
                <a:cubicBezTo>
                  <a:pt x="7652837" y="1952378"/>
                  <a:pt x="7436553" y="1736093"/>
                  <a:pt x="7436553" y="1469292"/>
                </a:cubicBezTo>
                <a:cubicBezTo>
                  <a:pt x="7436553" y="1202489"/>
                  <a:pt x="7652837" y="986204"/>
                  <a:pt x="7919640" y="986204"/>
                </a:cubicBezTo>
                <a:close/>
                <a:moveTo>
                  <a:pt x="3167918" y="164322"/>
                </a:moveTo>
                <a:cubicBezTo>
                  <a:pt x="3434721" y="164322"/>
                  <a:pt x="3651007" y="380607"/>
                  <a:pt x="3651007" y="647410"/>
                </a:cubicBezTo>
                <a:cubicBezTo>
                  <a:pt x="3651007" y="914211"/>
                  <a:pt x="3434721" y="1130495"/>
                  <a:pt x="3167918" y="1130495"/>
                </a:cubicBezTo>
                <a:cubicBezTo>
                  <a:pt x="2901115" y="1130495"/>
                  <a:pt x="2684829" y="914211"/>
                  <a:pt x="2684829" y="647410"/>
                </a:cubicBezTo>
                <a:cubicBezTo>
                  <a:pt x="2684829" y="380607"/>
                  <a:pt x="2901115" y="164322"/>
                  <a:pt x="3167918" y="164322"/>
                </a:cubicBezTo>
                <a:close/>
                <a:moveTo>
                  <a:pt x="14452308" y="0"/>
                </a:moveTo>
                <a:cubicBezTo>
                  <a:pt x="14719111" y="0"/>
                  <a:pt x="14935397" y="216285"/>
                  <a:pt x="14935397" y="483087"/>
                </a:cubicBezTo>
                <a:cubicBezTo>
                  <a:pt x="14935397" y="749889"/>
                  <a:pt x="14719111" y="966174"/>
                  <a:pt x="14452308" y="966174"/>
                </a:cubicBezTo>
                <a:cubicBezTo>
                  <a:pt x="14185505" y="966174"/>
                  <a:pt x="13969219" y="749889"/>
                  <a:pt x="13969219" y="483087"/>
                </a:cubicBezTo>
                <a:cubicBezTo>
                  <a:pt x="13969219" y="216285"/>
                  <a:pt x="14185505" y="0"/>
                  <a:pt x="14452308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6" name="フリーフォーム: 図形 275">
            <a:extLst>
              <a:ext uri="{FF2B5EF4-FFF2-40B4-BE49-F238E27FC236}">
                <a16:creationId xmlns:a16="http://schemas.microsoft.com/office/drawing/2014/main" id="{F67C6C5D-3993-4968-B350-E37680927D80}"/>
              </a:ext>
            </a:extLst>
          </p:cNvPr>
          <p:cNvSpPr/>
          <p:nvPr/>
        </p:nvSpPr>
        <p:spPr bwMode="auto">
          <a:xfrm rot="900000">
            <a:off x="-2621740" y="8938308"/>
            <a:ext cx="13567510" cy="21333052"/>
          </a:xfrm>
          <a:custGeom>
            <a:avLst/>
            <a:gdLst>
              <a:gd name="connsiteX0" fmla="*/ 9280176 w 15081962"/>
              <a:gd name="connsiteY0" fmla="*/ 18270936 h 18604574"/>
              <a:gd name="connsiteX1" fmla="*/ 9446996 w 15081962"/>
              <a:gd name="connsiteY1" fmla="*/ 18437755 h 18604574"/>
              <a:gd name="connsiteX2" fmla="*/ 9280176 w 15081962"/>
              <a:gd name="connsiteY2" fmla="*/ 18604574 h 18604574"/>
              <a:gd name="connsiteX3" fmla="*/ 9113356 w 15081962"/>
              <a:gd name="connsiteY3" fmla="*/ 18437755 h 18604574"/>
              <a:gd name="connsiteX4" fmla="*/ 9280176 w 15081962"/>
              <a:gd name="connsiteY4" fmla="*/ 18270936 h 18604574"/>
              <a:gd name="connsiteX5" fmla="*/ 4624519 w 15081962"/>
              <a:gd name="connsiteY5" fmla="*/ 18017288 h 18604574"/>
              <a:gd name="connsiteX6" fmla="*/ 4791339 w 15081962"/>
              <a:gd name="connsiteY6" fmla="*/ 18184107 h 18604574"/>
              <a:gd name="connsiteX7" fmla="*/ 4624519 w 15081962"/>
              <a:gd name="connsiteY7" fmla="*/ 18350926 h 18604574"/>
              <a:gd name="connsiteX8" fmla="*/ 4457699 w 15081962"/>
              <a:gd name="connsiteY8" fmla="*/ 18184107 h 18604574"/>
              <a:gd name="connsiteX9" fmla="*/ 4624519 w 15081962"/>
              <a:gd name="connsiteY9" fmla="*/ 18017288 h 18604574"/>
              <a:gd name="connsiteX10" fmla="*/ 14233176 w 15081962"/>
              <a:gd name="connsiteY10" fmla="*/ 17928036 h 18604574"/>
              <a:gd name="connsiteX11" fmla="*/ 14399996 w 15081962"/>
              <a:gd name="connsiteY11" fmla="*/ 18094855 h 18604574"/>
              <a:gd name="connsiteX12" fmla="*/ 14233176 w 15081962"/>
              <a:gd name="connsiteY12" fmla="*/ 18261674 h 18604574"/>
              <a:gd name="connsiteX13" fmla="*/ 14066356 w 15081962"/>
              <a:gd name="connsiteY13" fmla="*/ 18094855 h 18604574"/>
              <a:gd name="connsiteX14" fmla="*/ 14233176 w 15081962"/>
              <a:gd name="connsiteY14" fmla="*/ 17928036 h 18604574"/>
              <a:gd name="connsiteX15" fmla="*/ 12393082 w 15081962"/>
              <a:gd name="connsiteY15" fmla="*/ 17057294 h 18604574"/>
              <a:gd name="connsiteX16" fmla="*/ 12559902 w 15081962"/>
              <a:gd name="connsiteY16" fmla="*/ 17224113 h 18604574"/>
              <a:gd name="connsiteX17" fmla="*/ 12393082 w 15081962"/>
              <a:gd name="connsiteY17" fmla="*/ 17390932 h 18604574"/>
              <a:gd name="connsiteX18" fmla="*/ 12226262 w 15081962"/>
              <a:gd name="connsiteY18" fmla="*/ 17224113 h 18604574"/>
              <a:gd name="connsiteX19" fmla="*/ 12393082 w 15081962"/>
              <a:gd name="connsiteY19" fmla="*/ 17057294 h 18604574"/>
              <a:gd name="connsiteX20" fmla="*/ 2567118 w 15081962"/>
              <a:gd name="connsiteY20" fmla="*/ 17026688 h 18604574"/>
              <a:gd name="connsiteX21" fmla="*/ 2733938 w 15081962"/>
              <a:gd name="connsiteY21" fmla="*/ 17193507 h 18604574"/>
              <a:gd name="connsiteX22" fmla="*/ 2567118 w 15081962"/>
              <a:gd name="connsiteY22" fmla="*/ 17360326 h 18604574"/>
              <a:gd name="connsiteX23" fmla="*/ 2400298 w 15081962"/>
              <a:gd name="connsiteY23" fmla="*/ 17193507 h 18604574"/>
              <a:gd name="connsiteX24" fmla="*/ 2567118 w 15081962"/>
              <a:gd name="connsiteY24" fmla="*/ 17026688 h 18604574"/>
              <a:gd name="connsiteX25" fmla="*/ 6714576 w 15081962"/>
              <a:gd name="connsiteY25" fmla="*/ 16841631 h 18604574"/>
              <a:gd name="connsiteX26" fmla="*/ 6881396 w 15081962"/>
              <a:gd name="connsiteY26" fmla="*/ 17008450 h 18604574"/>
              <a:gd name="connsiteX27" fmla="*/ 6714576 w 15081962"/>
              <a:gd name="connsiteY27" fmla="*/ 17175269 h 18604574"/>
              <a:gd name="connsiteX28" fmla="*/ 6547754 w 15081962"/>
              <a:gd name="connsiteY28" fmla="*/ 17008450 h 18604574"/>
              <a:gd name="connsiteX29" fmla="*/ 6714576 w 15081962"/>
              <a:gd name="connsiteY29" fmla="*/ 16841631 h 18604574"/>
              <a:gd name="connsiteX30" fmla="*/ 9838570 w 15081962"/>
              <a:gd name="connsiteY30" fmla="*/ 16283295 h 18604574"/>
              <a:gd name="connsiteX31" fmla="*/ 10005390 w 15081962"/>
              <a:gd name="connsiteY31" fmla="*/ 16450114 h 18604574"/>
              <a:gd name="connsiteX32" fmla="*/ 9838570 w 15081962"/>
              <a:gd name="connsiteY32" fmla="*/ 16616933 h 18604574"/>
              <a:gd name="connsiteX33" fmla="*/ 9671750 w 15081962"/>
              <a:gd name="connsiteY33" fmla="*/ 16450114 h 18604574"/>
              <a:gd name="connsiteX34" fmla="*/ 9838570 w 15081962"/>
              <a:gd name="connsiteY34" fmla="*/ 16283295 h 18604574"/>
              <a:gd name="connsiteX35" fmla="*/ 166820 w 15081962"/>
              <a:gd name="connsiteY35" fmla="*/ 15724903 h 18604574"/>
              <a:gd name="connsiteX36" fmla="*/ 333640 w 15081962"/>
              <a:gd name="connsiteY36" fmla="*/ 15891722 h 18604574"/>
              <a:gd name="connsiteX37" fmla="*/ 166820 w 15081962"/>
              <a:gd name="connsiteY37" fmla="*/ 16058541 h 18604574"/>
              <a:gd name="connsiteX38" fmla="*/ 0 w 15081962"/>
              <a:gd name="connsiteY38" fmla="*/ 15891722 h 18604574"/>
              <a:gd name="connsiteX39" fmla="*/ 166820 w 15081962"/>
              <a:gd name="connsiteY39" fmla="*/ 15724903 h 18604574"/>
              <a:gd name="connsiteX40" fmla="*/ 11286571 w 15081962"/>
              <a:gd name="connsiteY40" fmla="*/ 15012831 h 18604574"/>
              <a:gd name="connsiteX41" fmla="*/ 11453391 w 15081962"/>
              <a:gd name="connsiteY41" fmla="*/ 15179650 h 18604574"/>
              <a:gd name="connsiteX42" fmla="*/ 11286571 w 15081962"/>
              <a:gd name="connsiteY42" fmla="*/ 15346469 h 18604574"/>
              <a:gd name="connsiteX43" fmla="*/ 11119751 w 15081962"/>
              <a:gd name="connsiteY43" fmla="*/ 15179650 h 18604574"/>
              <a:gd name="connsiteX44" fmla="*/ 11286571 w 15081962"/>
              <a:gd name="connsiteY44" fmla="*/ 15012831 h 18604574"/>
              <a:gd name="connsiteX45" fmla="*/ 4972864 w 15081962"/>
              <a:gd name="connsiteY45" fmla="*/ 14954774 h 18604574"/>
              <a:gd name="connsiteX46" fmla="*/ 5139684 w 15081962"/>
              <a:gd name="connsiteY46" fmla="*/ 15121593 h 18604574"/>
              <a:gd name="connsiteX47" fmla="*/ 4972864 w 15081962"/>
              <a:gd name="connsiteY47" fmla="*/ 15288412 h 18604574"/>
              <a:gd name="connsiteX48" fmla="*/ 4806044 w 15081962"/>
              <a:gd name="connsiteY48" fmla="*/ 15121593 h 18604574"/>
              <a:gd name="connsiteX49" fmla="*/ 4972864 w 15081962"/>
              <a:gd name="connsiteY49" fmla="*/ 14954774 h 18604574"/>
              <a:gd name="connsiteX50" fmla="*/ 3022213 w 15081962"/>
              <a:gd name="connsiteY50" fmla="*/ 14859111 h 18604574"/>
              <a:gd name="connsiteX51" fmla="*/ 3189033 w 15081962"/>
              <a:gd name="connsiteY51" fmla="*/ 15025930 h 18604574"/>
              <a:gd name="connsiteX52" fmla="*/ 3022213 w 15081962"/>
              <a:gd name="connsiteY52" fmla="*/ 15192749 h 18604574"/>
              <a:gd name="connsiteX53" fmla="*/ 2855393 w 15081962"/>
              <a:gd name="connsiteY53" fmla="*/ 15025930 h 18604574"/>
              <a:gd name="connsiteX54" fmla="*/ 3022213 w 15081962"/>
              <a:gd name="connsiteY54" fmla="*/ 14859111 h 18604574"/>
              <a:gd name="connsiteX55" fmla="*/ 8735482 w 15081962"/>
              <a:gd name="connsiteY55" fmla="*/ 14466494 h 18604574"/>
              <a:gd name="connsiteX56" fmla="*/ 8902302 w 15081962"/>
              <a:gd name="connsiteY56" fmla="*/ 14633313 h 18604574"/>
              <a:gd name="connsiteX57" fmla="*/ 8735482 w 15081962"/>
              <a:gd name="connsiteY57" fmla="*/ 14800132 h 18604574"/>
              <a:gd name="connsiteX58" fmla="*/ 8568662 w 15081962"/>
              <a:gd name="connsiteY58" fmla="*/ 14633313 h 18604574"/>
              <a:gd name="connsiteX59" fmla="*/ 8735482 w 15081962"/>
              <a:gd name="connsiteY59" fmla="*/ 14466494 h 18604574"/>
              <a:gd name="connsiteX60" fmla="*/ 14305542 w 15081962"/>
              <a:gd name="connsiteY60" fmla="*/ 14388716 h 18604574"/>
              <a:gd name="connsiteX61" fmla="*/ 14472362 w 15081962"/>
              <a:gd name="connsiteY61" fmla="*/ 14555535 h 18604574"/>
              <a:gd name="connsiteX62" fmla="*/ 14305542 w 15081962"/>
              <a:gd name="connsiteY62" fmla="*/ 14722354 h 18604574"/>
              <a:gd name="connsiteX63" fmla="*/ 14138722 w 15081962"/>
              <a:gd name="connsiteY63" fmla="*/ 14555535 h 18604574"/>
              <a:gd name="connsiteX64" fmla="*/ 14305542 w 15081962"/>
              <a:gd name="connsiteY64" fmla="*/ 14388716 h 18604574"/>
              <a:gd name="connsiteX65" fmla="*/ 12320511 w 15081962"/>
              <a:gd name="connsiteY65" fmla="*/ 13435980 h 18604574"/>
              <a:gd name="connsiteX66" fmla="*/ 12487331 w 15081962"/>
              <a:gd name="connsiteY66" fmla="*/ 13602799 h 18604574"/>
              <a:gd name="connsiteX67" fmla="*/ 12320511 w 15081962"/>
              <a:gd name="connsiteY67" fmla="*/ 13769618 h 18604574"/>
              <a:gd name="connsiteX68" fmla="*/ 12153691 w 15081962"/>
              <a:gd name="connsiteY68" fmla="*/ 13602799 h 18604574"/>
              <a:gd name="connsiteX69" fmla="*/ 12320511 w 15081962"/>
              <a:gd name="connsiteY69" fmla="*/ 13435980 h 18604574"/>
              <a:gd name="connsiteX70" fmla="*/ 1304176 w 15081962"/>
              <a:gd name="connsiteY70" fmla="*/ 13305352 h 18604574"/>
              <a:gd name="connsiteX71" fmla="*/ 1470996 w 15081962"/>
              <a:gd name="connsiteY71" fmla="*/ 13472171 h 18604574"/>
              <a:gd name="connsiteX72" fmla="*/ 1304176 w 15081962"/>
              <a:gd name="connsiteY72" fmla="*/ 13638990 h 18604574"/>
              <a:gd name="connsiteX73" fmla="*/ 1137356 w 15081962"/>
              <a:gd name="connsiteY73" fmla="*/ 13472171 h 18604574"/>
              <a:gd name="connsiteX74" fmla="*/ 1304176 w 15081962"/>
              <a:gd name="connsiteY74" fmla="*/ 13305352 h 18604574"/>
              <a:gd name="connsiteX75" fmla="*/ 6993775 w 15081962"/>
              <a:gd name="connsiteY75" fmla="*/ 12702650 h 18604574"/>
              <a:gd name="connsiteX76" fmla="*/ 7160594 w 15081962"/>
              <a:gd name="connsiteY76" fmla="*/ 12869469 h 18604574"/>
              <a:gd name="connsiteX77" fmla="*/ 6993775 w 15081962"/>
              <a:gd name="connsiteY77" fmla="*/ 13036288 h 18604574"/>
              <a:gd name="connsiteX78" fmla="*/ 6826955 w 15081962"/>
              <a:gd name="connsiteY78" fmla="*/ 12869469 h 18604574"/>
              <a:gd name="connsiteX79" fmla="*/ 6993775 w 15081962"/>
              <a:gd name="connsiteY79" fmla="*/ 12702650 h 18604574"/>
              <a:gd name="connsiteX80" fmla="*/ 4903720 w 15081962"/>
              <a:gd name="connsiteY80" fmla="*/ 12423454 h 18604574"/>
              <a:gd name="connsiteX81" fmla="*/ 5070540 w 15081962"/>
              <a:gd name="connsiteY81" fmla="*/ 12590273 h 18604574"/>
              <a:gd name="connsiteX82" fmla="*/ 4903720 w 15081962"/>
              <a:gd name="connsiteY82" fmla="*/ 12757092 h 18604574"/>
              <a:gd name="connsiteX83" fmla="*/ 4736901 w 15081962"/>
              <a:gd name="connsiteY83" fmla="*/ 12590273 h 18604574"/>
              <a:gd name="connsiteX84" fmla="*/ 4903720 w 15081962"/>
              <a:gd name="connsiteY84" fmla="*/ 12423454 h 18604574"/>
              <a:gd name="connsiteX85" fmla="*/ 10935617 w 15081962"/>
              <a:gd name="connsiteY85" fmla="*/ 12404915 h 18604574"/>
              <a:gd name="connsiteX86" fmla="*/ 11102437 w 15081962"/>
              <a:gd name="connsiteY86" fmla="*/ 12571734 h 18604574"/>
              <a:gd name="connsiteX87" fmla="*/ 10935617 w 15081962"/>
              <a:gd name="connsiteY87" fmla="*/ 12738553 h 18604574"/>
              <a:gd name="connsiteX88" fmla="*/ 10768797 w 15081962"/>
              <a:gd name="connsiteY88" fmla="*/ 12571734 h 18604574"/>
              <a:gd name="connsiteX89" fmla="*/ 10935617 w 15081962"/>
              <a:gd name="connsiteY89" fmla="*/ 12404915 h 18604574"/>
              <a:gd name="connsiteX90" fmla="*/ 13526436 w 15081962"/>
              <a:gd name="connsiteY90" fmla="*/ 11716446 h 18604574"/>
              <a:gd name="connsiteX91" fmla="*/ 13693256 w 15081962"/>
              <a:gd name="connsiteY91" fmla="*/ 11883265 h 18604574"/>
              <a:gd name="connsiteX92" fmla="*/ 13526436 w 15081962"/>
              <a:gd name="connsiteY92" fmla="*/ 12050084 h 18604574"/>
              <a:gd name="connsiteX93" fmla="*/ 13359616 w 15081962"/>
              <a:gd name="connsiteY93" fmla="*/ 11883265 h 18604574"/>
              <a:gd name="connsiteX94" fmla="*/ 13526436 w 15081962"/>
              <a:gd name="connsiteY94" fmla="*/ 11716446 h 18604574"/>
              <a:gd name="connsiteX95" fmla="*/ 2743017 w 15081962"/>
              <a:gd name="connsiteY95" fmla="*/ 11269677 h 18604574"/>
              <a:gd name="connsiteX96" fmla="*/ 2909837 w 15081962"/>
              <a:gd name="connsiteY96" fmla="*/ 11436496 h 18604574"/>
              <a:gd name="connsiteX97" fmla="*/ 2743017 w 15081962"/>
              <a:gd name="connsiteY97" fmla="*/ 11603315 h 18604574"/>
              <a:gd name="connsiteX98" fmla="*/ 2576196 w 15081962"/>
              <a:gd name="connsiteY98" fmla="*/ 11436496 h 18604574"/>
              <a:gd name="connsiteX99" fmla="*/ 2743017 w 15081962"/>
              <a:gd name="connsiteY99" fmla="*/ 11269677 h 18604574"/>
              <a:gd name="connsiteX100" fmla="*/ 8837509 w 15081962"/>
              <a:gd name="connsiteY100" fmla="*/ 11049001 h 18604574"/>
              <a:gd name="connsiteX101" fmla="*/ 9004329 w 15081962"/>
              <a:gd name="connsiteY101" fmla="*/ 11215820 h 18604574"/>
              <a:gd name="connsiteX102" fmla="*/ 8837509 w 15081962"/>
              <a:gd name="connsiteY102" fmla="*/ 11382639 h 18604574"/>
              <a:gd name="connsiteX103" fmla="*/ 8670689 w 15081962"/>
              <a:gd name="connsiteY103" fmla="*/ 11215820 h 18604574"/>
              <a:gd name="connsiteX104" fmla="*/ 8837509 w 15081962"/>
              <a:gd name="connsiteY104" fmla="*/ 11049001 h 18604574"/>
              <a:gd name="connsiteX105" fmla="*/ 446011 w 15081962"/>
              <a:gd name="connsiteY105" fmla="*/ 9985054 h 18604574"/>
              <a:gd name="connsiteX106" fmla="*/ 612831 w 15081962"/>
              <a:gd name="connsiteY106" fmla="*/ 10151873 h 18604574"/>
              <a:gd name="connsiteX107" fmla="*/ 446011 w 15081962"/>
              <a:gd name="connsiteY107" fmla="*/ 10318692 h 18604574"/>
              <a:gd name="connsiteX108" fmla="*/ 279191 w 15081962"/>
              <a:gd name="connsiteY108" fmla="*/ 10151873 h 18604574"/>
              <a:gd name="connsiteX109" fmla="*/ 446011 w 15081962"/>
              <a:gd name="connsiteY109" fmla="*/ 9985054 h 18604574"/>
              <a:gd name="connsiteX110" fmla="*/ 10117767 w 15081962"/>
              <a:gd name="connsiteY110" fmla="*/ 9534519 h 18604574"/>
              <a:gd name="connsiteX111" fmla="*/ 10284587 w 15081962"/>
              <a:gd name="connsiteY111" fmla="*/ 9701338 h 18604574"/>
              <a:gd name="connsiteX112" fmla="*/ 10117767 w 15081962"/>
              <a:gd name="connsiteY112" fmla="*/ 9868156 h 18604574"/>
              <a:gd name="connsiteX113" fmla="*/ 9950947 w 15081962"/>
              <a:gd name="connsiteY113" fmla="*/ 9701338 h 18604574"/>
              <a:gd name="connsiteX114" fmla="*/ 10117767 w 15081962"/>
              <a:gd name="connsiteY114" fmla="*/ 9534519 h 18604574"/>
              <a:gd name="connsiteX115" fmla="*/ 5349315 w 15081962"/>
              <a:gd name="connsiteY115" fmla="*/ 9534519 h 18604574"/>
              <a:gd name="connsiteX116" fmla="*/ 5516135 w 15081962"/>
              <a:gd name="connsiteY116" fmla="*/ 9701338 h 18604574"/>
              <a:gd name="connsiteX117" fmla="*/ 5349315 w 15081962"/>
              <a:gd name="connsiteY117" fmla="*/ 9868156 h 18604574"/>
              <a:gd name="connsiteX118" fmla="*/ 5182495 w 15081962"/>
              <a:gd name="connsiteY118" fmla="*/ 9701338 h 18604574"/>
              <a:gd name="connsiteX119" fmla="*/ 5349315 w 15081962"/>
              <a:gd name="connsiteY119" fmla="*/ 9534519 h 18604574"/>
              <a:gd name="connsiteX120" fmla="*/ 14324722 w 15081962"/>
              <a:gd name="connsiteY120" fmla="*/ 9365136 h 18604574"/>
              <a:gd name="connsiteX121" fmla="*/ 14491542 w 15081962"/>
              <a:gd name="connsiteY121" fmla="*/ 9531954 h 18604574"/>
              <a:gd name="connsiteX122" fmla="*/ 14324722 w 15081962"/>
              <a:gd name="connsiteY122" fmla="*/ 9698774 h 18604574"/>
              <a:gd name="connsiteX123" fmla="*/ 14157902 w 15081962"/>
              <a:gd name="connsiteY123" fmla="*/ 9531954 h 18604574"/>
              <a:gd name="connsiteX124" fmla="*/ 14324722 w 15081962"/>
              <a:gd name="connsiteY124" fmla="*/ 9365136 h 18604574"/>
              <a:gd name="connsiteX125" fmla="*/ 12527918 w 15081962"/>
              <a:gd name="connsiteY125" fmla="*/ 9354679 h 18604574"/>
              <a:gd name="connsiteX126" fmla="*/ 12694738 w 15081962"/>
              <a:gd name="connsiteY126" fmla="*/ 9521497 h 18604574"/>
              <a:gd name="connsiteX127" fmla="*/ 12527918 w 15081962"/>
              <a:gd name="connsiteY127" fmla="*/ 9688316 h 18604574"/>
              <a:gd name="connsiteX128" fmla="*/ 12361098 w 15081962"/>
              <a:gd name="connsiteY128" fmla="*/ 9521497 h 18604574"/>
              <a:gd name="connsiteX129" fmla="*/ 12527918 w 15081962"/>
              <a:gd name="connsiteY129" fmla="*/ 9354679 h 18604574"/>
              <a:gd name="connsiteX130" fmla="*/ 7427697 w 15081962"/>
              <a:gd name="connsiteY130" fmla="*/ 8658995 h 18604574"/>
              <a:gd name="connsiteX131" fmla="*/ 7594516 w 15081962"/>
              <a:gd name="connsiteY131" fmla="*/ 8825814 h 18604574"/>
              <a:gd name="connsiteX132" fmla="*/ 7427697 w 15081962"/>
              <a:gd name="connsiteY132" fmla="*/ 8992634 h 18604574"/>
              <a:gd name="connsiteX133" fmla="*/ 7260881 w 15081962"/>
              <a:gd name="connsiteY133" fmla="*/ 8825814 h 18604574"/>
              <a:gd name="connsiteX134" fmla="*/ 7427697 w 15081962"/>
              <a:gd name="connsiteY134" fmla="*/ 8658995 h 18604574"/>
              <a:gd name="connsiteX135" fmla="*/ 3074920 w 15081962"/>
              <a:gd name="connsiteY135" fmla="*/ 8602685 h 18604574"/>
              <a:gd name="connsiteX136" fmla="*/ 3241740 w 15081962"/>
              <a:gd name="connsiteY136" fmla="*/ 8769504 h 18604574"/>
              <a:gd name="connsiteX137" fmla="*/ 3074920 w 15081962"/>
              <a:gd name="connsiteY137" fmla="*/ 8936324 h 18604574"/>
              <a:gd name="connsiteX138" fmla="*/ 2908100 w 15081962"/>
              <a:gd name="connsiteY138" fmla="*/ 8769504 h 18604574"/>
              <a:gd name="connsiteX139" fmla="*/ 3074920 w 15081962"/>
              <a:gd name="connsiteY139" fmla="*/ 8602685 h 18604574"/>
              <a:gd name="connsiteX140" fmla="*/ 11201004 w 15081962"/>
              <a:gd name="connsiteY140" fmla="*/ 7765690 h 18604574"/>
              <a:gd name="connsiteX141" fmla="*/ 11367824 w 15081962"/>
              <a:gd name="connsiteY141" fmla="*/ 7932509 h 18604574"/>
              <a:gd name="connsiteX142" fmla="*/ 11201004 w 15081962"/>
              <a:gd name="connsiteY142" fmla="*/ 8099328 h 18604574"/>
              <a:gd name="connsiteX143" fmla="*/ 11034184 w 15081962"/>
              <a:gd name="connsiteY143" fmla="*/ 7932509 h 18604574"/>
              <a:gd name="connsiteX144" fmla="*/ 11201004 w 15081962"/>
              <a:gd name="connsiteY144" fmla="*/ 7765690 h 18604574"/>
              <a:gd name="connsiteX145" fmla="*/ 14075184 w 15081962"/>
              <a:gd name="connsiteY145" fmla="*/ 7120824 h 18604574"/>
              <a:gd name="connsiteX146" fmla="*/ 14242004 w 15081962"/>
              <a:gd name="connsiteY146" fmla="*/ 7287643 h 18604574"/>
              <a:gd name="connsiteX147" fmla="*/ 14075184 w 15081962"/>
              <a:gd name="connsiteY147" fmla="*/ 7454462 h 18604574"/>
              <a:gd name="connsiteX148" fmla="*/ 13908364 w 15081962"/>
              <a:gd name="connsiteY148" fmla="*/ 7287643 h 18604574"/>
              <a:gd name="connsiteX149" fmla="*/ 14075184 w 15081962"/>
              <a:gd name="connsiteY149" fmla="*/ 7120824 h 18604574"/>
              <a:gd name="connsiteX150" fmla="*/ 6249328 w 15081962"/>
              <a:gd name="connsiteY150" fmla="*/ 7069433 h 18604574"/>
              <a:gd name="connsiteX151" fmla="*/ 6416147 w 15081962"/>
              <a:gd name="connsiteY151" fmla="*/ 7236252 h 18604574"/>
              <a:gd name="connsiteX152" fmla="*/ 6249328 w 15081962"/>
              <a:gd name="connsiteY152" fmla="*/ 7403071 h 18604574"/>
              <a:gd name="connsiteX153" fmla="*/ 6082505 w 15081962"/>
              <a:gd name="connsiteY153" fmla="*/ 7236252 h 18604574"/>
              <a:gd name="connsiteX154" fmla="*/ 6249328 w 15081962"/>
              <a:gd name="connsiteY154" fmla="*/ 7069433 h 18604574"/>
              <a:gd name="connsiteX155" fmla="*/ 296360 w 15081962"/>
              <a:gd name="connsiteY155" fmla="*/ 6892693 h 18604574"/>
              <a:gd name="connsiteX156" fmla="*/ 463180 w 15081962"/>
              <a:gd name="connsiteY156" fmla="*/ 7059512 h 18604574"/>
              <a:gd name="connsiteX157" fmla="*/ 296360 w 15081962"/>
              <a:gd name="connsiteY157" fmla="*/ 7226331 h 18604574"/>
              <a:gd name="connsiteX158" fmla="*/ 129540 w 15081962"/>
              <a:gd name="connsiteY158" fmla="*/ 7059512 h 18604574"/>
              <a:gd name="connsiteX159" fmla="*/ 296360 w 15081962"/>
              <a:gd name="connsiteY159" fmla="*/ 6892693 h 18604574"/>
              <a:gd name="connsiteX160" fmla="*/ 3892574 w 15081962"/>
              <a:gd name="connsiteY160" fmla="*/ 6880197 h 18604574"/>
              <a:gd name="connsiteX161" fmla="*/ 4059394 w 15081962"/>
              <a:gd name="connsiteY161" fmla="*/ 7047016 h 18604574"/>
              <a:gd name="connsiteX162" fmla="*/ 3892574 w 15081962"/>
              <a:gd name="connsiteY162" fmla="*/ 7213835 h 18604574"/>
              <a:gd name="connsiteX163" fmla="*/ 3725755 w 15081962"/>
              <a:gd name="connsiteY163" fmla="*/ 7047016 h 18604574"/>
              <a:gd name="connsiteX164" fmla="*/ 3892574 w 15081962"/>
              <a:gd name="connsiteY164" fmla="*/ 6880197 h 18604574"/>
              <a:gd name="connsiteX165" fmla="*/ 9164468 w 15081962"/>
              <a:gd name="connsiteY165" fmla="*/ 6880196 h 18604574"/>
              <a:gd name="connsiteX166" fmla="*/ 9331288 w 15081962"/>
              <a:gd name="connsiteY166" fmla="*/ 7047015 h 18604574"/>
              <a:gd name="connsiteX167" fmla="*/ 9164468 w 15081962"/>
              <a:gd name="connsiteY167" fmla="*/ 7213834 h 18604574"/>
              <a:gd name="connsiteX168" fmla="*/ 8997648 w 15081962"/>
              <a:gd name="connsiteY168" fmla="*/ 7047015 h 18604574"/>
              <a:gd name="connsiteX169" fmla="*/ 9164468 w 15081962"/>
              <a:gd name="connsiteY169" fmla="*/ 6880196 h 18604574"/>
              <a:gd name="connsiteX170" fmla="*/ 11711522 w 15081962"/>
              <a:gd name="connsiteY170" fmla="*/ 5665451 h 18604574"/>
              <a:gd name="connsiteX171" fmla="*/ 11878342 w 15081962"/>
              <a:gd name="connsiteY171" fmla="*/ 5832270 h 18604574"/>
              <a:gd name="connsiteX172" fmla="*/ 11711522 w 15081962"/>
              <a:gd name="connsiteY172" fmla="*/ 5999089 h 18604574"/>
              <a:gd name="connsiteX173" fmla="*/ 11544702 w 15081962"/>
              <a:gd name="connsiteY173" fmla="*/ 5832270 h 18604574"/>
              <a:gd name="connsiteX174" fmla="*/ 11711522 w 15081962"/>
              <a:gd name="connsiteY174" fmla="*/ 5665451 h 18604574"/>
              <a:gd name="connsiteX175" fmla="*/ 14512373 w 15081962"/>
              <a:gd name="connsiteY175" fmla="*/ 5209543 h 18604574"/>
              <a:gd name="connsiteX176" fmla="*/ 14679193 w 15081962"/>
              <a:gd name="connsiteY176" fmla="*/ 5376362 h 18604574"/>
              <a:gd name="connsiteX177" fmla="*/ 14512373 w 15081962"/>
              <a:gd name="connsiteY177" fmla="*/ 5543181 h 18604574"/>
              <a:gd name="connsiteX178" fmla="*/ 14345553 w 15081962"/>
              <a:gd name="connsiteY178" fmla="*/ 5376362 h 18604574"/>
              <a:gd name="connsiteX179" fmla="*/ 14512373 w 15081962"/>
              <a:gd name="connsiteY179" fmla="*/ 5209543 h 18604574"/>
              <a:gd name="connsiteX180" fmla="*/ 2886637 w 15081962"/>
              <a:gd name="connsiteY180" fmla="*/ 4979600 h 18604574"/>
              <a:gd name="connsiteX181" fmla="*/ 3053457 w 15081962"/>
              <a:gd name="connsiteY181" fmla="*/ 5146419 h 18604574"/>
              <a:gd name="connsiteX182" fmla="*/ 2886637 w 15081962"/>
              <a:gd name="connsiteY182" fmla="*/ 5313238 h 18604574"/>
              <a:gd name="connsiteX183" fmla="*/ 2719817 w 15081962"/>
              <a:gd name="connsiteY183" fmla="*/ 5146419 h 18604574"/>
              <a:gd name="connsiteX184" fmla="*/ 2886637 w 15081962"/>
              <a:gd name="connsiteY184" fmla="*/ 4979600 h 18604574"/>
              <a:gd name="connsiteX185" fmla="*/ 7516283 w 15081962"/>
              <a:gd name="connsiteY185" fmla="*/ 4979599 h 18604574"/>
              <a:gd name="connsiteX186" fmla="*/ 7683102 w 15081962"/>
              <a:gd name="connsiteY186" fmla="*/ 5146419 h 18604574"/>
              <a:gd name="connsiteX187" fmla="*/ 7516283 w 15081962"/>
              <a:gd name="connsiteY187" fmla="*/ 5313238 h 18604574"/>
              <a:gd name="connsiteX188" fmla="*/ 7349462 w 15081962"/>
              <a:gd name="connsiteY188" fmla="*/ 5146419 h 18604574"/>
              <a:gd name="connsiteX189" fmla="*/ 7516283 w 15081962"/>
              <a:gd name="connsiteY189" fmla="*/ 4979599 h 18604574"/>
              <a:gd name="connsiteX190" fmla="*/ 1097543 w 15081962"/>
              <a:gd name="connsiteY190" fmla="*/ 4239602 h 18604574"/>
              <a:gd name="connsiteX191" fmla="*/ 1264363 w 15081962"/>
              <a:gd name="connsiteY191" fmla="*/ 4406422 h 18604574"/>
              <a:gd name="connsiteX192" fmla="*/ 1097543 w 15081962"/>
              <a:gd name="connsiteY192" fmla="*/ 4573240 h 18604574"/>
              <a:gd name="connsiteX193" fmla="*/ 930723 w 15081962"/>
              <a:gd name="connsiteY193" fmla="*/ 4406422 h 18604574"/>
              <a:gd name="connsiteX194" fmla="*/ 1097543 w 15081962"/>
              <a:gd name="connsiteY194" fmla="*/ 4239602 h 18604574"/>
              <a:gd name="connsiteX195" fmla="*/ 11480201 w 15081962"/>
              <a:gd name="connsiteY195" fmla="*/ 4184971 h 18604574"/>
              <a:gd name="connsiteX196" fmla="*/ 11647021 w 15081962"/>
              <a:gd name="connsiteY196" fmla="*/ 4351790 h 18604574"/>
              <a:gd name="connsiteX197" fmla="*/ 11480201 w 15081962"/>
              <a:gd name="connsiteY197" fmla="*/ 4518609 h 18604574"/>
              <a:gd name="connsiteX198" fmla="*/ 11313381 w 15081962"/>
              <a:gd name="connsiteY198" fmla="*/ 4351790 h 18604574"/>
              <a:gd name="connsiteX199" fmla="*/ 11480201 w 15081962"/>
              <a:gd name="connsiteY199" fmla="*/ 4184971 h 18604574"/>
              <a:gd name="connsiteX200" fmla="*/ 5582458 w 15081962"/>
              <a:gd name="connsiteY200" fmla="*/ 3905775 h 18604574"/>
              <a:gd name="connsiteX201" fmla="*/ 5749278 w 15081962"/>
              <a:gd name="connsiteY201" fmla="*/ 4072594 h 18604574"/>
              <a:gd name="connsiteX202" fmla="*/ 5582458 w 15081962"/>
              <a:gd name="connsiteY202" fmla="*/ 4239413 h 18604574"/>
              <a:gd name="connsiteX203" fmla="*/ 5415638 w 15081962"/>
              <a:gd name="connsiteY203" fmla="*/ 4072594 h 18604574"/>
              <a:gd name="connsiteX204" fmla="*/ 5582458 w 15081962"/>
              <a:gd name="connsiteY204" fmla="*/ 3905775 h 18604574"/>
              <a:gd name="connsiteX205" fmla="*/ 9508977 w 15081962"/>
              <a:gd name="connsiteY205" fmla="*/ 3339717 h 18604574"/>
              <a:gd name="connsiteX206" fmla="*/ 9675797 w 15081962"/>
              <a:gd name="connsiteY206" fmla="*/ 3506537 h 18604574"/>
              <a:gd name="connsiteX207" fmla="*/ 9508977 w 15081962"/>
              <a:gd name="connsiteY207" fmla="*/ 3673356 h 18604574"/>
              <a:gd name="connsiteX208" fmla="*/ 9342157 w 15081962"/>
              <a:gd name="connsiteY208" fmla="*/ 3506537 h 18604574"/>
              <a:gd name="connsiteX209" fmla="*/ 9508977 w 15081962"/>
              <a:gd name="connsiteY209" fmla="*/ 3339717 h 18604574"/>
              <a:gd name="connsiteX210" fmla="*/ 14915142 w 15081962"/>
              <a:gd name="connsiteY210" fmla="*/ 3339717 h 18604574"/>
              <a:gd name="connsiteX211" fmla="*/ 15081962 w 15081962"/>
              <a:gd name="connsiteY211" fmla="*/ 3506536 h 18604574"/>
              <a:gd name="connsiteX212" fmla="*/ 14915142 w 15081962"/>
              <a:gd name="connsiteY212" fmla="*/ 3673355 h 18604574"/>
              <a:gd name="connsiteX213" fmla="*/ 14748322 w 15081962"/>
              <a:gd name="connsiteY213" fmla="*/ 3506536 h 18604574"/>
              <a:gd name="connsiteX214" fmla="*/ 14915142 w 15081962"/>
              <a:gd name="connsiteY214" fmla="*/ 3339717 h 18604574"/>
              <a:gd name="connsiteX215" fmla="*/ 3445029 w 15081962"/>
              <a:gd name="connsiteY215" fmla="*/ 2970531 h 18604574"/>
              <a:gd name="connsiteX216" fmla="*/ 3611849 w 15081962"/>
              <a:gd name="connsiteY216" fmla="*/ 3137350 h 18604574"/>
              <a:gd name="connsiteX217" fmla="*/ 3445029 w 15081962"/>
              <a:gd name="connsiteY217" fmla="*/ 3304169 h 18604574"/>
              <a:gd name="connsiteX218" fmla="*/ 3278209 w 15081962"/>
              <a:gd name="connsiteY218" fmla="*/ 3137350 h 18604574"/>
              <a:gd name="connsiteX219" fmla="*/ 3445029 w 15081962"/>
              <a:gd name="connsiteY219" fmla="*/ 2970531 h 18604574"/>
              <a:gd name="connsiteX220" fmla="*/ 12968042 w 15081962"/>
              <a:gd name="connsiteY220" fmla="*/ 2691334 h 18604574"/>
              <a:gd name="connsiteX221" fmla="*/ 13134862 w 15081962"/>
              <a:gd name="connsiteY221" fmla="*/ 2858153 h 18604574"/>
              <a:gd name="connsiteX222" fmla="*/ 12968042 w 15081962"/>
              <a:gd name="connsiteY222" fmla="*/ 3024972 h 18604574"/>
              <a:gd name="connsiteX223" fmla="*/ 12801222 w 15081962"/>
              <a:gd name="connsiteY223" fmla="*/ 2858153 h 18604574"/>
              <a:gd name="connsiteX224" fmla="*/ 12968042 w 15081962"/>
              <a:gd name="connsiteY224" fmla="*/ 2691334 h 18604574"/>
              <a:gd name="connsiteX225" fmla="*/ 296353 w 15081962"/>
              <a:gd name="connsiteY225" fmla="*/ 2288738 h 18604574"/>
              <a:gd name="connsiteX226" fmla="*/ 463173 w 15081962"/>
              <a:gd name="connsiteY226" fmla="*/ 2455556 h 18604574"/>
              <a:gd name="connsiteX227" fmla="*/ 296353 w 15081962"/>
              <a:gd name="connsiteY227" fmla="*/ 2622377 h 18604574"/>
              <a:gd name="connsiteX228" fmla="*/ 129533 w 15081962"/>
              <a:gd name="connsiteY228" fmla="*/ 2455556 h 18604574"/>
              <a:gd name="connsiteX229" fmla="*/ 296353 w 15081962"/>
              <a:gd name="connsiteY229" fmla="*/ 2288738 h 18604574"/>
              <a:gd name="connsiteX230" fmla="*/ 7603368 w 15081962"/>
              <a:gd name="connsiteY230" fmla="*/ 1653652 h 18604574"/>
              <a:gd name="connsiteX231" fmla="*/ 7770188 w 15081962"/>
              <a:gd name="connsiteY231" fmla="*/ 1820470 h 18604574"/>
              <a:gd name="connsiteX232" fmla="*/ 7603368 w 15081962"/>
              <a:gd name="connsiteY232" fmla="*/ 1987288 h 18604574"/>
              <a:gd name="connsiteX233" fmla="*/ 7436549 w 15081962"/>
              <a:gd name="connsiteY233" fmla="*/ 1820470 h 18604574"/>
              <a:gd name="connsiteX234" fmla="*/ 7603368 w 15081962"/>
              <a:gd name="connsiteY234" fmla="*/ 1653652 h 18604574"/>
              <a:gd name="connsiteX235" fmla="*/ 5264617 w 15081962"/>
              <a:gd name="connsiteY235" fmla="*/ 1390159 h 18604574"/>
              <a:gd name="connsiteX236" fmla="*/ 5431436 w 15081962"/>
              <a:gd name="connsiteY236" fmla="*/ 1556979 h 18604574"/>
              <a:gd name="connsiteX237" fmla="*/ 5264617 w 15081962"/>
              <a:gd name="connsiteY237" fmla="*/ 1723800 h 18604574"/>
              <a:gd name="connsiteX238" fmla="*/ 5097796 w 15081962"/>
              <a:gd name="connsiteY238" fmla="*/ 1556979 h 18604574"/>
              <a:gd name="connsiteX239" fmla="*/ 5264617 w 15081962"/>
              <a:gd name="connsiteY239" fmla="*/ 1390159 h 18604574"/>
              <a:gd name="connsiteX240" fmla="*/ 11545217 w 15081962"/>
              <a:gd name="connsiteY240" fmla="*/ 1355915 h 18604574"/>
              <a:gd name="connsiteX241" fmla="*/ 11712037 w 15081962"/>
              <a:gd name="connsiteY241" fmla="*/ 1522735 h 18604574"/>
              <a:gd name="connsiteX242" fmla="*/ 11545217 w 15081962"/>
              <a:gd name="connsiteY242" fmla="*/ 1689553 h 18604574"/>
              <a:gd name="connsiteX243" fmla="*/ 11378397 w 15081962"/>
              <a:gd name="connsiteY243" fmla="*/ 1522735 h 18604574"/>
              <a:gd name="connsiteX244" fmla="*/ 11545217 w 15081962"/>
              <a:gd name="connsiteY244" fmla="*/ 1355915 h 18604574"/>
              <a:gd name="connsiteX245" fmla="*/ 2851647 w 15081962"/>
              <a:gd name="connsiteY245" fmla="*/ 831768 h 18604574"/>
              <a:gd name="connsiteX246" fmla="*/ 3018467 w 15081962"/>
              <a:gd name="connsiteY246" fmla="*/ 998587 h 18604574"/>
              <a:gd name="connsiteX247" fmla="*/ 2851647 w 15081962"/>
              <a:gd name="connsiteY247" fmla="*/ 1165408 h 18604574"/>
              <a:gd name="connsiteX248" fmla="*/ 2684827 w 15081962"/>
              <a:gd name="connsiteY248" fmla="*/ 998587 h 18604574"/>
              <a:gd name="connsiteX249" fmla="*/ 2851647 w 15081962"/>
              <a:gd name="connsiteY249" fmla="*/ 831768 h 18604574"/>
              <a:gd name="connsiteX250" fmla="*/ 14136036 w 15081962"/>
              <a:gd name="connsiteY250" fmla="*/ 667446 h 18604574"/>
              <a:gd name="connsiteX251" fmla="*/ 14302856 w 15081962"/>
              <a:gd name="connsiteY251" fmla="*/ 834265 h 18604574"/>
              <a:gd name="connsiteX252" fmla="*/ 14136036 w 15081962"/>
              <a:gd name="connsiteY252" fmla="*/ 1001084 h 18604574"/>
              <a:gd name="connsiteX253" fmla="*/ 13969216 w 15081962"/>
              <a:gd name="connsiteY253" fmla="*/ 834265 h 18604574"/>
              <a:gd name="connsiteX254" fmla="*/ 14136036 w 15081962"/>
              <a:gd name="connsiteY254" fmla="*/ 667446 h 18604574"/>
              <a:gd name="connsiteX255" fmla="*/ 9447109 w 15081962"/>
              <a:gd name="connsiteY255" fmla="*/ 0 h 18604574"/>
              <a:gd name="connsiteX256" fmla="*/ 9613929 w 15081962"/>
              <a:gd name="connsiteY256" fmla="*/ 166819 h 18604574"/>
              <a:gd name="connsiteX257" fmla="*/ 9447109 w 15081962"/>
              <a:gd name="connsiteY257" fmla="*/ 333638 h 18604574"/>
              <a:gd name="connsiteX258" fmla="*/ 9280289 w 15081962"/>
              <a:gd name="connsiteY258" fmla="*/ 166819 h 18604574"/>
              <a:gd name="connsiteX259" fmla="*/ 9447109 w 15081962"/>
              <a:gd name="connsiteY259" fmla="*/ 0 h 186045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</a:cxnLst>
            <a:rect l="l" t="t" r="r" b="b"/>
            <a:pathLst>
              <a:path w="15081962" h="18604574">
                <a:moveTo>
                  <a:pt x="9280176" y="18270936"/>
                </a:moveTo>
                <a:cubicBezTo>
                  <a:pt x="9372308" y="18270936"/>
                  <a:pt x="9446996" y="18345623"/>
                  <a:pt x="9446996" y="18437755"/>
                </a:cubicBezTo>
                <a:cubicBezTo>
                  <a:pt x="9446996" y="18529887"/>
                  <a:pt x="9372308" y="18604574"/>
                  <a:pt x="9280176" y="18604574"/>
                </a:cubicBezTo>
                <a:cubicBezTo>
                  <a:pt x="9188044" y="18604574"/>
                  <a:pt x="9113356" y="18529887"/>
                  <a:pt x="9113356" y="18437755"/>
                </a:cubicBezTo>
                <a:cubicBezTo>
                  <a:pt x="9113356" y="18345623"/>
                  <a:pt x="9188044" y="18270936"/>
                  <a:pt x="9280176" y="18270936"/>
                </a:cubicBezTo>
                <a:close/>
                <a:moveTo>
                  <a:pt x="4624519" y="18017288"/>
                </a:moveTo>
                <a:cubicBezTo>
                  <a:pt x="4716651" y="18017288"/>
                  <a:pt x="4791339" y="18091975"/>
                  <a:pt x="4791339" y="18184107"/>
                </a:cubicBezTo>
                <a:cubicBezTo>
                  <a:pt x="4791339" y="18276239"/>
                  <a:pt x="4716651" y="18350926"/>
                  <a:pt x="4624519" y="18350926"/>
                </a:cubicBezTo>
                <a:cubicBezTo>
                  <a:pt x="4532387" y="18350926"/>
                  <a:pt x="4457699" y="18276239"/>
                  <a:pt x="4457699" y="18184107"/>
                </a:cubicBezTo>
                <a:cubicBezTo>
                  <a:pt x="4457699" y="18091975"/>
                  <a:pt x="4532387" y="18017288"/>
                  <a:pt x="4624519" y="18017288"/>
                </a:cubicBezTo>
                <a:close/>
                <a:moveTo>
                  <a:pt x="14233176" y="17928036"/>
                </a:moveTo>
                <a:cubicBezTo>
                  <a:pt x="14325308" y="17928036"/>
                  <a:pt x="14399996" y="18002723"/>
                  <a:pt x="14399996" y="18094855"/>
                </a:cubicBezTo>
                <a:cubicBezTo>
                  <a:pt x="14399996" y="18186987"/>
                  <a:pt x="14325308" y="18261674"/>
                  <a:pt x="14233176" y="18261674"/>
                </a:cubicBezTo>
                <a:cubicBezTo>
                  <a:pt x="14141044" y="18261674"/>
                  <a:pt x="14066356" y="18186987"/>
                  <a:pt x="14066356" y="18094855"/>
                </a:cubicBezTo>
                <a:cubicBezTo>
                  <a:pt x="14066356" y="18002723"/>
                  <a:pt x="14141044" y="17928036"/>
                  <a:pt x="14233176" y="17928036"/>
                </a:cubicBezTo>
                <a:close/>
                <a:moveTo>
                  <a:pt x="12393082" y="17057294"/>
                </a:moveTo>
                <a:cubicBezTo>
                  <a:pt x="12485214" y="17057294"/>
                  <a:pt x="12559902" y="17131981"/>
                  <a:pt x="12559902" y="17224113"/>
                </a:cubicBezTo>
                <a:cubicBezTo>
                  <a:pt x="12559902" y="17316245"/>
                  <a:pt x="12485214" y="17390932"/>
                  <a:pt x="12393082" y="17390932"/>
                </a:cubicBezTo>
                <a:cubicBezTo>
                  <a:pt x="12300950" y="17390932"/>
                  <a:pt x="12226262" y="17316245"/>
                  <a:pt x="12226262" y="17224113"/>
                </a:cubicBezTo>
                <a:cubicBezTo>
                  <a:pt x="12226262" y="17131981"/>
                  <a:pt x="12300950" y="17057294"/>
                  <a:pt x="12393082" y="17057294"/>
                </a:cubicBezTo>
                <a:close/>
                <a:moveTo>
                  <a:pt x="2567118" y="17026688"/>
                </a:moveTo>
                <a:cubicBezTo>
                  <a:pt x="2659250" y="17026688"/>
                  <a:pt x="2733938" y="17101375"/>
                  <a:pt x="2733938" y="17193507"/>
                </a:cubicBezTo>
                <a:cubicBezTo>
                  <a:pt x="2733938" y="17285639"/>
                  <a:pt x="2659250" y="17360326"/>
                  <a:pt x="2567118" y="17360326"/>
                </a:cubicBezTo>
                <a:cubicBezTo>
                  <a:pt x="2474986" y="17360326"/>
                  <a:pt x="2400298" y="17285639"/>
                  <a:pt x="2400298" y="17193507"/>
                </a:cubicBezTo>
                <a:cubicBezTo>
                  <a:pt x="2400298" y="17101375"/>
                  <a:pt x="2474986" y="17026688"/>
                  <a:pt x="2567118" y="17026688"/>
                </a:cubicBezTo>
                <a:close/>
                <a:moveTo>
                  <a:pt x="6714576" y="16841631"/>
                </a:moveTo>
                <a:cubicBezTo>
                  <a:pt x="6806707" y="16841631"/>
                  <a:pt x="6881396" y="16916318"/>
                  <a:pt x="6881396" y="17008450"/>
                </a:cubicBezTo>
                <a:cubicBezTo>
                  <a:pt x="6881396" y="17100582"/>
                  <a:pt x="6806707" y="17175269"/>
                  <a:pt x="6714576" y="17175269"/>
                </a:cubicBezTo>
                <a:cubicBezTo>
                  <a:pt x="6622445" y="17175269"/>
                  <a:pt x="6547754" y="17100582"/>
                  <a:pt x="6547754" y="17008450"/>
                </a:cubicBezTo>
                <a:cubicBezTo>
                  <a:pt x="6547754" y="16916318"/>
                  <a:pt x="6622445" y="16841631"/>
                  <a:pt x="6714576" y="16841631"/>
                </a:cubicBezTo>
                <a:close/>
                <a:moveTo>
                  <a:pt x="9838570" y="16283295"/>
                </a:moveTo>
                <a:cubicBezTo>
                  <a:pt x="9930702" y="16283295"/>
                  <a:pt x="10005390" y="16357982"/>
                  <a:pt x="10005390" y="16450114"/>
                </a:cubicBezTo>
                <a:cubicBezTo>
                  <a:pt x="10005390" y="16542246"/>
                  <a:pt x="9930702" y="16616933"/>
                  <a:pt x="9838570" y="16616933"/>
                </a:cubicBezTo>
                <a:cubicBezTo>
                  <a:pt x="9746438" y="16616933"/>
                  <a:pt x="9671750" y="16542246"/>
                  <a:pt x="9671750" y="16450114"/>
                </a:cubicBezTo>
                <a:cubicBezTo>
                  <a:pt x="9671750" y="16357982"/>
                  <a:pt x="9746438" y="16283295"/>
                  <a:pt x="9838570" y="16283295"/>
                </a:cubicBezTo>
                <a:close/>
                <a:moveTo>
                  <a:pt x="166820" y="15724903"/>
                </a:moveTo>
                <a:cubicBezTo>
                  <a:pt x="258952" y="15724903"/>
                  <a:pt x="333640" y="15799590"/>
                  <a:pt x="333640" y="15891722"/>
                </a:cubicBezTo>
                <a:cubicBezTo>
                  <a:pt x="333640" y="15983854"/>
                  <a:pt x="258952" y="16058541"/>
                  <a:pt x="166820" y="16058541"/>
                </a:cubicBezTo>
                <a:cubicBezTo>
                  <a:pt x="74688" y="16058541"/>
                  <a:pt x="0" y="15983854"/>
                  <a:pt x="0" y="15891722"/>
                </a:cubicBezTo>
                <a:cubicBezTo>
                  <a:pt x="0" y="15799590"/>
                  <a:pt x="74688" y="15724903"/>
                  <a:pt x="166820" y="15724903"/>
                </a:cubicBezTo>
                <a:close/>
                <a:moveTo>
                  <a:pt x="11286571" y="15012831"/>
                </a:moveTo>
                <a:cubicBezTo>
                  <a:pt x="11378703" y="15012831"/>
                  <a:pt x="11453391" y="15087518"/>
                  <a:pt x="11453391" y="15179650"/>
                </a:cubicBezTo>
                <a:cubicBezTo>
                  <a:pt x="11453391" y="15271782"/>
                  <a:pt x="11378703" y="15346469"/>
                  <a:pt x="11286571" y="15346469"/>
                </a:cubicBezTo>
                <a:cubicBezTo>
                  <a:pt x="11194439" y="15346469"/>
                  <a:pt x="11119751" y="15271782"/>
                  <a:pt x="11119751" y="15179650"/>
                </a:cubicBezTo>
                <a:cubicBezTo>
                  <a:pt x="11119751" y="15087518"/>
                  <a:pt x="11194439" y="15012831"/>
                  <a:pt x="11286571" y="15012831"/>
                </a:cubicBezTo>
                <a:close/>
                <a:moveTo>
                  <a:pt x="4972864" y="14954774"/>
                </a:moveTo>
                <a:cubicBezTo>
                  <a:pt x="5064995" y="14954774"/>
                  <a:pt x="5139684" y="15029461"/>
                  <a:pt x="5139684" y="15121593"/>
                </a:cubicBezTo>
                <a:cubicBezTo>
                  <a:pt x="5139684" y="15213725"/>
                  <a:pt x="5064995" y="15288412"/>
                  <a:pt x="4972864" y="15288412"/>
                </a:cubicBezTo>
                <a:cubicBezTo>
                  <a:pt x="4880732" y="15288412"/>
                  <a:pt x="4806044" y="15213725"/>
                  <a:pt x="4806044" y="15121593"/>
                </a:cubicBezTo>
                <a:cubicBezTo>
                  <a:pt x="4806044" y="15029461"/>
                  <a:pt x="4880732" y="14954774"/>
                  <a:pt x="4972864" y="14954774"/>
                </a:cubicBezTo>
                <a:close/>
                <a:moveTo>
                  <a:pt x="3022213" y="14859111"/>
                </a:moveTo>
                <a:cubicBezTo>
                  <a:pt x="3114345" y="14859111"/>
                  <a:pt x="3189033" y="14933798"/>
                  <a:pt x="3189033" y="15025930"/>
                </a:cubicBezTo>
                <a:cubicBezTo>
                  <a:pt x="3189033" y="15118062"/>
                  <a:pt x="3114345" y="15192749"/>
                  <a:pt x="3022213" y="15192749"/>
                </a:cubicBezTo>
                <a:cubicBezTo>
                  <a:pt x="2930081" y="15192749"/>
                  <a:pt x="2855393" y="15118062"/>
                  <a:pt x="2855393" y="15025930"/>
                </a:cubicBezTo>
                <a:cubicBezTo>
                  <a:pt x="2855393" y="14933798"/>
                  <a:pt x="2930081" y="14859111"/>
                  <a:pt x="3022213" y="14859111"/>
                </a:cubicBezTo>
                <a:close/>
                <a:moveTo>
                  <a:pt x="8735482" y="14466494"/>
                </a:moveTo>
                <a:cubicBezTo>
                  <a:pt x="8827614" y="14466494"/>
                  <a:pt x="8902302" y="14541181"/>
                  <a:pt x="8902302" y="14633313"/>
                </a:cubicBezTo>
                <a:cubicBezTo>
                  <a:pt x="8902302" y="14725445"/>
                  <a:pt x="8827614" y="14800132"/>
                  <a:pt x="8735482" y="14800132"/>
                </a:cubicBezTo>
                <a:cubicBezTo>
                  <a:pt x="8643350" y="14800132"/>
                  <a:pt x="8568662" y="14725445"/>
                  <a:pt x="8568662" y="14633313"/>
                </a:cubicBezTo>
                <a:cubicBezTo>
                  <a:pt x="8568662" y="14541181"/>
                  <a:pt x="8643350" y="14466494"/>
                  <a:pt x="8735482" y="14466494"/>
                </a:cubicBezTo>
                <a:close/>
                <a:moveTo>
                  <a:pt x="14305542" y="14388716"/>
                </a:moveTo>
                <a:cubicBezTo>
                  <a:pt x="14397674" y="14388716"/>
                  <a:pt x="14472362" y="14463403"/>
                  <a:pt x="14472362" y="14555535"/>
                </a:cubicBezTo>
                <a:cubicBezTo>
                  <a:pt x="14472362" y="14647667"/>
                  <a:pt x="14397674" y="14722354"/>
                  <a:pt x="14305542" y="14722354"/>
                </a:cubicBezTo>
                <a:cubicBezTo>
                  <a:pt x="14213410" y="14722354"/>
                  <a:pt x="14138722" y="14647667"/>
                  <a:pt x="14138722" y="14555535"/>
                </a:cubicBezTo>
                <a:cubicBezTo>
                  <a:pt x="14138722" y="14463403"/>
                  <a:pt x="14213410" y="14388716"/>
                  <a:pt x="14305542" y="14388716"/>
                </a:cubicBezTo>
                <a:close/>
                <a:moveTo>
                  <a:pt x="12320511" y="13435980"/>
                </a:moveTo>
                <a:cubicBezTo>
                  <a:pt x="12412643" y="13435980"/>
                  <a:pt x="12487331" y="13510667"/>
                  <a:pt x="12487331" y="13602799"/>
                </a:cubicBezTo>
                <a:cubicBezTo>
                  <a:pt x="12487331" y="13694931"/>
                  <a:pt x="12412643" y="13769618"/>
                  <a:pt x="12320511" y="13769618"/>
                </a:cubicBezTo>
                <a:cubicBezTo>
                  <a:pt x="12228379" y="13769618"/>
                  <a:pt x="12153691" y="13694931"/>
                  <a:pt x="12153691" y="13602799"/>
                </a:cubicBezTo>
                <a:cubicBezTo>
                  <a:pt x="12153691" y="13510667"/>
                  <a:pt x="12228379" y="13435980"/>
                  <a:pt x="12320511" y="13435980"/>
                </a:cubicBezTo>
                <a:close/>
                <a:moveTo>
                  <a:pt x="1304176" y="13305352"/>
                </a:moveTo>
                <a:cubicBezTo>
                  <a:pt x="1396308" y="13305352"/>
                  <a:pt x="1470996" y="13380039"/>
                  <a:pt x="1470996" y="13472171"/>
                </a:cubicBezTo>
                <a:cubicBezTo>
                  <a:pt x="1470996" y="13564303"/>
                  <a:pt x="1396308" y="13638990"/>
                  <a:pt x="1304176" y="13638990"/>
                </a:cubicBezTo>
                <a:cubicBezTo>
                  <a:pt x="1212044" y="13638990"/>
                  <a:pt x="1137356" y="13564303"/>
                  <a:pt x="1137356" y="13472171"/>
                </a:cubicBezTo>
                <a:cubicBezTo>
                  <a:pt x="1137356" y="13380039"/>
                  <a:pt x="1212044" y="13305352"/>
                  <a:pt x="1304176" y="13305352"/>
                </a:cubicBezTo>
                <a:close/>
                <a:moveTo>
                  <a:pt x="6993775" y="12702650"/>
                </a:moveTo>
                <a:cubicBezTo>
                  <a:pt x="7085908" y="12702650"/>
                  <a:pt x="7160594" y="12777337"/>
                  <a:pt x="7160594" y="12869469"/>
                </a:cubicBezTo>
                <a:cubicBezTo>
                  <a:pt x="7160594" y="12961601"/>
                  <a:pt x="7085908" y="13036288"/>
                  <a:pt x="6993775" y="13036288"/>
                </a:cubicBezTo>
                <a:cubicBezTo>
                  <a:pt x="6901642" y="13036288"/>
                  <a:pt x="6826955" y="12961601"/>
                  <a:pt x="6826955" y="12869469"/>
                </a:cubicBezTo>
                <a:cubicBezTo>
                  <a:pt x="6826955" y="12777337"/>
                  <a:pt x="6901642" y="12702650"/>
                  <a:pt x="6993775" y="12702650"/>
                </a:cubicBezTo>
                <a:close/>
                <a:moveTo>
                  <a:pt x="4903720" y="12423454"/>
                </a:moveTo>
                <a:cubicBezTo>
                  <a:pt x="4995852" y="12423454"/>
                  <a:pt x="5070540" y="12498141"/>
                  <a:pt x="5070540" y="12590273"/>
                </a:cubicBezTo>
                <a:cubicBezTo>
                  <a:pt x="5070540" y="12682405"/>
                  <a:pt x="4995852" y="12757092"/>
                  <a:pt x="4903720" y="12757092"/>
                </a:cubicBezTo>
                <a:cubicBezTo>
                  <a:pt x="4811588" y="12757092"/>
                  <a:pt x="4736901" y="12682405"/>
                  <a:pt x="4736901" y="12590273"/>
                </a:cubicBezTo>
                <a:cubicBezTo>
                  <a:pt x="4736901" y="12498141"/>
                  <a:pt x="4811588" y="12423454"/>
                  <a:pt x="4903720" y="12423454"/>
                </a:cubicBezTo>
                <a:close/>
                <a:moveTo>
                  <a:pt x="10935617" y="12404915"/>
                </a:moveTo>
                <a:cubicBezTo>
                  <a:pt x="11027749" y="12404915"/>
                  <a:pt x="11102437" y="12479602"/>
                  <a:pt x="11102437" y="12571734"/>
                </a:cubicBezTo>
                <a:cubicBezTo>
                  <a:pt x="11102437" y="12663866"/>
                  <a:pt x="11027749" y="12738553"/>
                  <a:pt x="10935617" y="12738553"/>
                </a:cubicBezTo>
                <a:cubicBezTo>
                  <a:pt x="10843485" y="12738553"/>
                  <a:pt x="10768797" y="12663866"/>
                  <a:pt x="10768797" y="12571734"/>
                </a:cubicBezTo>
                <a:cubicBezTo>
                  <a:pt x="10768797" y="12479602"/>
                  <a:pt x="10843485" y="12404915"/>
                  <a:pt x="10935617" y="12404915"/>
                </a:cubicBezTo>
                <a:close/>
                <a:moveTo>
                  <a:pt x="13526436" y="11716446"/>
                </a:moveTo>
                <a:cubicBezTo>
                  <a:pt x="13618568" y="11716446"/>
                  <a:pt x="13693256" y="11791134"/>
                  <a:pt x="13693256" y="11883265"/>
                </a:cubicBezTo>
                <a:cubicBezTo>
                  <a:pt x="13693256" y="11975397"/>
                  <a:pt x="13618568" y="12050084"/>
                  <a:pt x="13526436" y="12050084"/>
                </a:cubicBezTo>
                <a:cubicBezTo>
                  <a:pt x="13434304" y="12050084"/>
                  <a:pt x="13359616" y="11975397"/>
                  <a:pt x="13359616" y="11883265"/>
                </a:cubicBezTo>
                <a:cubicBezTo>
                  <a:pt x="13359616" y="11791134"/>
                  <a:pt x="13434304" y="11716446"/>
                  <a:pt x="13526436" y="11716446"/>
                </a:cubicBezTo>
                <a:close/>
                <a:moveTo>
                  <a:pt x="2743017" y="11269677"/>
                </a:moveTo>
                <a:cubicBezTo>
                  <a:pt x="2835149" y="11269677"/>
                  <a:pt x="2909837" y="11344363"/>
                  <a:pt x="2909837" y="11436496"/>
                </a:cubicBezTo>
                <a:cubicBezTo>
                  <a:pt x="2909837" y="11528628"/>
                  <a:pt x="2835149" y="11603315"/>
                  <a:pt x="2743017" y="11603315"/>
                </a:cubicBezTo>
                <a:cubicBezTo>
                  <a:pt x="2650885" y="11603315"/>
                  <a:pt x="2576196" y="11528628"/>
                  <a:pt x="2576196" y="11436496"/>
                </a:cubicBezTo>
                <a:cubicBezTo>
                  <a:pt x="2576196" y="11344363"/>
                  <a:pt x="2650885" y="11269677"/>
                  <a:pt x="2743017" y="11269677"/>
                </a:cubicBezTo>
                <a:close/>
                <a:moveTo>
                  <a:pt x="8837509" y="11049001"/>
                </a:moveTo>
                <a:cubicBezTo>
                  <a:pt x="8929641" y="11049001"/>
                  <a:pt x="9004329" y="11123688"/>
                  <a:pt x="9004329" y="11215820"/>
                </a:cubicBezTo>
                <a:cubicBezTo>
                  <a:pt x="9004329" y="11307951"/>
                  <a:pt x="8929641" y="11382639"/>
                  <a:pt x="8837509" y="11382639"/>
                </a:cubicBezTo>
                <a:cubicBezTo>
                  <a:pt x="8745377" y="11382639"/>
                  <a:pt x="8670689" y="11307951"/>
                  <a:pt x="8670689" y="11215820"/>
                </a:cubicBezTo>
                <a:cubicBezTo>
                  <a:pt x="8670689" y="11123688"/>
                  <a:pt x="8745377" y="11049001"/>
                  <a:pt x="8837509" y="11049001"/>
                </a:cubicBezTo>
                <a:close/>
                <a:moveTo>
                  <a:pt x="446011" y="9985054"/>
                </a:moveTo>
                <a:cubicBezTo>
                  <a:pt x="538143" y="9985054"/>
                  <a:pt x="612831" y="10059741"/>
                  <a:pt x="612831" y="10151873"/>
                </a:cubicBezTo>
                <a:cubicBezTo>
                  <a:pt x="612831" y="10244005"/>
                  <a:pt x="538143" y="10318692"/>
                  <a:pt x="446011" y="10318692"/>
                </a:cubicBezTo>
                <a:cubicBezTo>
                  <a:pt x="353879" y="10318692"/>
                  <a:pt x="279191" y="10244005"/>
                  <a:pt x="279191" y="10151873"/>
                </a:cubicBezTo>
                <a:cubicBezTo>
                  <a:pt x="279191" y="10059741"/>
                  <a:pt x="353879" y="9985054"/>
                  <a:pt x="446011" y="9985054"/>
                </a:cubicBezTo>
                <a:close/>
                <a:moveTo>
                  <a:pt x="10117767" y="9534519"/>
                </a:moveTo>
                <a:cubicBezTo>
                  <a:pt x="10209899" y="9534519"/>
                  <a:pt x="10284587" y="9609206"/>
                  <a:pt x="10284587" y="9701338"/>
                </a:cubicBezTo>
                <a:cubicBezTo>
                  <a:pt x="10284587" y="9793469"/>
                  <a:pt x="10209899" y="9868156"/>
                  <a:pt x="10117767" y="9868156"/>
                </a:cubicBezTo>
                <a:cubicBezTo>
                  <a:pt x="10025635" y="9868156"/>
                  <a:pt x="9950947" y="9793469"/>
                  <a:pt x="9950947" y="9701338"/>
                </a:cubicBezTo>
                <a:cubicBezTo>
                  <a:pt x="9950947" y="9609206"/>
                  <a:pt x="10025635" y="9534519"/>
                  <a:pt x="10117767" y="9534519"/>
                </a:cubicBezTo>
                <a:close/>
                <a:moveTo>
                  <a:pt x="5349315" y="9534519"/>
                </a:moveTo>
                <a:cubicBezTo>
                  <a:pt x="5441447" y="9534519"/>
                  <a:pt x="5516135" y="9609206"/>
                  <a:pt x="5516135" y="9701338"/>
                </a:cubicBezTo>
                <a:cubicBezTo>
                  <a:pt x="5516135" y="9793469"/>
                  <a:pt x="5441447" y="9868156"/>
                  <a:pt x="5349315" y="9868156"/>
                </a:cubicBezTo>
                <a:cubicBezTo>
                  <a:pt x="5257183" y="9868156"/>
                  <a:pt x="5182495" y="9793469"/>
                  <a:pt x="5182495" y="9701338"/>
                </a:cubicBezTo>
                <a:cubicBezTo>
                  <a:pt x="5182495" y="9609206"/>
                  <a:pt x="5257183" y="9534519"/>
                  <a:pt x="5349315" y="9534519"/>
                </a:cubicBezTo>
                <a:close/>
                <a:moveTo>
                  <a:pt x="14324722" y="9365136"/>
                </a:moveTo>
                <a:cubicBezTo>
                  <a:pt x="14416854" y="9365136"/>
                  <a:pt x="14491542" y="9439823"/>
                  <a:pt x="14491542" y="9531954"/>
                </a:cubicBezTo>
                <a:cubicBezTo>
                  <a:pt x="14491542" y="9624087"/>
                  <a:pt x="14416854" y="9698774"/>
                  <a:pt x="14324722" y="9698774"/>
                </a:cubicBezTo>
                <a:cubicBezTo>
                  <a:pt x="14232590" y="9698774"/>
                  <a:pt x="14157902" y="9624087"/>
                  <a:pt x="14157902" y="9531954"/>
                </a:cubicBezTo>
                <a:cubicBezTo>
                  <a:pt x="14157902" y="9439823"/>
                  <a:pt x="14232590" y="9365136"/>
                  <a:pt x="14324722" y="9365136"/>
                </a:cubicBezTo>
                <a:close/>
                <a:moveTo>
                  <a:pt x="12527918" y="9354679"/>
                </a:moveTo>
                <a:cubicBezTo>
                  <a:pt x="12620050" y="9354679"/>
                  <a:pt x="12694738" y="9429365"/>
                  <a:pt x="12694738" y="9521497"/>
                </a:cubicBezTo>
                <a:cubicBezTo>
                  <a:pt x="12694738" y="9613630"/>
                  <a:pt x="12620050" y="9688316"/>
                  <a:pt x="12527918" y="9688316"/>
                </a:cubicBezTo>
                <a:cubicBezTo>
                  <a:pt x="12435786" y="9688316"/>
                  <a:pt x="12361098" y="9613630"/>
                  <a:pt x="12361098" y="9521497"/>
                </a:cubicBezTo>
                <a:cubicBezTo>
                  <a:pt x="12361098" y="9429365"/>
                  <a:pt x="12435786" y="9354679"/>
                  <a:pt x="12527918" y="9354679"/>
                </a:cubicBezTo>
                <a:close/>
                <a:moveTo>
                  <a:pt x="7427697" y="8658995"/>
                </a:moveTo>
                <a:cubicBezTo>
                  <a:pt x="7519829" y="8658995"/>
                  <a:pt x="7594516" y="8733683"/>
                  <a:pt x="7594516" y="8825814"/>
                </a:cubicBezTo>
                <a:cubicBezTo>
                  <a:pt x="7594516" y="8917946"/>
                  <a:pt x="7519829" y="8992634"/>
                  <a:pt x="7427697" y="8992634"/>
                </a:cubicBezTo>
                <a:cubicBezTo>
                  <a:pt x="7335568" y="8992634"/>
                  <a:pt x="7260881" y="8917946"/>
                  <a:pt x="7260881" y="8825814"/>
                </a:cubicBezTo>
                <a:cubicBezTo>
                  <a:pt x="7260881" y="8733683"/>
                  <a:pt x="7335568" y="8658995"/>
                  <a:pt x="7427697" y="8658995"/>
                </a:cubicBezTo>
                <a:close/>
                <a:moveTo>
                  <a:pt x="3074920" y="8602685"/>
                </a:moveTo>
                <a:cubicBezTo>
                  <a:pt x="3167052" y="8602685"/>
                  <a:pt x="3241740" y="8677372"/>
                  <a:pt x="3241740" y="8769504"/>
                </a:cubicBezTo>
                <a:cubicBezTo>
                  <a:pt x="3241740" y="8861637"/>
                  <a:pt x="3167052" y="8936324"/>
                  <a:pt x="3074920" y="8936324"/>
                </a:cubicBezTo>
                <a:cubicBezTo>
                  <a:pt x="2982788" y="8936324"/>
                  <a:pt x="2908100" y="8861637"/>
                  <a:pt x="2908100" y="8769504"/>
                </a:cubicBezTo>
                <a:cubicBezTo>
                  <a:pt x="2908100" y="8677372"/>
                  <a:pt x="2982788" y="8602685"/>
                  <a:pt x="3074920" y="8602685"/>
                </a:cubicBezTo>
                <a:close/>
                <a:moveTo>
                  <a:pt x="11201004" y="7765690"/>
                </a:moveTo>
                <a:cubicBezTo>
                  <a:pt x="11293136" y="7765690"/>
                  <a:pt x="11367824" y="7840377"/>
                  <a:pt x="11367824" y="7932509"/>
                </a:cubicBezTo>
                <a:cubicBezTo>
                  <a:pt x="11367824" y="8024641"/>
                  <a:pt x="11293136" y="8099328"/>
                  <a:pt x="11201004" y="8099328"/>
                </a:cubicBezTo>
                <a:cubicBezTo>
                  <a:pt x="11108872" y="8099328"/>
                  <a:pt x="11034184" y="8024641"/>
                  <a:pt x="11034184" y="7932509"/>
                </a:cubicBezTo>
                <a:cubicBezTo>
                  <a:pt x="11034184" y="7840377"/>
                  <a:pt x="11108872" y="7765690"/>
                  <a:pt x="11201004" y="7765690"/>
                </a:cubicBezTo>
                <a:close/>
                <a:moveTo>
                  <a:pt x="14075184" y="7120824"/>
                </a:moveTo>
                <a:cubicBezTo>
                  <a:pt x="14167316" y="7120824"/>
                  <a:pt x="14242004" y="7195511"/>
                  <a:pt x="14242004" y="7287643"/>
                </a:cubicBezTo>
                <a:cubicBezTo>
                  <a:pt x="14242004" y="7379775"/>
                  <a:pt x="14167316" y="7454462"/>
                  <a:pt x="14075184" y="7454462"/>
                </a:cubicBezTo>
                <a:cubicBezTo>
                  <a:pt x="13983052" y="7454462"/>
                  <a:pt x="13908364" y="7379775"/>
                  <a:pt x="13908364" y="7287643"/>
                </a:cubicBezTo>
                <a:cubicBezTo>
                  <a:pt x="13908364" y="7195511"/>
                  <a:pt x="13983052" y="7120824"/>
                  <a:pt x="14075184" y="7120824"/>
                </a:cubicBezTo>
                <a:close/>
                <a:moveTo>
                  <a:pt x="6249328" y="7069433"/>
                </a:moveTo>
                <a:cubicBezTo>
                  <a:pt x="6341459" y="7069433"/>
                  <a:pt x="6416147" y="7144120"/>
                  <a:pt x="6416147" y="7236252"/>
                </a:cubicBezTo>
                <a:cubicBezTo>
                  <a:pt x="6416147" y="7328384"/>
                  <a:pt x="6341459" y="7403071"/>
                  <a:pt x="6249328" y="7403071"/>
                </a:cubicBezTo>
                <a:cubicBezTo>
                  <a:pt x="6157195" y="7403071"/>
                  <a:pt x="6082505" y="7328384"/>
                  <a:pt x="6082505" y="7236252"/>
                </a:cubicBezTo>
                <a:cubicBezTo>
                  <a:pt x="6082505" y="7144120"/>
                  <a:pt x="6157195" y="7069433"/>
                  <a:pt x="6249328" y="7069433"/>
                </a:cubicBezTo>
                <a:close/>
                <a:moveTo>
                  <a:pt x="296360" y="6892693"/>
                </a:moveTo>
                <a:cubicBezTo>
                  <a:pt x="388492" y="6892693"/>
                  <a:pt x="463180" y="6967380"/>
                  <a:pt x="463180" y="7059512"/>
                </a:cubicBezTo>
                <a:cubicBezTo>
                  <a:pt x="463180" y="7151644"/>
                  <a:pt x="388492" y="7226331"/>
                  <a:pt x="296360" y="7226331"/>
                </a:cubicBezTo>
                <a:cubicBezTo>
                  <a:pt x="204228" y="7226331"/>
                  <a:pt x="129540" y="7151644"/>
                  <a:pt x="129540" y="7059512"/>
                </a:cubicBezTo>
                <a:cubicBezTo>
                  <a:pt x="129540" y="6967380"/>
                  <a:pt x="204228" y="6892693"/>
                  <a:pt x="296360" y="6892693"/>
                </a:cubicBezTo>
                <a:close/>
                <a:moveTo>
                  <a:pt x="3892574" y="6880197"/>
                </a:moveTo>
                <a:cubicBezTo>
                  <a:pt x="3984705" y="6880197"/>
                  <a:pt x="4059394" y="6954884"/>
                  <a:pt x="4059394" y="7047016"/>
                </a:cubicBezTo>
                <a:cubicBezTo>
                  <a:pt x="4059394" y="7139148"/>
                  <a:pt x="3984705" y="7213835"/>
                  <a:pt x="3892574" y="7213835"/>
                </a:cubicBezTo>
                <a:cubicBezTo>
                  <a:pt x="3800442" y="7213835"/>
                  <a:pt x="3725755" y="7139148"/>
                  <a:pt x="3725755" y="7047016"/>
                </a:cubicBezTo>
                <a:cubicBezTo>
                  <a:pt x="3725755" y="6954884"/>
                  <a:pt x="3800442" y="6880197"/>
                  <a:pt x="3892574" y="6880197"/>
                </a:cubicBezTo>
                <a:close/>
                <a:moveTo>
                  <a:pt x="9164468" y="6880196"/>
                </a:moveTo>
                <a:cubicBezTo>
                  <a:pt x="9256600" y="6880196"/>
                  <a:pt x="9331288" y="6954883"/>
                  <a:pt x="9331288" y="7047015"/>
                </a:cubicBezTo>
                <a:cubicBezTo>
                  <a:pt x="9331288" y="7139147"/>
                  <a:pt x="9256600" y="7213834"/>
                  <a:pt x="9164468" y="7213834"/>
                </a:cubicBezTo>
                <a:cubicBezTo>
                  <a:pt x="9072336" y="7213834"/>
                  <a:pt x="8997648" y="7139147"/>
                  <a:pt x="8997648" y="7047015"/>
                </a:cubicBezTo>
                <a:cubicBezTo>
                  <a:pt x="8997648" y="6954883"/>
                  <a:pt x="9072336" y="6880196"/>
                  <a:pt x="9164468" y="6880196"/>
                </a:cubicBezTo>
                <a:close/>
                <a:moveTo>
                  <a:pt x="11711522" y="5665451"/>
                </a:moveTo>
                <a:cubicBezTo>
                  <a:pt x="11803654" y="5665451"/>
                  <a:pt x="11878342" y="5740138"/>
                  <a:pt x="11878342" y="5832270"/>
                </a:cubicBezTo>
                <a:cubicBezTo>
                  <a:pt x="11878342" y="5924402"/>
                  <a:pt x="11803654" y="5999089"/>
                  <a:pt x="11711522" y="5999089"/>
                </a:cubicBezTo>
                <a:cubicBezTo>
                  <a:pt x="11619390" y="5999089"/>
                  <a:pt x="11544702" y="5924402"/>
                  <a:pt x="11544702" y="5832270"/>
                </a:cubicBezTo>
                <a:cubicBezTo>
                  <a:pt x="11544702" y="5740138"/>
                  <a:pt x="11619390" y="5665451"/>
                  <a:pt x="11711522" y="5665451"/>
                </a:cubicBezTo>
                <a:close/>
                <a:moveTo>
                  <a:pt x="14512373" y="5209543"/>
                </a:moveTo>
                <a:cubicBezTo>
                  <a:pt x="14604505" y="5209543"/>
                  <a:pt x="14679193" y="5284230"/>
                  <a:pt x="14679193" y="5376362"/>
                </a:cubicBezTo>
                <a:cubicBezTo>
                  <a:pt x="14679193" y="5468494"/>
                  <a:pt x="14604505" y="5543181"/>
                  <a:pt x="14512373" y="5543181"/>
                </a:cubicBezTo>
                <a:cubicBezTo>
                  <a:pt x="14420241" y="5543181"/>
                  <a:pt x="14345553" y="5468494"/>
                  <a:pt x="14345553" y="5376362"/>
                </a:cubicBezTo>
                <a:cubicBezTo>
                  <a:pt x="14345553" y="5284230"/>
                  <a:pt x="14420241" y="5209543"/>
                  <a:pt x="14512373" y="5209543"/>
                </a:cubicBezTo>
                <a:close/>
                <a:moveTo>
                  <a:pt x="2886637" y="4979600"/>
                </a:moveTo>
                <a:cubicBezTo>
                  <a:pt x="2978769" y="4979600"/>
                  <a:pt x="3053457" y="5054288"/>
                  <a:pt x="3053457" y="5146419"/>
                </a:cubicBezTo>
                <a:cubicBezTo>
                  <a:pt x="3053457" y="5238551"/>
                  <a:pt x="2978769" y="5313238"/>
                  <a:pt x="2886637" y="5313238"/>
                </a:cubicBezTo>
                <a:cubicBezTo>
                  <a:pt x="2794505" y="5313238"/>
                  <a:pt x="2719817" y="5238551"/>
                  <a:pt x="2719817" y="5146419"/>
                </a:cubicBezTo>
                <a:cubicBezTo>
                  <a:pt x="2719817" y="5054288"/>
                  <a:pt x="2794505" y="4979600"/>
                  <a:pt x="2886637" y="4979600"/>
                </a:cubicBezTo>
                <a:close/>
                <a:moveTo>
                  <a:pt x="7516283" y="4979599"/>
                </a:moveTo>
                <a:cubicBezTo>
                  <a:pt x="7608414" y="4979599"/>
                  <a:pt x="7683102" y="5054286"/>
                  <a:pt x="7683102" y="5146419"/>
                </a:cubicBezTo>
                <a:cubicBezTo>
                  <a:pt x="7683102" y="5238551"/>
                  <a:pt x="7608414" y="5313238"/>
                  <a:pt x="7516283" y="5313238"/>
                </a:cubicBezTo>
                <a:cubicBezTo>
                  <a:pt x="7424151" y="5313238"/>
                  <a:pt x="7349462" y="5238551"/>
                  <a:pt x="7349462" y="5146419"/>
                </a:cubicBezTo>
                <a:cubicBezTo>
                  <a:pt x="7349462" y="5054286"/>
                  <a:pt x="7424151" y="4979599"/>
                  <a:pt x="7516283" y="4979599"/>
                </a:cubicBezTo>
                <a:close/>
                <a:moveTo>
                  <a:pt x="1097543" y="4239602"/>
                </a:moveTo>
                <a:cubicBezTo>
                  <a:pt x="1189675" y="4239602"/>
                  <a:pt x="1264363" y="4314289"/>
                  <a:pt x="1264363" y="4406422"/>
                </a:cubicBezTo>
                <a:cubicBezTo>
                  <a:pt x="1264363" y="4498553"/>
                  <a:pt x="1189675" y="4573240"/>
                  <a:pt x="1097543" y="4573240"/>
                </a:cubicBezTo>
                <a:cubicBezTo>
                  <a:pt x="1005412" y="4573240"/>
                  <a:pt x="930723" y="4498553"/>
                  <a:pt x="930723" y="4406422"/>
                </a:cubicBezTo>
                <a:cubicBezTo>
                  <a:pt x="930723" y="4314289"/>
                  <a:pt x="1005412" y="4239602"/>
                  <a:pt x="1097543" y="4239602"/>
                </a:cubicBezTo>
                <a:close/>
                <a:moveTo>
                  <a:pt x="11480201" y="4184971"/>
                </a:moveTo>
                <a:cubicBezTo>
                  <a:pt x="11572333" y="4184971"/>
                  <a:pt x="11647021" y="4259658"/>
                  <a:pt x="11647021" y="4351790"/>
                </a:cubicBezTo>
                <a:cubicBezTo>
                  <a:pt x="11647021" y="4443922"/>
                  <a:pt x="11572333" y="4518609"/>
                  <a:pt x="11480201" y="4518609"/>
                </a:cubicBezTo>
                <a:cubicBezTo>
                  <a:pt x="11388069" y="4518609"/>
                  <a:pt x="11313381" y="4443922"/>
                  <a:pt x="11313381" y="4351790"/>
                </a:cubicBezTo>
                <a:cubicBezTo>
                  <a:pt x="11313381" y="4259658"/>
                  <a:pt x="11388069" y="4184971"/>
                  <a:pt x="11480201" y="4184971"/>
                </a:cubicBezTo>
                <a:close/>
                <a:moveTo>
                  <a:pt x="5582458" y="3905775"/>
                </a:moveTo>
                <a:cubicBezTo>
                  <a:pt x="5674590" y="3905775"/>
                  <a:pt x="5749278" y="3980462"/>
                  <a:pt x="5749278" y="4072594"/>
                </a:cubicBezTo>
                <a:cubicBezTo>
                  <a:pt x="5749278" y="4164726"/>
                  <a:pt x="5674590" y="4239413"/>
                  <a:pt x="5582458" y="4239413"/>
                </a:cubicBezTo>
                <a:cubicBezTo>
                  <a:pt x="5490326" y="4239413"/>
                  <a:pt x="5415638" y="4164726"/>
                  <a:pt x="5415638" y="4072594"/>
                </a:cubicBezTo>
                <a:cubicBezTo>
                  <a:pt x="5415638" y="3980462"/>
                  <a:pt x="5490326" y="3905775"/>
                  <a:pt x="5582458" y="3905775"/>
                </a:cubicBezTo>
                <a:close/>
                <a:moveTo>
                  <a:pt x="9508977" y="3339717"/>
                </a:moveTo>
                <a:cubicBezTo>
                  <a:pt x="9601109" y="3339717"/>
                  <a:pt x="9675797" y="3414404"/>
                  <a:pt x="9675797" y="3506537"/>
                </a:cubicBezTo>
                <a:cubicBezTo>
                  <a:pt x="9675797" y="3598669"/>
                  <a:pt x="9601109" y="3673356"/>
                  <a:pt x="9508977" y="3673356"/>
                </a:cubicBezTo>
                <a:cubicBezTo>
                  <a:pt x="9416845" y="3673356"/>
                  <a:pt x="9342157" y="3598669"/>
                  <a:pt x="9342157" y="3506537"/>
                </a:cubicBezTo>
                <a:cubicBezTo>
                  <a:pt x="9342157" y="3414404"/>
                  <a:pt x="9416845" y="3339717"/>
                  <a:pt x="9508977" y="3339717"/>
                </a:cubicBezTo>
                <a:close/>
                <a:moveTo>
                  <a:pt x="14915142" y="3339717"/>
                </a:moveTo>
                <a:cubicBezTo>
                  <a:pt x="15007274" y="3339717"/>
                  <a:pt x="15081962" y="3414404"/>
                  <a:pt x="15081962" y="3506536"/>
                </a:cubicBezTo>
                <a:cubicBezTo>
                  <a:pt x="15081962" y="3598668"/>
                  <a:pt x="15007274" y="3673355"/>
                  <a:pt x="14915142" y="3673355"/>
                </a:cubicBezTo>
                <a:cubicBezTo>
                  <a:pt x="14823010" y="3673355"/>
                  <a:pt x="14748322" y="3598668"/>
                  <a:pt x="14748322" y="3506536"/>
                </a:cubicBezTo>
                <a:cubicBezTo>
                  <a:pt x="14748322" y="3414404"/>
                  <a:pt x="14823010" y="3339717"/>
                  <a:pt x="14915142" y="3339717"/>
                </a:cubicBezTo>
                <a:close/>
                <a:moveTo>
                  <a:pt x="3445029" y="2970531"/>
                </a:moveTo>
                <a:cubicBezTo>
                  <a:pt x="3537161" y="2970531"/>
                  <a:pt x="3611849" y="3045218"/>
                  <a:pt x="3611849" y="3137350"/>
                </a:cubicBezTo>
                <a:cubicBezTo>
                  <a:pt x="3611849" y="3229482"/>
                  <a:pt x="3537161" y="3304169"/>
                  <a:pt x="3445029" y="3304169"/>
                </a:cubicBezTo>
                <a:cubicBezTo>
                  <a:pt x="3352896" y="3304169"/>
                  <a:pt x="3278209" y="3229482"/>
                  <a:pt x="3278209" y="3137350"/>
                </a:cubicBezTo>
                <a:cubicBezTo>
                  <a:pt x="3278209" y="3045218"/>
                  <a:pt x="3352896" y="2970531"/>
                  <a:pt x="3445029" y="2970531"/>
                </a:cubicBezTo>
                <a:close/>
                <a:moveTo>
                  <a:pt x="12968042" y="2691334"/>
                </a:moveTo>
                <a:cubicBezTo>
                  <a:pt x="13060174" y="2691334"/>
                  <a:pt x="13134862" y="2766021"/>
                  <a:pt x="13134862" y="2858153"/>
                </a:cubicBezTo>
                <a:cubicBezTo>
                  <a:pt x="13134862" y="2950285"/>
                  <a:pt x="13060174" y="3024972"/>
                  <a:pt x="12968042" y="3024972"/>
                </a:cubicBezTo>
                <a:cubicBezTo>
                  <a:pt x="12875910" y="3024972"/>
                  <a:pt x="12801222" y="2950285"/>
                  <a:pt x="12801222" y="2858153"/>
                </a:cubicBezTo>
                <a:cubicBezTo>
                  <a:pt x="12801222" y="2766021"/>
                  <a:pt x="12875910" y="2691334"/>
                  <a:pt x="12968042" y="2691334"/>
                </a:cubicBezTo>
                <a:close/>
                <a:moveTo>
                  <a:pt x="296353" y="2288738"/>
                </a:moveTo>
                <a:cubicBezTo>
                  <a:pt x="388485" y="2288738"/>
                  <a:pt x="463173" y="2363424"/>
                  <a:pt x="463173" y="2455556"/>
                </a:cubicBezTo>
                <a:cubicBezTo>
                  <a:pt x="463173" y="2547691"/>
                  <a:pt x="388485" y="2622377"/>
                  <a:pt x="296353" y="2622377"/>
                </a:cubicBezTo>
                <a:cubicBezTo>
                  <a:pt x="204221" y="2622377"/>
                  <a:pt x="129533" y="2547691"/>
                  <a:pt x="129533" y="2455556"/>
                </a:cubicBezTo>
                <a:cubicBezTo>
                  <a:pt x="129533" y="2363424"/>
                  <a:pt x="204221" y="2288738"/>
                  <a:pt x="296353" y="2288738"/>
                </a:cubicBezTo>
                <a:close/>
                <a:moveTo>
                  <a:pt x="7603368" y="1653652"/>
                </a:moveTo>
                <a:cubicBezTo>
                  <a:pt x="7695500" y="1653652"/>
                  <a:pt x="7770188" y="1728338"/>
                  <a:pt x="7770188" y="1820470"/>
                </a:cubicBezTo>
                <a:cubicBezTo>
                  <a:pt x="7770188" y="1912601"/>
                  <a:pt x="7695500" y="1987288"/>
                  <a:pt x="7603368" y="1987288"/>
                </a:cubicBezTo>
                <a:cubicBezTo>
                  <a:pt x="7511237" y="1987288"/>
                  <a:pt x="7436549" y="1912601"/>
                  <a:pt x="7436549" y="1820470"/>
                </a:cubicBezTo>
                <a:cubicBezTo>
                  <a:pt x="7436549" y="1728338"/>
                  <a:pt x="7511237" y="1653652"/>
                  <a:pt x="7603368" y="1653652"/>
                </a:cubicBezTo>
                <a:close/>
                <a:moveTo>
                  <a:pt x="5264617" y="1390159"/>
                </a:moveTo>
                <a:cubicBezTo>
                  <a:pt x="5356748" y="1390159"/>
                  <a:pt x="5431436" y="1464846"/>
                  <a:pt x="5431436" y="1556979"/>
                </a:cubicBezTo>
                <a:cubicBezTo>
                  <a:pt x="5431436" y="1649111"/>
                  <a:pt x="5356748" y="1723800"/>
                  <a:pt x="5264617" y="1723800"/>
                </a:cubicBezTo>
                <a:cubicBezTo>
                  <a:pt x="5172485" y="1723800"/>
                  <a:pt x="5097796" y="1649111"/>
                  <a:pt x="5097796" y="1556979"/>
                </a:cubicBezTo>
                <a:cubicBezTo>
                  <a:pt x="5097796" y="1464846"/>
                  <a:pt x="5172485" y="1390159"/>
                  <a:pt x="5264617" y="1390159"/>
                </a:cubicBezTo>
                <a:close/>
                <a:moveTo>
                  <a:pt x="11545217" y="1355915"/>
                </a:moveTo>
                <a:cubicBezTo>
                  <a:pt x="11637349" y="1355915"/>
                  <a:pt x="11712037" y="1430603"/>
                  <a:pt x="11712037" y="1522735"/>
                </a:cubicBezTo>
                <a:cubicBezTo>
                  <a:pt x="11712037" y="1614867"/>
                  <a:pt x="11637349" y="1689553"/>
                  <a:pt x="11545217" y="1689553"/>
                </a:cubicBezTo>
                <a:cubicBezTo>
                  <a:pt x="11453085" y="1689553"/>
                  <a:pt x="11378397" y="1614867"/>
                  <a:pt x="11378397" y="1522735"/>
                </a:cubicBezTo>
                <a:cubicBezTo>
                  <a:pt x="11378397" y="1430603"/>
                  <a:pt x="11453085" y="1355915"/>
                  <a:pt x="11545217" y="1355915"/>
                </a:cubicBezTo>
                <a:close/>
                <a:moveTo>
                  <a:pt x="2851647" y="831768"/>
                </a:moveTo>
                <a:cubicBezTo>
                  <a:pt x="2943779" y="831768"/>
                  <a:pt x="3018467" y="906456"/>
                  <a:pt x="3018467" y="998587"/>
                </a:cubicBezTo>
                <a:cubicBezTo>
                  <a:pt x="3018467" y="1090719"/>
                  <a:pt x="2943779" y="1165408"/>
                  <a:pt x="2851647" y="1165408"/>
                </a:cubicBezTo>
                <a:cubicBezTo>
                  <a:pt x="2759516" y="1165408"/>
                  <a:pt x="2684827" y="1090719"/>
                  <a:pt x="2684827" y="998587"/>
                </a:cubicBezTo>
                <a:cubicBezTo>
                  <a:pt x="2684827" y="906456"/>
                  <a:pt x="2759516" y="831768"/>
                  <a:pt x="2851647" y="831768"/>
                </a:cubicBezTo>
                <a:close/>
                <a:moveTo>
                  <a:pt x="14136036" y="667446"/>
                </a:moveTo>
                <a:cubicBezTo>
                  <a:pt x="14228168" y="667446"/>
                  <a:pt x="14302856" y="742133"/>
                  <a:pt x="14302856" y="834265"/>
                </a:cubicBezTo>
                <a:cubicBezTo>
                  <a:pt x="14302856" y="926398"/>
                  <a:pt x="14228168" y="1001084"/>
                  <a:pt x="14136036" y="1001084"/>
                </a:cubicBezTo>
                <a:cubicBezTo>
                  <a:pt x="14043904" y="1001084"/>
                  <a:pt x="13969216" y="926398"/>
                  <a:pt x="13969216" y="834265"/>
                </a:cubicBezTo>
                <a:cubicBezTo>
                  <a:pt x="13969216" y="742133"/>
                  <a:pt x="14043904" y="667446"/>
                  <a:pt x="14136036" y="667446"/>
                </a:cubicBezTo>
                <a:close/>
                <a:moveTo>
                  <a:pt x="9447109" y="0"/>
                </a:moveTo>
                <a:cubicBezTo>
                  <a:pt x="9539241" y="0"/>
                  <a:pt x="9613929" y="74688"/>
                  <a:pt x="9613929" y="166819"/>
                </a:cubicBezTo>
                <a:cubicBezTo>
                  <a:pt x="9613929" y="258951"/>
                  <a:pt x="9539241" y="333638"/>
                  <a:pt x="9447109" y="333638"/>
                </a:cubicBezTo>
                <a:cubicBezTo>
                  <a:pt x="9354977" y="333638"/>
                  <a:pt x="9280289" y="258951"/>
                  <a:pt x="9280289" y="166819"/>
                </a:cubicBezTo>
                <a:cubicBezTo>
                  <a:pt x="9280289" y="74688"/>
                  <a:pt x="9354977" y="0"/>
                  <a:pt x="9447109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bg1">
                <a:lumMod val="75000"/>
              </a:schemeClr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025115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1000"/>
    </mc:Choice>
    <mc:Fallback>
      <p:transition spd="slow" advClick="0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repeatCount="5000" accel="20000" decel="8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25937 -3.92269 C 0.1914 -3.63612 0.12318 -3.34792 0.08945 -3.07176 C 0.05586 -2.79653 0.08841 -2.53334 0.05716 -2.2669 C 0.02578 -1.99885 -0.06485 -1.75695 -0.09792 -1.46806 C -0.13112 -1.17848 -0.10625 -0.8588 -0.14167 -0.53287 C -0.17708 -0.20625 -0.24401 0.1412 -0.31068 0.48888 " pathEditMode="relative" rAng="720000" ptsTypes="AAAAAA">
                                      <p:cBhvr>
                                        <p:cTn id="6" dur="3000" fill="hold"/>
                                        <p:tgtEl>
                                          <p:spTgt spid="25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9518" y="220185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0" presetClass="path" presetSubtype="0" repeatCount="5000" accel="20000" decel="8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0.39401 -3.86736 C 0.31484 -3.58935 0.23568 -3.31134 0.19115 -3.04004 C 0.14661 -2.76898 0.16875 -2.50254 0.12721 -2.24074 C 0.08542 -1.97708 -0.01458 -1.74699 -0.05872 -1.46296 C -0.10287 -1.17824 -0.09089 -0.85625 -0.13893 -0.53564 C -0.18724 -0.21412 -0.26745 0.12431 -0.34779 0.46343 " pathEditMode="relative" rAng="960000" ptsTypes="AAAAAA">
                                      <p:cBhvr>
                                        <p:cTn id="8" dur="3000" fill="hold"/>
                                        <p:tgtEl>
                                          <p:spTgt spid="26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8086" y="216019"/>
                                    </p:animMotion>
                                  </p:childTnLst>
                                </p:cTn>
                              </p:par>
                              <p:par>
                                <p:cTn id="9" presetID="0" presetClass="path" presetSubtype="0" repeatCount="5000" accel="20000" decel="80000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animMotion origin="layout" path="M 0.38737 -3.85648 C 0.30286 -3.58334 0.21823 -3.31042 0.16849 -3.04236 C 0.11875 -2.77361 0.13568 -2.50579 0.0888 -2.24676 C 0.0418 -1.98588 -0.06263 -1.76204 -0.1125 -1.48079 C -0.1625 -1.19908 -0.15625 -0.87639 -0.21094 -0.5588 C -0.2655 -0.24005 -0.35222 0.09259 -0.43906 0.42662 " pathEditMode="relative" rAng="1080000" ptsTypes="AAAAAA">
                                      <p:cBhvr>
                                        <p:cTn id="10" dur="3000" fill="hold"/>
                                        <p:tgtEl>
                                          <p:spTgt spid="26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2318" y="213565"/>
                                    </p:animMotion>
                                  </p:childTnLst>
                                </p:cTn>
                              </p:par>
                              <p:par>
                                <p:cTn id="11" presetID="0" presetClass="path" presetSubtype="0" repeatCount="5000" accel="20000" decel="8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animMotion origin="layout" path="M 0.44974 -3.81412 C 0.35716 -3.54931 0.26471 -3.28473 0.20703 -3.0213 C 0.14922 -2.75787 0.15833 -2.48889 0.10443 -2.23473 C 0.04948 -1.97824 -0.06133 -1.76505 -0.1194 -1.48889 C -0.17734 -1.21204 -0.18125 -0.88959 -0.24492 -0.57686 C -0.30872 -0.26389 -0.40508 0.06041 -0.50156 0.38541 " pathEditMode="relative" rAng="1260000" ptsTypes="AAAAAA">
                                      <p:cBhvr>
                                        <p:cTn id="12" dur="3000" fill="hold"/>
                                        <p:tgtEl>
                                          <p:spTgt spid="27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8555" y="209306"/>
                                    </p:animMotion>
                                  </p:childTnLst>
                                </p:cTn>
                              </p:par>
                              <p:par>
                                <p:cTn id="13" presetID="0" presetClass="path" presetSubtype="0" repeatCount="3000" accel="12600" decel="5000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animMotion origin="layout" path="M 0.61784 -3.81458 C 0.62526 -3.84977 0.63255 -3.88426 0.62109 -3.81296 C 0.60938 -3.74028 0.59037 -3.51574 0.5487 -3.38148 C 0.50716 -3.24722 0.40977 -3.19421 0.37279 -3.01065 C 0.33516 -2.82453 0.36589 -2.45648 0.32591 -2.27176 C 0.28568 -2.08657 0.18737 -2.14097 0.13073 -1.89699 C 0.07448 -1.6544 0.06589 -1.19791 -0.01341 -0.81088 C -0.09297 -0.42338 -0.22005 0.0044 -0.34674 0.43009 " pathEditMode="relative" rAng="1320000" ptsTypes="AAAAAAAA">
                                      <p:cBhvr>
                                        <p:cTn id="14" dur="5000" fill="hold"/>
                                        <p:tgtEl>
                                          <p:spTgt spid="27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7943" y="210116"/>
                                    </p:animMotion>
                                  </p:childTnLst>
                                </p:cTn>
                              </p:par>
                              <p:par>
                                <p:cTn id="15" presetID="0" presetClass="path" presetSubtype="0" repeatCount="5000" accel="14500" decel="8550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animMotion origin="layout" path="M 0.83984 -3.93565 C 0.84987 -3.97291 0.86002 -4.00995 0.83737 -3.9375 C 0.81458 -3.86551 0.73672 -3.66203 0.70338 -3.50486 C 0.67122 -3.34791 0.69609 -3.1868 0.64179 -2.99444 C 0.58698 -2.80046 0.42929 -2.5412 0.37695 -2.34514 C 0.32343 -2.14815 0.39062 -2.07407 0.32213 -1.80926 C 0.25429 -1.54676 0.08099 -1.17106 -0.03216 -0.76342 C -0.14623 -0.35555 -0.25261 0.13959 -0.3586 0.63357 " pathEditMode="relative" rAng="1500000" ptsTypes="AAAAAAAA">
                                      <p:cBhvr>
                                        <p:cTn id="16" dur="2000" fill="hold"/>
                                        <p:tgtEl>
                                          <p:spTgt spid="27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59232" y="226412"/>
                                    </p:animMotion>
                                  </p:childTnLst>
                                </p:cTn>
                              </p:par>
                              <p:par>
                                <p:cTn id="17" presetID="0" presetClass="path" presetSubtype="0" repeatCount="5000" accel="33333" decel="50000" fill="hold" grpId="0" nodeType="withEffect">
                                  <p:stCondLst>
                                    <p:cond delay="2000"/>
                                  </p:stCondLst>
                                  <p:childTnLst>
                                    <p:animMotion origin="layout" path="M 0.63724 -3.8037 C 0.5198 -3.58379 0.40248 -3.36412 0.33633 -3.02037 C 0.2711 -2.67801 0.31849 -2.18565 0.24128 -1.74491 C 0.16394 -1.30416 -0.03971 -0.73842 -0.12721 -0.37616 C -0.21419 -0.01389 -0.24726 0.20695 -0.28086 0.42871 " pathEditMode="relative" rAng="1080000" ptsTypes="AAAAA">
                                      <p:cBhvr>
                                        <p:cTn id="18" dur="3000" fill="hold"/>
                                        <p:tgtEl>
                                          <p:spTgt spid="27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6510" y="211273"/>
                                    </p:animMotion>
                                  </p:childTnLst>
                                </p:cTn>
                              </p:par>
                              <p:par>
                                <p:cTn id="19" presetID="0" presetClass="path" presetSubtype="0" repeatCount="5000" accel="33333" decel="5000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animMotion origin="layout" path="M 0.73307 -3.76087 C 0.60312 -3.56412 0.47382 -3.36712 0.38763 -3.03773 C 0.30182 -2.71018 0.32057 -2.21134 0.21783 -1.7875 C 0.11497 -1.36365 -0.12123 -0.83888 -0.22865 -0.4949 C -0.33633 -0.15069 -0.38295 0.0625 -0.42878 0.27709 " pathEditMode="relative" rAng="1440000" ptsTypes="AAAAA">
                                      <p:cBhvr>
                                        <p:cTn id="20" dur="3000" fill="hold"/>
                                        <p:tgtEl>
                                          <p:spTgt spid="27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58672" y="201435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5" grpId="0" animBg="1"/>
      <p:bldP spid="259" grpId="0" animBg="1"/>
      <p:bldP spid="266" grpId="0" animBg="1"/>
      <p:bldP spid="268" grpId="0" animBg="1"/>
      <p:bldP spid="270" grpId="0" animBg="1"/>
      <p:bldP spid="272" grpId="0" animBg="1"/>
      <p:bldP spid="273" grpId="0" animBg="1"/>
      <p:bldP spid="276" grpId="0" animBg="1"/>
    </p:bld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</Words>
  <Application>Microsoft Office PowerPoint</Application>
  <PresentationFormat>ワイド画面</PresentationFormat>
  <Paragraphs>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anm020_雪、吹雪のアニメ</dc:title>
  <dc:subject>anm020_雪、吹雪のアニメ</dc:subject>
  <dc:creator>でじけろお</dc:creator>
  <cp:lastModifiedBy/>
  <cp:revision>1</cp:revision>
  <dcterms:created xsi:type="dcterms:W3CDTF">2017-10-06T02:08:43Z</dcterms:created>
  <dcterms:modified xsi:type="dcterms:W3CDTF">2022-02-03T01:43:37Z</dcterms:modified>
  <cp:category/>
  <cp:version>1</cp:version>
</cp:coreProperties>
</file>