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8" r:id="rId3"/>
    <p:sldId id="289" r:id="rId4"/>
    <p:sldId id="290" r:id="rId5"/>
    <p:sldId id="291" r:id="rId6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66" d="100"/>
          <a:sy n="66" d="100"/>
        </p:scale>
        <p:origin x="1506" y="1080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562722" indent="0" algn="ctr">
              <a:buNone/>
              <a:defRPr/>
            </a:lvl2pPr>
            <a:lvl3pPr marL="1125444" indent="0" algn="ctr">
              <a:buNone/>
              <a:defRPr/>
            </a:lvl3pPr>
            <a:lvl4pPr marL="1688165" indent="0" algn="ctr">
              <a:buNone/>
              <a:defRPr/>
            </a:lvl4pPr>
            <a:lvl5pPr marL="2250887" indent="0" algn="ctr">
              <a:buNone/>
              <a:defRPr/>
            </a:lvl5pPr>
            <a:lvl6pPr marL="2813609" indent="0" algn="ctr">
              <a:buNone/>
              <a:defRPr/>
            </a:lvl6pPr>
            <a:lvl7pPr marL="3376331" indent="0" algn="ctr">
              <a:buNone/>
              <a:defRPr/>
            </a:lvl7pPr>
            <a:lvl8pPr marL="3939052" indent="0" algn="ctr">
              <a:buNone/>
              <a:defRPr/>
            </a:lvl8pPr>
            <a:lvl9pPr marL="4501774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7832" y="115889"/>
            <a:ext cx="2854569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58263" y="115889"/>
            <a:ext cx="8382000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247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923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247" y="2906713"/>
            <a:ext cx="103632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62"/>
            </a:lvl1pPr>
            <a:lvl2pPr marL="562722" indent="0">
              <a:buNone/>
              <a:defRPr sz="2215"/>
            </a:lvl2pPr>
            <a:lvl3pPr marL="1125444" indent="0">
              <a:buNone/>
              <a:defRPr sz="1969"/>
            </a:lvl3pPr>
            <a:lvl4pPr marL="1688165" indent="0">
              <a:buNone/>
              <a:defRPr sz="1723"/>
            </a:lvl4pPr>
            <a:lvl5pPr marL="2250887" indent="0">
              <a:buNone/>
              <a:defRPr sz="1723"/>
            </a:lvl5pPr>
            <a:lvl6pPr marL="2813609" indent="0">
              <a:buNone/>
              <a:defRPr sz="1723"/>
            </a:lvl6pPr>
            <a:lvl7pPr marL="3376331" indent="0">
              <a:buNone/>
              <a:defRPr sz="1723"/>
            </a:lvl7pPr>
            <a:lvl8pPr marL="3939052" indent="0">
              <a:buNone/>
              <a:defRPr sz="1723"/>
            </a:lvl8pPr>
            <a:lvl9pPr marL="4501774" indent="0">
              <a:buNone/>
              <a:defRPr sz="172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89785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754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754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693" y="1535113"/>
            <a:ext cx="538870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693" y="2174875"/>
            <a:ext cx="5388708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247" cy="1162050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7385" y="273051"/>
            <a:ext cx="6815015" cy="5853113"/>
          </a:xfrm>
          <a:prstGeom prst="rect">
            <a:avLst/>
          </a:prstGeom>
        </p:spPr>
        <p:txBody>
          <a:bodyPr/>
          <a:lstStyle>
            <a:lvl1pPr>
              <a:defRPr sz="3939"/>
            </a:lvl1pPr>
            <a:lvl2pPr>
              <a:defRPr sz="3446"/>
            </a:lvl2pPr>
            <a:lvl3pPr>
              <a:defRPr sz="2954"/>
            </a:lvl3pPr>
            <a:lvl4pPr>
              <a:defRPr sz="2462"/>
            </a:lvl4pPr>
            <a:lvl5pPr>
              <a:defRPr sz="2462"/>
            </a:lvl5pPr>
            <a:lvl6pPr>
              <a:defRPr sz="2462"/>
            </a:lvl6pPr>
            <a:lvl7pPr>
              <a:defRPr sz="2462"/>
            </a:lvl7pPr>
            <a:lvl8pPr>
              <a:defRPr sz="2462"/>
            </a:lvl8pPr>
            <a:lvl9pPr>
              <a:defRPr sz="246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0" y="1435101"/>
            <a:ext cx="4011247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554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554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939"/>
            </a:lvl1pPr>
            <a:lvl2pPr marL="562722" indent="0">
              <a:buNone/>
              <a:defRPr sz="3446"/>
            </a:lvl2pPr>
            <a:lvl3pPr marL="1125444" indent="0">
              <a:buNone/>
              <a:defRPr sz="2954"/>
            </a:lvl3pPr>
            <a:lvl4pPr marL="1688165" indent="0">
              <a:buNone/>
              <a:defRPr sz="2462"/>
            </a:lvl4pPr>
            <a:lvl5pPr marL="2250887" indent="0">
              <a:buNone/>
              <a:defRPr sz="2462"/>
            </a:lvl5pPr>
            <a:lvl6pPr marL="2813609" indent="0">
              <a:buNone/>
              <a:defRPr sz="2462"/>
            </a:lvl6pPr>
            <a:lvl7pPr marL="3376331" indent="0">
              <a:buNone/>
              <a:defRPr sz="2462"/>
            </a:lvl7pPr>
            <a:lvl8pPr marL="3939052" indent="0">
              <a:buNone/>
              <a:defRPr sz="2462"/>
            </a:lvl8pPr>
            <a:lvl9pPr marL="4501774" indent="0">
              <a:buNone/>
              <a:defRPr sz="2462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554" y="5367338"/>
            <a:ext cx="73152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テキスト ボックス 277">
            <a:extLst>
              <a:ext uri="{FF2B5EF4-FFF2-40B4-BE49-F238E27FC236}">
                <a16:creationId xmlns:a16="http://schemas.microsoft.com/office/drawing/2014/main" id="{5DDCDA5F-D04B-4CAC-A8F8-39F0D72E9AF1}"/>
              </a:ext>
            </a:extLst>
          </p:cNvPr>
          <p:cNvSpPr txBox="1"/>
          <p:nvPr/>
        </p:nvSpPr>
        <p:spPr>
          <a:xfrm>
            <a:off x="406400" y="4267200"/>
            <a:ext cx="11379200" cy="221955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防犯カメラ監視中</a:t>
            </a:r>
          </a:p>
        </p:txBody>
      </p:sp>
      <p:grpSp>
        <p:nvGrpSpPr>
          <p:cNvPr id="279" name="グループ化 278">
            <a:extLst>
              <a:ext uri="{FF2B5EF4-FFF2-40B4-BE49-F238E27FC236}">
                <a16:creationId xmlns:a16="http://schemas.microsoft.com/office/drawing/2014/main" id="{3756CF0F-3BD6-41B2-A25F-5FE4F679201F}"/>
              </a:ext>
            </a:extLst>
          </p:cNvPr>
          <p:cNvGrpSpPr/>
          <p:nvPr/>
        </p:nvGrpSpPr>
        <p:grpSpPr>
          <a:xfrm>
            <a:off x="8031215" y="0"/>
            <a:ext cx="3353644" cy="3424425"/>
            <a:chOff x="6950190" y="323655"/>
            <a:chExt cx="3328522" cy="3398772"/>
          </a:xfrm>
        </p:grpSpPr>
        <p:grpSp>
          <p:nvGrpSpPr>
            <p:cNvPr id="280" name="グループ化 279">
              <a:extLst>
                <a:ext uri="{FF2B5EF4-FFF2-40B4-BE49-F238E27FC236}">
                  <a16:creationId xmlns:a16="http://schemas.microsoft.com/office/drawing/2014/main" id="{6DBDB0F0-BE10-415D-A68D-642577337D54}"/>
                </a:ext>
              </a:extLst>
            </p:cNvPr>
            <p:cNvGrpSpPr/>
            <p:nvPr/>
          </p:nvGrpSpPr>
          <p:grpSpPr>
            <a:xfrm>
              <a:off x="7886545" y="2910364"/>
              <a:ext cx="677803" cy="812063"/>
              <a:chOff x="3872880" y="3616108"/>
              <a:chExt cx="677803" cy="812063"/>
            </a:xfrm>
          </p:grpSpPr>
          <p:sp>
            <p:nvSpPr>
              <p:cNvPr id="318" name="フリーフォーム: 図形 317">
                <a:extLst>
                  <a:ext uri="{FF2B5EF4-FFF2-40B4-BE49-F238E27FC236}">
                    <a16:creationId xmlns:a16="http://schemas.microsoft.com/office/drawing/2014/main" id="{D1AA3104-0756-4636-A256-959C1883E516}"/>
                  </a:ext>
                </a:extLst>
              </p:cNvPr>
              <p:cNvSpPr/>
              <p:nvPr/>
            </p:nvSpPr>
            <p:spPr bwMode="auto">
              <a:xfrm>
                <a:off x="4142910" y="3616108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9" name="四角形: 角を丸くする 318">
                <a:extLst>
                  <a:ext uri="{FF2B5EF4-FFF2-40B4-BE49-F238E27FC236}">
                    <a16:creationId xmlns:a16="http://schemas.microsoft.com/office/drawing/2014/main" id="{CFC43219-29ED-426A-AAE9-FA312853EDA9}"/>
                  </a:ext>
                </a:extLst>
              </p:cNvPr>
              <p:cNvSpPr/>
              <p:nvPr/>
            </p:nvSpPr>
            <p:spPr bwMode="auto">
              <a:xfrm>
                <a:off x="4078443" y="4122886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20" name="フリーフォーム: 図形 319">
                <a:extLst>
                  <a:ext uri="{FF2B5EF4-FFF2-40B4-BE49-F238E27FC236}">
                    <a16:creationId xmlns:a16="http://schemas.microsoft.com/office/drawing/2014/main" id="{6903BB7B-69CD-4BEF-80FB-DE70D96CBE53}"/>
                  </a:ext>
                </a:extLst>
              </p:cNvPr>
              <p:cNvSpPr/>
              <p:nvPr/>
            </p:nvSpPr>
            <p:spPr bwMode="auto">
              <a:xfrm>
                <a:off x="3872880" y="4201227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233C831E-CE11-40A1-83E2-0B725A9279B3}"/>
                </a:ext>
              </a:extLst>
            </p:cNvPr>
            <p:cNvGrpSpPr/>
            <p:nvPr/>
          </p:nvGrpSpPr>
          <p:grpSpPr>
            <a:xfrm rot="18900000" flipH="1">
              <a:off x="9600909" y="2335728"/>
              <a:ext cx="677803" cy="812063"/>
              <a:chOff x="3872880" y="3616108"/>
              <a:chExt cx="677803" cy="812063"/>
            </a:xfrm>
          </p:grpSpPr>
          <p:sp>
            <p:nvSpPr>
              <p:cNvPr id="315" name="フリーフォーム: 図形 314">
                <a:extLst>
                  <a:ext uri="{FF2B5EF4-FFF2-40B4-BE49-F238E27FC236}">
                    <a16:creationId xmlns:a16="http://schemas.microsoft.com/office/drawing/2014/main" id="{CF4092FC-8A81-4F1B-9447-F542B7F857F0}"/>
                  </a:ext>
                </a:extLst>
              </p:cNvPr>
              <p:cNvSpPr/>
              <p:nvPr/>
            </p:nvSpPr>
            <p:spPr bwMode="auto">
              <a:xfrm>
                <a:off x="4142910" y="3616108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6" name="四角形: 角を丸くする 315">
                <a:extLst>
                  <a:ext uri="{FF2B5EF4-FFF2-40B4-BE49-F238E27FC236}">
                    <a16:creationId xmlns:a16="http://schemas.microsoft.com/office/drawing/2014/main" id="{28AE8123-7610-4E00-B9B8-FFE9BE9408B2}"/>
                  </a:ext>
                </a:extLst>
              </p:cNvPr>
              <p:cNvSpPr/>
              <p:nvPr/>
            </p:nvSpPr>
            <p:spPr bwMode="auto">
              <a:xfrm>
                <a:off x="4078443" y="4122886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7" name="フリーフォーム: 図形 316">
                <a:extLst>
                  <a:ext uri="{FF2B5EF4-FFF2-40B4-BE49-F238E27FC236}">
                    <a16:creationId xmlns:a16="http://schemas.microsoft.com/office/drawing/2014/main" id="{B2084978-577B-4D5F-94A3-0C23E4755F1A}"/>
                  </a:ext>
                </a:extLst>
              </p:cNvPr>
              <p:cNvSpPr/>
              <p:nvPr/>
            </p:nvSpPr>
            <p:spPr bwMode="auto">
              <a:xfrm>
                <a:off x="3872880" y="4201227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82" name="フリーフォーム: 図形 281">
              <a:extLst>
                <a:ext uri="{FF2B5EF4-FFF2-40B4-BE49-F238E27FC236}">
                  <a16:creationId xmlns:a16="http://schemas.microsoft.com/office/drawing/2014/main" id="{9B6F0769-48C1-452D-AD0B-B0C97CF123A6}"/>
                </a:ext>
              </a:extLst>
            </p:cNvPr>
            <p:cNvSpPr/>
            <p:nvPr/>
          </p:nvSpPr>
          <p:spPr bwMode="auto">
            <a:xfrm>
              <a:off x="8854393" y="434269"/>
              <a:ext cx="335719" cy="778497"/>
            </a:xfrm>
            <a:custGeom>
              <a:avLst/>
              <a:gdLst>
                <a:gd name="connsiteX0" fmla="*/ 385027 w 385027"/>
                <a:gd name="connsiteY0" fmla="*/ 0 h 892837"/>
                <a:gd name="connsiteX1" fmla="*/ 385027 w 385027"/>
                <a:gd name="connsiteY1" fmla="*/ 75973 h 892837"/>
                <a:gd name="connsiteX2" fmla="*/ 297418 w 385027"/>
                <a:gd name="connsiteY2" fmla="*/ 132852 h 892837"/>
                <a:gd name="connsiteX3" fmla="*/ 60087 w 385027"/>
                <a:gd name="connsiteY3" fmla="*/ 666766 h 892837"/>
                <a:gd name="connsiteX4" fmla="*/ 71024 w 385027"/>
                <a:gd name="connsiteY4" fmla="*/ 796530 h 892837"/>
                <a:gd name="connsiteX5" fmla="*/ 96017 w 385027"/>
                <a:gd name="connsiteY5" fmla="*/ 892837 h 892837"/>
                <a:gd name="connsiteX6" fmla="*/ 33392 w 385027"/>
                <a:gd name="connsiteY6" fmla="*/ 892837 h 892837"/>
                <a:gd name="connsiteX7" fmla="*/ 12157 w 385027"/>
                <a:gd name="connsiteY7" fmla="*/ 811015 h 892837"/>
                <a:gd name="connsiteX8" fmla="*/ 0 w 385027"/>
                <a:gd name="connsiteY8" fmla="*/ 666766 h 892837"/>
                <a:gd name="connsiteX9" fmla="*/ 365468 w 385027"/>
                <a:gd name="connsiteY9" fmla="*/ 7262 h 892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85027" h="892837">
                  <a:moveTo>
                    <a:pt x="385027" y="0"/>
                  </a:moveTo>
                  <a:lnTo>
                    <a:pt x="385027" y="75973"/>
                  </a:lnTo>
                  <a:lnTo>
                    <a:pt x="297418" y="132852"/>
                  </a:lnTo>
                  <a:cubicBezTo>
                    <a:pt x="154230" y="248562"/>
                    <a:pt x="60087" y="444514"/>
                    <a:pt x="60087" y="666766"/>
                  </a:cubicBezTo>
                  <a:cubicBezTo>
                    <a:pt x="60087" y="711217"/>
                    <a:pt x="63853" y="754615"/>
                    <a:pt x="71024" y="796530"/>
                  </a:cubicBezTo>
                  <a:lnTo>
                    <a:pt x="96017" y="892837"/>
                  </a:lnTo>
                  <a:lnTo>
                    <a:pt x="33392" y="892837"/>
                  </a:lnTo>
                  <a:lnTo>
                    <a:pt x="12157" y="811015"/>
                  </a:lnTo>
                  <a:cubicBezTo>
                    <a:pt x="4186" y="764421"/>
                    <a:pt x="0" y="716178"/>
                    <a:pt x="0" y="666766"/>
                  </a:cubicBezTo>
                  <a:cubicBezTo>
                    <a:pt x="0" y="370293"/>
                    <a:pt x="150698" y="115919"/>
                    <a:pt x="365468" y="7262"/>
                  </a:cubicBezTo>
                  <a:close/>
                </a:path>
              </a:pathLst>
            </a:cu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83" name="グループ化 282">
              <a:extLst>
                <a:ext uri="{FF2B5EF4-FFF2-40B4-BE49-F238E27FC236}">
                  <a16:creationId xmlns:a16="http://schemas.microsoft.com/office/drawing/2014/main" id="{23EBA6AE-3227-4035-BD6A-2803133A95EE}"/>
                </a:ext>
              </a:extLst>
            </p:cNvPr>
            <p:cNvGrpSpPr/>
            <p:nvPr/>
          </p:nvGrpSpPr>
          <p:grpSpPr>
            <a:xfrm rot="20700000">
              <a:off x="8166160" y="1203764"/>
              <a:ext cx="1287993" cy="1800021"/>
              <a:chOff x="5669353" y="1699890"/>
              <a:chExt cx="1287993" cy="1800021"/>
            </a:xfrm>
          </p:grpSpPr>
          <p:grpSp>
            <p:nvGrpSpPr>
              <p:cNvPr id="304" name="グループ化 303">
                <a:extLst>
                  <a:ext uri="{FF2B5EF4-FFF2-40B4-BE49-F238E27FC236}">
                    <a16:creationId xmlns:a16="http://schemas.microsoft.com/office/drawing/2014/main" id="{B67F1F57-B9E5-4BAD-899F-386A3A7FE88E}"/>
                  </a:ext>
                </a:extLst>
              </p:cNvPr>
              <p:cNvGrpSpPr/>
              <p:nvPr/>
            </p:nvGrpSpPr>
            <p:grpSpPr>
              <a:xfrm>
                <a:off x="5669353" y="1699890"/>
                <a:ext cx="1287993" cy="1800021"/>
                <a:chOff x="4164403" y="1699890"/>
                <a:chExt cx="1287993" cy="1800021"/>
              </a:xfrm>
            </p:grpSpPr>
            <p:sp>
              <p:nvSpPr>
                <p:cNvPr id="307" name="フリーフォーム: 図形 306">
                  <a:extLst>
                    <a:ext uri="{FF2B5EF4-FFF2-40B4-BE49-F238E27FC236}">
                      <a16:creationId xmlns:a16="http://schemas.microsoft.com/office/drawing/2014/main" id="{080AD396-54FA-4D5B-8169-13898BA4A292}"/>
                    </a:ext>
                  </a:extLst>
                </p:cNvPr>
                <p:cNvSpPr/>
                <p:nvPr/>
              </p:nvSpPr>
              <p:spPr bwMode="auto">
                <a:xfrm>
                  <a:off x="4166707" y="1699890"/>
                  <a:ext cx="1285689" cy="1774115"/>
                </a:xfrm>
                <a:custGeom>
                  <a:avLst/>
                  <a:gdLst>
                    <a:gd name="connsiteX0" fmla="*/ 212350 w 1285689"/>
                    <a:gd name="connsiteY0" fmla="*/ 0 h 1774115"/>
                    <a:gd name="connsiteX1" fmla="*/ 1073340 w 1285689"/>
                    <a:gd name="connsiteY1" fmla="*/ 0 h 1774115"/>
                    <a:gd name="connsiteX2" fmla="*/ 1156614 w 1285689"/>
                    <a:gd name="connsiteY2" fmla="*/ 34493 h 1774115"/>
                    <a:gd name="connsiteX3" fmla="*/ 1178267 w 1285689"/>
                    <a:gd name="connsiteY3" fmla="*/ 66609 h 1774115"/>
                    <a:gd name="connsiteX4" fmla="*/ 1179092 w 1285689"/>
                    <a:gd name="connsiteY4" fmla="*/ 66609 h 1774115"/>
                    <a:gd name="connsiteX5" fmla="*/ 1264924 w 1285689"/>
                    <a:gd name="connsiteY5" fmla="*/ 219438 h 1774115"/>
                    <a:gd name="connsiteX6" fmla="*/ 1261735 w 1285689"/>
                    <a:gd name="connsiteY6" fmla="*/ 219438 h 1774115"/>
                    <a:gd name="connsiteX7" fmla="*/ 1278839 w 1285689"/>
                    <a:gd name="connsiteY7" fmla="*/ 255018 h 1774115"/>
                    <a:gd name="connsiteX8" fmla="*/ 1285689 w 1285689"/>
                    <a:gd name="connsiteY8" fmla="*/ 300327 h 1774115"/>
                    <a:gd name="connsiteX9" fmla="*/ 1285689 w 1285689"/>
                    <a:gd name="connsiteY9" fmla="*/ 1621748 h 1774115"/>
                    <a:gd name="connsiteX10" fmla="*/ 1133322 w 1285689"/>
                    <a:gd name="connsiteY10" fmla="*/ 1774115 h 1774115"/>
                    <a:gd name="connsiteX11" fmla="*/ 152367 w 1285689"/>
                    <a:gd name="connsiteY11" fmla="*/ 1774115 h 1774115"/>
                    <a:gd name="connsiteX12" fmla="*/ 0 w 1285689"/>
                    <a:gd name="connsiteY12" fmla="*/ 1621748 h 1774115"/>
                    <a:gd name="connsiteX13" fmla="*/ 0 w 1285689"/>
                    <a:gd name="connsiteY13" fmla="*/ 300327 h 1774115"/>
                    <a:gd name="connsiteX14" fmla="*/ 6850 w 1285689"/>
                    <a:gd name="connsiteY14" fmla="*/ 255018 h 1774115"/>
                    <a:gd name="connsiteX15" fmla="*/ 23955 w 1285689"/>
                    <a:gd name="connsiteY15" fmla="*/ 219438 h 1774115"/>
                    <a:gd name="connsiteX16" fmla="*/ 22321 w 1285689"/>
                    <a:gd name="connsiteY16" fmla="*/ 219438 h 1774115"/>
                    <a:gd name="connsiteX17" fmla="*/ 103092 w 1285689"/>
                    <a:gd name="connsiteY17" fmla="*/ 75621 h 1774115"/>
                    <a:gd name="connsiteX18" fmla="*/ 103838 w 1285689"/>
                    <a:gd name="connsiteY18" fmla="*/ 71927 h 1774115"/>
                    <a:gd name="connsiteX19" fmla="*/ 212350 w 1285689"/>
                    <a:gd name="connsiteY19" fmla="*/ 0 h 17741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1285689" h="1774115">
                      <a:moveTo>
                        <a:pt x="212350" y="0"/>
                      </a:moveTo>
                      <a:lnTo>
                        <a:pt x="1073340" y="0"/>
                      </a:lnTo>
                      <a:cubicBezTo>
                        <a:pt x="1105861" y="0"/>
                        <a:pt x="1135303" y="13181"/>
                        <a:pt x="1156614" y="34493"/>
                      </a:cubicBezTo>
                      <a:lnTo>
                        <a:pt x="1178267" y="66609"/>
                      </a:lnTo>
                      <a:lnTo>
                        <a:pt x="1179092" y="66609"/>
                      </a:lnTo>
                      <a:lnTo>
                        <a:pt x="1264924" y="219438"/>
                      </a:lnTo>
                      <a:lnTo>
                        <a:pt x="1261735" y="219438"/>
                      </a:lnTo>
                      <a:lnTo>
                        <a:pt x="1278839" y="255018"/>
                      </a:lnTo>
                      <a:cubicBezTo>
                        <a:pt x="1283291" y="269331"/>
                        <a:pt x="1285689" y="284549"/>
                        <a:pt x="1285689" y="300327"/>
                      </a:cubicBezTo>
                      <a:lnTo>
                        <a:pt x="1285689" y="1621748"/>
                      </a:lnTo>
                      <a:cubicBezTo>
                        <a:pt x="1285689" y="1705898"/>
                        <a:pt x="1217472" y="1774115"/>
                        <a:pt x="1133322" y="1774115"/>
                      </a:cubicBezTo>
                      <a:lnTo>
                        <a:pt x="152367" y="1774115"/>
                      </a:lnTo>
                      <a:cubicBezTo>
                        <a:pt x="68217" y="1774115"/>
                        <a:pt x="0" y="1705898"/>
                        <a:pt x="0" y="1621748"/>
                      </a:cubicBezTo>
                      <a:lnTo>
                        <a:pt x="0" y="300327"/>
                      </a:lnTo>
                      <a:cubicBezTo>
                        <a:pt x="0" y="284549"/>
                        <a:pt x="2398" y="269331"/>
                        <a:pt x="6850" y="255018"/>
                      </a:cubicBezTo>
                      <a:lnTo>
                        <a:pt x="23955" y="219438"/>
                      </a:lnTo>
                      <a:lnTo>
                        <a:pt x="22321" y="219438"/>
                      </a:lnTo>
                      <a:lnTo>
                        <a:pt x="103092" y="75621"/>
                      </a:lnTo>
                      <a:lnTo>
                        <a:pt x="103838" y="71927"/>
                      </a:lnTo>
                      <a:cubicBezTo>
                        <a:pt x="121716" y="29658"/>
                        <a:pt x="163570" y="0"/>
                        <a:pt x="212350" y="0"/>
                      </a:cubicBezTo>
                      <a:close/>
                    </a:path>
                  </a:pathLst>
                </a:custGeom>
                <a:solidFill>
                  <a:srgbClr val="808080">
                    <a:lumMod val="20000"/>
                    <a:lumOff val="80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08" name="四角形: 角を丸くする 307">
                  <a:extLst>
                    <a:ext uri="{FF2B5EF4-FFF2-40B4-BE49-F238E27FC236}">
                      <a16:creationId xmlns:a16="http://schemas.microsoft.com/office/drawing/2014/main" id="{7FF6201D-6E71-4AA1-A5BF-BFDD9972C57B}"/>
                    </a:ext>
                  </a:extLst>
                </p:cNvPr>
                <p:cNvSpPr/>
                <p:nvPr/>
              </p:nvSpPr>
              <p:spPr bwMode="auto">
                <a:xfrm>
                  <a:off x="4164403" y="1873756"/>
                  <a:ext cx="1285689" cy="1626155"/>
                </a:xfrm>
                <a:prstGeom prst="roundRect">
                  <a:avLst>
                    <a:gd name="adj" fmla="val 11851"/>
                  </a:avLst>
                </a:prstGeom>
                <a:solidFill>
                  <a:srgbClr val="FFFFFF">
                    <a:lumMod val="8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09" name="楕円 308">
                  <a:extLst>
                    <a:ext uri="{FF2B5EF4-FFF2-40B4-BE49-F238E27FC236}">
                      <a16:creationId xmlns:a16="http://schemas.microsoft.com/office/drawing/2014/main" id="{C2267374-A69E-4695-A75E-4A3E0B278F31}"/>
                    </a:ext>
                  </a:extLst>
                </p:cNvPr>
                <p:cNvSpPr/>
                <p:nvPr/>
              </p:nvSpPr>
              <p:spPr bwMode="auto">
                <a:xfrm>
                  <a:off x="5135562" y="3016909"/>
                  <a:ext cx="117476" cy="11747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310" name="グループ化 309">
                  <a:extLst>
                    <a:ext uri="{FF2B5EF4-FFF2-40B4-BE49-F238E27FC236}">
                      <a16:creationId xmlns:a16="http://schemas.microsoft.com/office/drawing/2014/main" id="{697E3253-DA47-4FE5-B396-7422258A47FC}"/>
                    </a:ext>
                  </a:extLst>
                </p:cNvPr>
                <p:cNvGrpSpPr/>
                <p:nvPr/>
              </p:nvGrpSpPr>
              <p:grpSpPr>
                <a:xfrm>
                  <a:off x="4429347" y="2272442"/>
                  <a:ext cx="757016" cy="864612"/>
                  <a:chOff x="4376960" y="2134172"/>
                  <a:chExt cx="861790" cy="984278"/>
                </a:xfrm>
              </p:grpSpPr>
              <p:sp>
                <p:nvSpPr>
                  <p:cNvPr id="311" name="フリーフォーム: 図形 310">
                    <a:extLst>
                      <a:ext uri="{FF2B5EF4-FFF2-40B4-BE49-F238E27FC236}">
                        <a16:creationId xmlns:a16="http://schemas.microsoft.com/office/drawing/2014/main" id="{37796087-D0DC-42D7-BE39-C3796C4A0CB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134172"/>
                    <a:ext cx="861790" cy="971325"/>
                  </a:xfrm>
                  <a:custGeom>
                    <a:avLst/>
                    <a:gdLst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5521 w 861790"/>
                      <a:gd name="connsiteY6" fmla="*/ 485663 h 971325"/>
                      <a:gd name="connsiteX7" fmla="*/ 0 w 861790"/>
                      <a:gd name="connsiteY7" fmla="*/ 430894 h 971325"/>
                      <a:gd name="connsiteX8" fmla="*/ 430895 w 861790"/>
                      <a:gd name="connsiteY8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0 w 861790"/>
                      <a:gd name="connsiteY6" fmla="*/ 430894 h 971325"/>
                      <a:gd name="connsiteX7" fmla="*/ 430895 w 861790"/>
                      <a:gd name="connsiteY7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61790 w 861790"/>
                      <a:gd name="connsiteY2" fmla="*/ 540431 h 971325"/>
                      <a:gd name="connsiteX3" fmla="*/ 430895 w 861790"/>
                      <a:gd name="connsiteY3" fmla="*/ 971325 h 971325"/>
                      <a:gd name="connsiteX4" fmla="*/ 0 w 861790"/>
                      <a:gd name="connsiteY4" fmla="*/ 540431 h 971325"/>
                      <a:gd name="connsiteX5" fmla="*/ 0 w 861790"/>
                      <a:gd name="connsiteY5" fmla="*/ 430894 h 971325"/>
                      <a:gd name="connsiteX6" fmla="*/ 430895 w 861790"/>
                      <a:gd name="connsiteY6" fmla="*/ 0 h 9713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861790" h="971325">
                        <a:moveTo>
                          <a:pt x="430895" y="0"/>
                        </a:moveTo>
                        <a:cubicBezTo>
                          <a:pt x="668872" y="0"/>
                          <a:pt x="861790" y="192918"/>
                          <a:pt x="861790" y="430894"/>
                        </a:cubicBezTo>
                        <a:lnTo>
                          <a:pt x="861790" y="540431"/>
                        </a:lnTo>
                        <a:cubicBezTo>
                          <a:pt x="861790" y="778407"/>
                          <a:pt x="668872" y="971325"/>
                          <a:pt x="430895" y="971325"/>
                        </a:cubicBezTo>
                        <a:cubicBezTo>
                          <a:pt x="192918" y="971325"/>
                          <a:pt x="0" y="778407"/>
                          <a:pt x="0" y="540431"/>
                        </a:cubicBezTo>
                        <a:lnTo>
                          <a:pt x="0" y="430894"/>
                        </a:lnTo>
                        <a:cubicBezTo>
                          <a:pt x="0" y="192918"/>
                          <a:pt x="192918" y="0"/>
                          <a:pt x="430895" y="0"/>
                        </a:cubicBezTo>
                        <a:close/>
                      </a:path>
                    </a:pathLst>
                  </a:custGeom>
                  <a:solidFill>
                    <a:srgbClr val="000000">
                      <a:lumMod val="65000"/>
                      <a:lumOff val="3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12" name="楕円 311">
                    <a:extLst>
                      <a:ext uri="{FF2B5EF4-FFF2-40B4-BE49-F238E27FC236}">
                        <a16:creationId xmlns:a16="http://schemas.microsoft.com/office/drawing/2014/main" id="{C89F0B07-0DBF-4314-BD66-DE4733A26D8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256662"/>
                    <a:ext cx="861790" cy="861788"/>
                  </a:xfrm>
                  <a:prstGeom prst="ellipse">
                    <a:avLst/>
                  </a:prstGeom>
                  <a:solidFill>
                    <a:srgbClr val="000000">
                      <a:lumMod val="75000"/>
                      <a:lumOff val="2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13" name="楕円 312">
                    <a:extLst>
                      <a:ext uri="{FF2B5EF4-FFF2-40B4-BE49-F238E27FC236}">
                        <a16:creationId xmlns:a16="http://schemas.microsoft.com/office/drawing/2014/main" id="{48DA84DF-7432-45C8-9BA1-F8562B809A2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59907" y="2338316"/>
                    <a:ext cx="698482" cy="698480"/>
                  </a:xfrm>
                  <a:prstGeom prst="ellipse">
                    <a:avLst/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14" name="楕円 313">
                    <a:extLst>
                      <a:ext uri="{FF2B5EF4-FFF2-40B4-BE49-F238E27FC236}">
                        <a16:creationId xmlns:a16="http://schemas.microsoft.com/office/drawing/2014/main" id="{1BA78104-76F1-448D-AFE0-1AAB4044065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525596" y="2404005"/>
                    <a:ext cx="567104" cy="567102"/>
                  </a:xfrm>
                  <a:prstGeom prst="ellipse">
                    <a:avLst/>
                  </a:prstGeom>
                  <a:solidFill>
                    <a:srgbClr val="00B0F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305" name="フリーフォーム: 図形 304">
                <a:extLst>
                  <a:ext uri="{FF2B5EF4-FFF2-40B4-BE49-F238E27FC236}">
                    <a16:creationId xmlns:a16="http://schemas.microsoft.com/office/drawing/2014/main" id="{2529BA94-561C-42FF-AB4E-12556FAAB8AC}"/>
                  </a:ext>
                </a:extLst>
              </p:cNvPr>
              <p:cNvSpPr/>
              <p:nvPr/>
            </p:nvSpPr>
            <p:spPr bwMode="auto">
              <a:xfrm>
                <a:off x="6113409" y="2643647"/>
                <a:ext cx="404072" cy="229798"/>
              </a:xfrm>
              <a:custGeom>
                <a:avLst/>
                <a:gdLst>
                  <a:gd name="connsiteX0" fmla="*/ 325668 w 651336"/>
                  <a:gd name="connsiteY0" fmla="*/ 0 h 370417"/>
                  <a:gd name="connsiteX1" fmla="*/ 650859 w 651336"/>
                  <a:gd name="connsiteY1" fmla="*/ 183896 h 370417"/>
                  <a:gd name="connsiteX2" fmla="*/ 651336 w 651336"/>
                  <a:gd name="connsiteY2" fmla="*/ 185209 h 370417"/>
                  <a:gd name="connsiteX3" fmla="*/ 650859 w 651336"/>
                  <a:gd name="connsiteY3" fmla="*/ 186521 h 370417"/>
                  <a:gd name="connsiteX4" fmla="*/ 325668 w 651336"/>
                  <a:gd name="connsiteY4" fmla="*/ 370417 h 370417"/>
                  <a:gd name="connsiteX5" fmla="*/ 478 w 651336"/>
                  <a:gd name="connsiteY5" fmla="*/ 186521 h 370417"/>
                  <a:gd name="connsiteX6" fmla="*/ 0 w 651336"/>
                  <a:gd name="connsiteY6" fmla="*/ 185209 h 370417"/>
                  <a:gd name="connsiteX7" fmla="*/ 478 w 651336"/>
                  <a:gd name="connsiteY7" fmla="*/ 183896 h 370417"/>
                  <a:gd name="connsiteX8" fmla="*/ 325668 w 651336"/>
                  <a:gd name="connsiteY8" fmla="*/ 0 h 3704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51336" h="370417">
                    <a:moveTo>
                      <a:pt x="325668" y="0"/>
                    </a:moveTo>
                    <a:cubicBezTo>
                      <a:pt x="471855" y="0"/>
                      <a:pt x="597282" y="75828"/>
                      <a:pt x="650859" y="183896"/>
                    </a:cubicBezTo>
                    <a:lnTo>
                      <a:pt x="651336" y="185209"/>
                    </a:lnTo>
                    <a:lnTo>
                      <a:pt x="650859" y="186521"/>
                    </a:lnTo>
                    <a:cubicBezTo>
                      <a:pt x="597282" y="294589"/>
                      <a:pt x="471855" y="370417"/>
                      <a:pt x="325668" y="370417"/>
                    </a:cubicBezTo>
                    <a:cubicBezTo>
                      <a:pt x="179482" y="370417"/>
                      <a:pt x="54055" y="294589"/>
                      <a:pt x="478" y="186521"/>
                    </a:cubicBezTo>
                    <a:lnTo>
                      <a:pt x="0" y="185209"/>
                    </a:lnTo>
                    <a:lnTo>
                      <a:pt x="478" y="183896"/>
                    </a:lnTo>
                    <a:cubicBezTo>
                      <a:pt x="54055" y="75828"/>
                      <a:pt x="179482" y="0"/>
                      <a:pt x="325668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6" name="楕円 305">
                <a:extLst>
                  <a:ext uri="{FF2B5EF4-FFF2-40B4-BE49-F238E27FC236}">
                    <a16:creationId xmlns:a16="http://schemas.microsoft.com/office/drawing/2014/main" id="{C8AF348B-3785-43D3-9C51-6A4DFB0A48C7}"/>
                  </a:ext>
                </a:extLst>
              </p:cNvPr>
              <p:cNvSpPr/>
              <p:nvPr/>
            </p:nvSpPr>
            <p:spPr bwMode="auto">
              <a:xfrm>
                <a:off x="6230211" y="2671498"/>
                <a:ext cx="174096" cy="174096"/>
              </a:xfrm>
              <a:prstGeom prst="ellipse">
                <a:avLst/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84" name="フリーフォーム 3005">
              <a:extLst>
                <a:ext uri="{FF2B5EF4-FFF2-40B4-BE49-F238E27FC236}">
                  <a16:creationId xmlns:a16="http://schemas.microsoft.com/office/drawing/2014/main" id="{95798A02-8BA7-433B-AD5E-4BDA08CDCEFD}"/>
                </a:ext>
              </a:extLst>
            </p:cNvPr>
            <p:cNvSpPr/>
            <p:nvPr/>
          </p:nvSpPr>
          <p:spPr>
            <a:xfrm rot="9900000" flipH="1">
              <a:off x="9255886" y="1028990"/>
              <a:ext cx="624338" cy="652500"/>
            </a:xfrm>
            <a:custGeom>
              <a:avLst/>
              <a:gdLst>
                <a:gd name="connsiteX0" fmla="*/ 1199901 w 1199901"/>
                <a:gd name="connsiteY0" fmla="*/ 972391 h 972391"/>
                <a:gd name="connsiteX1" fmla="*/ 876051 w 1199901"/>
                <a:gd name="connsiteY1" fmla="*/ 972391 h 972391"/>
                <a:gd name="connsiteX2" fmla="*/ 876051 w 1199901"/>
                <a:gd name="connsiteY2" fmla="*/ 330200 h 972391"/>
                <a:gd name="connsiteX3" fmla="*/ 165100 w 1199901"/>
                <a:gd name="connsiteY3" fmla="*/ 330200 h 972391"/>
                <a:gd name="connsiteX4" fmla="*/ 0 w 1199901"/>
                <a:gd name="connsiteY4" fmla="*/ 165100 h 972391"/>
                <a:gd name="connsiteX5" fmla="*/ 165100 w 1199901"/>
                <a:gd name="connsiteY5" fmla="*/ 0 h 972391"/>
                <a:gd name="connsiteX6" fmla="*/ 1030848 w 1199901"/>
                <a:gd name="connsiteY6" fmla="*/ 0 h 972391"/>
                <a:gd name="connsiteX7" fmla="*/ 1095112 w 1199901"/>
                <a:gd name="connsiteY7" fmla="*/ 12974 h 972391"/>
                <a:gd name="connsiteX8" fmla="*/ 1100435 w 1199901"/>
                <a:gd name="connsiteY8" fmla="*/ 16563 h 972391"/>
                <a:gd name="connsiteX9" fmla="*/ 1101005 w 1199901"/>
                <a:gd name="connsiteY9" fmla="*/ 16678 h 972391"/>
                <a:gd name="connsiteX10" fmla="*/ 1199901 w 1199901"/>
                <a:gd name="connsiteY10" fmla="*/ 165878 h 972391"/>
                <a:gd name="connsiteX0" fmla="*/ 0 w 1199901"/>
                <a:gd name="connsiteY0" fmla="*/ 165100 h 972391"/>
                <a:gd name="connsiteX1" fmla="*/ 165100 w 1199901"/>
                <a:gd name="connsiteY1" fmla="*/ 0 h 972391"/>
                <a:gd name="connsiteX2" fmla="*/ 1030848 w 1199901"/>
                <a:gd name="connsiteY2" fmla="*/ 0 h 972391"/>
                <a:gd name="connsiteX3" fmla="*/ 1095112 w 1199901"/>
                <a:gd name="connsiteY3" fmla="*/ 12974 h 972391"/>
                <a:gd name="connsiteX4" fmla="*/ 1100435 w 1199901"/>
                <a:gd name="connsiteY4" fmla="*/ 16563 h 972391"/>
                <a:gd name="connsiteX5" fmla="*/ 1101005 w 1199901"/>
                <a:gd name="connsiteY5" fmla="*/ 16678 h 972391"/>
                <a:gd name="connsiteX6" fmla="*/ 1199901 w 1199901"/>
                <a:gd name="connsiteY6" fmla="*/ 165878 h 972391"/>
                <a:gd name="connsiteX7" fmla="*/ 1199901 w 1199901"/>
                <a:gd name="connsiteY7" fmla="*/ 972391 h 972391"/>
                <a:gd name="connsiteX8" fmla="*/ 876051 w 1199901"/>
                <a:gd name="connsiteY8" fmla="*/ 972391 h 972391"/>
                <a:gd name="connsiteX9" fmla="*/ 876051 w 1199901"/>
                <a:gd name="connsiteY9" fmla="*/ 330200 h 972391"/>
                <a:gd name="connsiteX10" fmla="*/ 165100 w 1199901"/>
                <a:gd name="connsiteY10" fmla="*/ 330200 h 972391"/>
                <a:gd name="connsiteX11" fmla="*/ 91440 w 1199901"/>
                <a:gd name="connsiteY11" fmla="*/ 256540 h 972391"/>
                <a:gd name="connsiteX0" fmla="*/ 115501 w 1150302"/>
                <a:gd name="connsiteY0" fmla="*/ 0 h 972391"/>
                <a:gd name="connsiteX1" fmla="*/ 981249 w 1150302"/>
                <a:gd name="connsiteY1" fmla="*/ 0 h 972391"/>
                <a:gd name="connsiteX2" fmla="*/ 1045513 w 1150302"/>
                <a:gd name="connsiteY2" fmla="*/ 12974 h 972391"/>
                <a:gd name="connsiteX3" fmla="*/ 1050836 w 1150302"/>
                <a:gd name="connsiteY3" fmla="*/ 16563 h 972391"/>
                <a:gd name="connsiteX4" fmla="*/ 1051406 w 1150302"/>
                <a:gd name="connsiteY4" fmla="*/ 16678 h 972391"/>
                <a:gd name="connsiteX5" fmla="*/ 1150302 w 1150302"/>
                <a:gd name="connsiteY5" fmla="*/ 165878 h 972391"/>
                <a:gd name="connsiteX6" fmla="*/ 1150302 w 1150302"/>
                <a:gd name="connsiteY6" fmla="*/ 972391 h 972391"/>
                <a:gd name="connsiteX7" fmla="*/ 826452 w 1150302"/>
                <a:gd name="connsiteY7" fmla="*/ 972391 h 972391"/>
                <a:gd name="connsiteX8" fmla="*/ 826452 w 1150302"/>
                <a:gd name="connsiteY8" fmla="*/ 330200 h 972391"/>
                <a:gd name="connsiteX9" fmla="*/ 115501 w 1150302"/>
                <a:gd name="connsiteY9" fmla="*/ 330200 h 972391"/>
                <a:gd name="connsiteX10" fmla="*/ 41841 w 1150302"/>
                <a:gd name="connsiteY10" fmla="*/ 256540 h 972391"/>
                <a:gd name="connsiteX0" fmla="*/ 0 w 1034801"/>
                <a:gd name="connsiteY0" fmla="*/ 0 h 972391"/>
                <a:gd name="connsiteX1" fmla="*/ 865748 w 1034801"/>
                <a:gd name="connsiteY1" fmla="*/ 0 h 972391"/>
                <a:gd name="connsiteX2" fmla="*/ 930012 w 1034801"/>
                <a:gd name="connsiteY2" fmla="*/ 12974 h 972391"/>
                <a:gd name="connsiteX3" fmla="*/ 935335 w 1034801"/>
                <a:gd name="connsiteY3" fmla="*/ 16563 h 972391"/>
                <a:gd name="connsiteX4" fmla="*/ 935905 w 1034801"/>
                <a:gd name="connsiteY4" fmla="*/ 16678 h 972391"/>
                <a:gd name="connsiteX5" fmla="*/ 1034801 w 1034801"/>
                <a:gd name="connsiteY5" fmla="*/ 165878 h 972391"/>
                <a:gd name="connsiteX6" fmla="*/ 1034801 w 1034801"/>
                <a:gd name="connsiteY6" fmla="*/ 972391 h 972391"/>
                <a:gd name="connsiteX7" fmla="*/ 710951 w 1034801"/>
                <a:gd name="connsiteY7" fmla="*/ 972391 h 972391"/>
                <a:gd name="connsiteX8" fmla="*/ 710951 w 1034801"/>
                <a:gd name="connsiteY8" fmla="*/ 330200 h 972391"/>
                <a:gd name="connsiteX9" fmla="*/ 0 w 1034801"/>
                <a:gd name="connsiteY9" fmla="*/ 330200 h 972391"/>
                <a:gd name="connsiteX0" fmla="*/ 0 w 1034801"/>
                <a:gd name="connsiteY0" fmla="*/ 0 h 972391"/>
                <a:gd name="connsiteX1" fmla="*/ 865748 w 1034801"/>
                <a:gd name="connsiteY1" fmla="*/ 0 h 972391"/>
                <a:gd name="connsiteX2" fmla="*/ 930012 w 1034801"/>
                <a:gd name="connsiteY2" fmla="*/ 12974 h 972391"/>
                <a:gd name="connsiteX3" fmla="*/ 935335 w 1034801"/>
                <a:gd name="connsiteY3" fmla="*/ 16563 h 972391"/>
                <a:gd name="connsiteX4" fmla="*/ 935905 w 1034801"/>
                <a:gd name="connsiteY4" fmla="*/ 16678 h 972391"/>
                <a:gd name="connsiteX5" fmla="*/ 1034801 w 1034801"/>
                <a:gd name="connsiteY5" fmla="*/ 165878 h 972391"/>
                <a:gd name="connsiteX6" fmla="*/ 1034801 w 1034801"/>
                <a:gd name="connsiteY6" fmla="*/ 972391 h 972391"/>
                <a:gd name="connsiteX7" fmla="*/ 710951 w 1034801"/>
                <a:gd name="connsiteY7" fmla="*/ 972391 h 972391"/>
                <a:gd name="connsiteX8" fmla="*/ 710951 w 1034801"/>
                <a:gd name="connsiteY8" fmla="*/ 330200 h 972391"/>
                <a:gd name="connsiteX9" fmla="*/ 101028 w 1034801"/>
                <a:gd name="connsiteY9" fmla="*/ 332445 h 972391"/>
                <a:gd name="connsiteX0" fmla="*/ 0 w 1142564"/>
                <a:gd name="connsiteY0" fmla="*/ 0 h 972391"/>
                <a:gd name="connsiteX1" fmla="*/ 973511 w 1142564"/>
                <a:gd name="connsiteY1" fmla="*/ 0 h 972391"/>
                <a:gd name="connsiteX2" fmla="*/ 1037775 w 1142564"/>
                <a:gd name="connsiteY2" fmla="*/ 12974 h 972391"/>
                <a:gd name="connsiteX3" fmla="*/ 1043098 w 1142564"/>
                <a:gd name="connsiteY3" fmla="*/ 16563 h 972391"/>
                <a:gd name="connsiteX4" fmla="*/ 1043668 w 1142564"/>
                <a:gd name="connsiteY4" fmla="*/ 16678 h 972391"/>
                <a:gd name="connsiteX5" fmla="*/ 1142564 w 1142564"/>
                <a:gd name="connsiteY5" fmla="*/ 165878 h 972391"/>
                <a:gd name="connsiteX6" fmla="*/ 1142564 w 1142564"/>
                <a:gd name="connsiteY6" fmla="*/ 972391 h 972391"/>
                <a:gd name="connsiteX7" fmla="*/ 818714 w 1142564"/>
                <a:gd name="connsiteY7" fmla="*/ 972391 h 972391"/>
                <a:gd name="connsiteX8" fmla="*/ 818714 w 1142564"/>
                <a:gd name="connsiteY8" fmla="*/ 330200 h 972391"/>
                <a:gd name="connsiteX9" fmla="*/ 208791 w 1142564"/>
                <a:gd name="connsiteY9" fmla="*/ 332445 h 972391"/>
                <a:gd name="connsiteX0" fmla="*/ 15916 w 933773"/>
                <a:gd name="connsiteY0" fmla="*/ 2245 h 972391"/>
                <a:gd name="connsiteX1" fmla="*/ 764720 w 933773"/>
                <a:gd name="connsiteY1" fmla="*/ 0 h 972391"/>
                <a:gd name="connsiteX2" fmla="*/ 828984 w 933773"/>
                <a:gd name="connsiteY2" fmla="*/ 12974 h 972391"/>
                <a:gd name="connsiteX3" fmla="*/ 834307 w 933773"/>
                <a:gd name="connsiteY3" fmla="*/ 16563 h 972391"/>
                <a:gd name="connsiteX4" fmla="*/ 834877 w 933773"/>
                <a:gd name="connsiteY4" fmla="*/ 16678 h 972391"/>
                <a:gd name="connsiteX5" fmla="*/ 933773 w 933773"/>
                <a:gd name="connsiteY5" fmla="*/ 165878 h 972391"/>
                <a:gd name="connsiteX6" fmla="*/ 933773 w 933773"/>
                <a:gd name="connsiteY6" fmla="*/ 972391 h 972391"/>
                <a:gd name="connsiteX7" fmla="*/ 609923 w 933773"/>
                <a:gd name="connsiteY7" fmla="*/ 972391 h 972391"/>
                <a:gd name="connsiteX8" fmla="*/ 609923 w 933773"/>
                <a:gd name="connsiteY8" fmla="*/ 330200 h 972391"/>
                <a:gd name="connsiteX9" fmla="*/ 0 w 933773"/>
                <a:gd name="connsiteY9" fmla="*/ 332445 h 972391"/>
                <a:gd name="connsiteX0" fmla="*/ 4715 w 922572"/>
                <a:gd name="connsiteY0" fmla="*/ 2245 h 972391"/>
                <a:gd name="connsiteX1" fmla="*/ 753519 w 922572"/>
                <a:gd name="connsiteY1" fmla="*/ 0 h 972391"/>
                <a:gd name="connsiteX2" fmla="*/ 817783 w 922572"/>
                <a:gd name="connsiteY2" fmla="*/ 12974 h 972391"/>
                <a:gd name="connsiteX3" fmla="*/ 823106 w 922572"/>
                <a:gd name="connsiteY3" fmla="*/ 16563 h 972391"/>
                <a:gd name="connsiteX4" fmla="*/ 823676 w 922572"/>
                <a:gd name="connsiteY4" fmla="*/ 16678 h 972391"/>
                <a:gd name="connsiteX5" fmla="*/ 922572 w 922572"/>
                <a:gd name="connsiteY5" fmla="*/ 165878 h 972391"/>
                <a:gd name="connsiteX6" fmla="*/ 922572 w 922572"/>
                <a:gd name="connsiteY6" fmla="*/ 972391 h 972391"/>
                <a:gd name="connsiteX7" fmla="*/ 598722 w 922572"/>
                <a:gd name="connsiteY7" fmla="*/ 972391 h 972391"/>
                <a:gd name="connsiteX8" fmla="*/ 598722 w 922572"/>
                <a:gd name="connsiteY8" fmla="*/ 330200 h 972391"/>
                <a:gd name="connsiteX9" fmla="*/ 0 w 922572"/>
                <a:gd name="connsiteY9" fmla="*/ 333116 h 972391"/>
                <a:gd name="connsiteX0" fmla="*/ 0 w 917857"/>
                <a:gd name="connsiteY0" fmla="*/ 2245 h 972391"/>
                <a:gd name="connsiteX1" fmla="*/ 748804 w 917857"/>
                <a:gd name="connsiteY1" fmla="*/ 0 h 972391"/>
                <a:gd name="connsiteX2" fmla="*/ 813068 w 917857"/>
                <a:gd name="connsiteY2" fmla="*/ 12974 h 972391"/>
                <a:gd name="connsiteX3" fmla="*/ 818391 w 917857"/>
                <a:gd name="connsiteY3" fmla="*/ 16563 h 972391"/>
                <a:gd name="connsiteX4" fmla="*/ 818961 w 917857"/>
                <a:gd name="connsiteY4" fmla="*/ 16678 h 972391"/>
                <a:gd name="connsiteX5" fmla="*/ 917857 w 917857"/>
                <a:gd name="connsiteY5" fmla="*/ 165878 h 972391"/>
                <a:gd name="connsiteX6" fmla="*/ 917857 w 917857"/>
                <a:gd name="connsiteY6" fmla="*/ 972391 h 972391"/>
                <a:gd name="connsiteX7" fmla="*/ 594007 w 917857"/>
                <a:gd name="connsiteY7" fmla="*/ 972391 h 972391"/>
                <a:gd name="connsiteX8" fmla="*/ 594007 w 917857"/>
                <a:gd name="connsiteY8" fmla="*/ 330200 h 972391"/>
                <a:gd name="connsiteX9" fmla="*/ 3060 w 917857"/>
                <a:gd name="connsiteY9" fmla="*/ 334707 h 972391"/>
                <a:gd name="connsiteX0" fmla="*/ 0 w 921285"/>
                <a:gd name="connsiteY0" fmla="*/ 3162 h 972391"/>
                <a:gd name="connsiteX1" fmla="*/ 752232 w 921285"/>
                <a:gd name="connsiteY1" fmla="*/ 0 h 972391"/>
                <a:gd name="connsiteX2" fmla="*/ 816496 w 921285"/>
                <a:gd name="connsiteY2" fmla="*/ 12974 h 972391"/>
                <a:gd name="connsiteX3" fmla="*/ 821819 w 921285"/>
                <a:gd name="connsiteY3" fmla="*/ 16563 h 972391"/>
                <a:gd name="connsiteX4" fmla="*/ 822389 w 921285"/>
                <a:gd name="connsiteY4" fmla="*/ 16678 h 972391"/>
                <a:gd name="connsiteX5" fmla="*/ 921285 w 921285"/>
                <a:gd name="connsiteY5" fmla="*/ 165878 h 972391"/>
                <a:gd name="connsiteX6" fmla="*/ 921285 w 921285"/>
                <a:gd name="connsiteY6" fmla="*/ 972391 h 972391"/>
                <a:gd name="connsiteX7" fmla="*/ 597435 w 921285"/>
                <a:gd name="connsiteY7" fmla="*/ 972391 h 972391"/>
                <a:gd name="connsiteX8" fmla="*/ 597435 w 921285"/>
                <a:gd name="connsiteY8" fmla="*/ 330200 h 972391"/>
                <a:gd name="connsiteX9" fmla="*/ 6488 w 921285"/>
                <a:gd name="connsiteY9" fmla="*/ 334707 h 972391"/>
                <a:gd name="connsiteX0" fmla="*/ 8445 w 929730"/>
                <a:gd name="connsiteY0" fmla="*/ 3162 h 972391"/>
                <a:gd name="connsiteX1" fmla="*/ 760677 w 929730"/>
                <a:gd name="connsiteY1" fmla="*/ 0 h 972391"/>
                <a:gd name="connsiteX2" fmla="*/ 824941 w 929730"/>
                <a:gd name="connsiteY2" fmla="*/ 12974 h 972391"/>
                <a:gd name="connsiteX3" fmla="*/ 830264 w 929730"/>
                <a:gd name="connsiteY3" fmla="*/ 16563 h 972391"/>
                <a:gd name="connsiteX4" fmla="*/ 830834 w 929730"/>
                <a:gd name="connsiteY4" fmla="*/ 16678 h 972391"/>
                <a:gd name="connsiteX5" fmla="*/ 929730 w 929730"/>
                <a:gd name="connsiteY5" fmla="*/ 165878 h 972391"/>
                <a:gd name="connsiteX6" fmla="*/ 929730 w 929730"/>
                <a:gd name="connsiteY6" fmla="*/ 972391 h 972391"/>
                <a:gd name="connsiteX7" fmla="*/ 605880 w 929730"/>
                <a:gd name="connsiteY7" fmla="*/ 972391 h 972391"/>
                <a:gd name="connsiteX8" fmla="*/ 605880 w 929730"/>
                <a:gd name="connsiteY8" fmla="*/ 330200 h 972391"/>
                <a:gd name="connsiteX9" fmla="*/ -1 w 929730"/>
                <a:gd name="connsiteY9" fmla="*/ 333812 h 972391"/>
                <a:gd name="connsiteX0" fmla="*/ 0 w 930424"/>
                <a:gd name="connsiteY0" fmla="*/ 5613 h 972391"/>
                <a:gd name="connsiteX1" fmla="*/ 761371 w 930424"/>
                <a:gd name="connsiteY1" fmla="*/ 0 h 972391"/>
                <a:gd name="connsiteX2" fmla="*/ 825635 w 930424"/>
                <a:gd name="connsiteY2" fmla="*/ 12974 h 972391"/>
                <a:gd name="connsiteX3" fmla="*/ 830958 w 930424"/>
                <a:gd name="connsiteY3" fmla="*/ 16563 h 972391"/>
                <a:gd name="connsiteX4" fmla="*/ 831528 w 930424"/>
                <a:gd name="connsiteY4" fmla="*/ 16678 h 972391"/>
                <a:gd name="connsiteX5" fmla="*/ 930424 w 930424"/>
                <a:gd name="connsiteY5" fmla="*/ 165878 h 972391"/>
                <a:gd name="connsiteX6" fmla="*/ 930424 w 930424"/>
                <a:gd name="connsiteY6" fmla="*/ 972391 h 972391"/>
                <a:gd name="connsiteX7" fmla="*/ 606574 w 930424"/>
                <a:gd name="connsiteY7" fmla="*/ 972391 h 972391"/>
                <a:gd name="connsiteX8" fmla="*/ 606574 w 930424"/>
                <a:gd name="connsiteY8" fmla="*/ 330200 h 972391"/>
                <a:gd name="connsiteX9" fmla="*/ 693 w 930424"/>
                <a:gd name="connsiteY9" fmla="*/ 333812 h 9723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930424" h="972391">
                  <a:moveTo>
                    <a:pt x="0" y="5613"/>
                  </a:moveTo>
                  <a:lnTo>
                    <a:pt x="761371" y="0"/>
                  </a:lnTo>
                  <a:cubicBezTo>
                    <a:pt x="784167" y="0"/>
                    <a:pt x="805883" y="4620"/>
                    <a:pt x="825635" y="12974"/>
                  </a:cubicBezTo>
                  <a:lnTo>
                    <a:pt x="830958" y="16563"/>
                  </a:lnTo>
                  <a:lnTo>
                    <a:pt x="831528" y="16678"/>
                  </a:lnTo>
                  <a:cubicBezTo>
                    <a:pt x="889645" y="41259"/>
                    <a:pt x="930424" y="98806"/>
                    <a:pt x="930424" y="165878"/>
                  </a:cubicBezTo>
                  <a:lnTo>
                    <a:pt x="930424" y="972391"/>
                  </a:lnTo>
                  <a:lnTo>
                    <a:pt x="606574" y="972391"/>
                  </a:lnTo>
                  <a:lnTo>
                    <a:pt x="606574" y="330200"/>
                  </a:lnTo>
                  <a:lnTo>
                    <a:pt x="693" y="333812"/>
                  </a:lnTo>
                </a:path>
              </a:pathLst>
            </a:custGeom>
            <a:solidFill>
              <a:srgbClr val="FFFFFF">
                <a:lumMod val="8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85" name="フリーフォーム: 図形 284">
              <a:extLst>
                <a:ext uri="{FF2B5EF4-FFF2-40B4-BE49-F238E27FC236}">
                  <a16:creationId xmlns:a16="http://schemas.microsoft.com/office/drawing/2014/main" id="{9D7470E5-10A6-4BB3-BFA4-AC0AD374ED90}"/>
                </a:ext>
              </a:extLst>
            </p:cNvPr>
            <p:cNvSpPr/>
            <p:nvPr/>
          </p:nvSpPr>
          <p:spPr bwMode="auto">
            <a:xfrm rot="10800000">
              <a:off x="9169107" y="412971"/>
              <a:ext cx="925959" cy="333154"/>
            </a:xfrm>
            <a:custGeom>
              <a:avLst/>
              <a:gdLst>
                <a:gd name="connsiteX0" fmla="*/ 925959 w 925959"/>
                <a:gd name="connsiteY0" fmla="*/ 333154 h 333154"/>
                <a:gd name="connsiteX1" fmla="*/ 840236 w 925959"/>
                <a:gd name="connsiteY1" fmla="*/ 333154 h 333154"/>
                <a:gd name="connsiteX2" fmla="*/ 840236 w 925959"/>
                <a:gd name="connsiteY2" fmla="*/ 160301 h 333154"/>
                <a:gd name="connsiteX3" fmla="*/ 762485 w 925959"/>
                <a:gd name="connsiteY3" fmla="*/ 82550 h 333154"/>
                <a:gd name="connsiteX4" fmla="*/ 163475 w 925959"/>
                <a:gd name="connsiteY4" fmla="*/ 82550 h 333154"/>
                <a:gd name="connsiteX5" fmla="*/ 85724 w 925959"/>
                <a:gd name="connsiteY5" fmla="*/ 160301 h 333154"/>
                <a:gd name="connsiteX6" fmla="*/ 85724 w 925959"/>
                <a:gd name="connsiteY6" fmla="*/ 333154 h 333154"/>
                <a:gd name="connsiteX7" fmla="*/ 0 w 925959"/>
                <a:gd name="connsiteY7" fmla="*/ 333154 h 333154"/>
                <a:gd name="connsiteX8" fmla="*/ 0 w 925959"/>
                <a:gd name="connsiteY8" fmla="*/ 128551 h 333154"/>
                <a:gd name="connsiteX9" fmla="*/ 128551 w 925959"/>
                <a:gd name="connsiteY9" fmla="*/ 0 h 333154"/>
                <a:gd name="connsiteX10" fmla="*/ 797408 w 925959"/>
                <a:gd name="connsiteY10" fmla="*/ 0 h 333154"/>
                <a:gd name="connsiteX11" fmla="*/ 925959 w 925959"/>
                <a:gd name="connsiteY11" fmla="*/ 128551 h 3331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25959" h="333154">
                  <a:moveTo>
                    <a:pt x="925959" y="333154"/>
                  </a:moveTo>
                  <a:lnTo>
                    <a:pt x="840236" y="333154"/>
                  </a:lnTo>
                  <a:lnTo>
                    <a:pt x="840236" y="160301"/>
                  </a:lnTo>
                  <a:cubicBezTo>
                    <a:pt x="840236" y="117360"/>
                    <a:pt x="805426" y="82550"/>
                    <a:pt x="762485" y="82550"/>
                  </a:cubicBezTo>
                  <a:lnTo>
                    <a:pt x="163475" y="82550"/>
                  </a:lnTo>
                  <a:cubicBezTo>
                    <a:pt x="120534" y="82550"/>
                    <a:pt x="85724" y="117360"/>
                    <a:pt x="85724" y="160301"/>
                  </a:cubicBezTo>
                  <a:lnTo>
                    <a:pt x="85724" y="333154"/>
                  </a:lnTo>
                  <a:lnTo>
                    <a:pt x="0" y="333154"/>
                  </a:lnTo>
                  <a:lnTo>
                    <a:pt x="0" y="128551"/>
                  </a:lnTo>
                  <a:cubicBezTo>
                    <a:pt x="0" y="57554"/>
                    <a:pt x="57554" y="0"/>
                    <a:pt x="128551" y="0"/>
                  </a:cubicBezTo>
                  <a:lnTo>
                    <a:pt x="797408" y="0"/>
                  </a:lnTo>
                  <a:cubicBezTo>
                    <a:pt x="868405" y="0"/>
                    <a:pt x="925959" y="57554"/>
                    <a:pt x="925959" y="128551"/>
                  </a:cubicBezTo>
                  <a:close/>
                </a:path>
              </a:pathLst>
            </a:custGeom>
            <a:solidFill>
              <a:srgbClr val="FFFFFF">
                <a:lumMod val="6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86" name="グループ化 285">
              <a:extLst>
                <a:ext uri="{FF2B5EF4-FFF2-40B4-BE49-F238E27FC236}">
                  <a16:creationId xmlns:a16="http://schemas.microsoft.com/office/drawing/2014/main" id="{481203EC-E934-4E8D-9131-D0875CAE51DC}"/>
                </a:ext>
              </a:extLst>
            </p:cNvPr>
            <p:cNvGrpSpPr/>
            <p:nvPr/>
          </p:nvGrpSpPr>
          <p:grpSpPr>
            <a:xfrm>
              <a:off x="9021170" y="323655"/>
              <a:ext cx="362939" cy="167707"/>
              <a:chOff x="3293802" y="881100"/>
              <a:chExt cx="638990" cy="167707"/>
            </a:xfrm>
          </p:grpSpPr>
          <p:sp>
            <p:nvSpPr>
              <p:cNvPr id="302" name="四角形: 上の 2 つの角を丸める 301">
                <a:extLst>
                  <a:ext uri="{FF2B5EF4-FFF2-40B4-BE49-F238E27FC236}">
                    <a16:creationId xmlns:a16="http://schemas.microsoft.com/office/drawing/2014/main" id="{6CB17413-A7EB-4662-A4A1-6353A5A346A0}"/>
                  </a:ext>
                </a:extLst>
              </p:cNvPr>
              <p:cNvSpPr/>
              <p:nvPr/>
            </p:nvSpPr>
            <p:spPr bwMode="auto">
              <a:xfrm rot="10800000">
                <a:off x="3422472" y="951007"/>
                <a:ext cx="381650" cy="978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3" name="四角形: 上の 2 つの角を丸める 302">
                <a:extLst>
                  <a:ext uri="{FF2B5EF4-FFF2-40B4-BE49-F238E27FC236}">
                    <a16:creationId xmlns:a16="http://schemas.microsoft.com/office/drawing/2014/main" id="{665CAA47-6CC6-4D93-8ECC-DCFA5DAE3EFE}"/>
                  </a:ext>
                </a:extLst>
              </p:cNvPr>
              <p:cNvSpPr/>
              <p:nvPr/>
            </p:nvSpPr>
            <p:spPr bwMode="auto">
              <a:xfrm rot="10800000">
                <a:off x="3293802" y="881100"/>
                <a:ext cx="638990" cy="1106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287" name="グループ化 286">
              <a:extLst>
                <a:ext uri="{FF2B5EF4-FFF2-40B4-BE49-F238E27FC236}">
                  <a16:creationId xmlns:a16="http://schemas.microsoft.com/office/drawing/2014/main" id="{BCA2821D-5CD4-438B-8CBB-DCBFE5E09448}"/>
                </a:ext>
              </a:extLst>
            </p:cNvPr>
            <p:cNvGrpSpPr/>
            <p:nvPr/>
          </p:nvGrpSpPr>
          <p:grpSpPr>
            <a:xfrm>
              <a:off x="9872070" y="323655"/>
              <a:ext cx="362939" cy="167707"/>
              <a:chOff x="3293802" y="881100"/>
              <a:chExt cx="638990" cy="167707"/>
            </a:xfrm>
          </p:grpSpPr>
          <p:sp>
            <p:nvSpPr>
              <p:cNvPr id="300" name="四角形: 上の 2 つの角を丸める 299">
                <a:extLst>
                  <a:ext uri="{FF2B5EF4-FFF2-40B4-BE49-F238E27FC236}">
                    <a16:creationId xmlns:a16="http://schemas.microsoft.com/office/drawing/2014/main" id="{3888C3AC-B2D9-470D-85E1-6003652A33C7}"/>
                  </a:ext>
                </a:extLst>
              </p:cNvPr>
              <p:cNvSpPr/>
              <p:nvPr/>
            </p:nvSpPr>
            <p:spPr bwMode="auto">
              <a:xfrm rot="10800000">
                <a:off x="3422472" y="951007"/>
                <a:ext cx="381650" cy="978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1" name="四角形: 上の 2 つの角を丸める 300">
                <a:extLst>
                  <a:ext uri="{FF2B5EF4-FFF2-40B4-BE49-F238E27FC236}">
                    <a16:creationId xmlns:a16="http://schemas.microsoft.com/office/drawing/2014/main" id="{D55BBD50-61D7-40ED-8861-97FDCEEF17ED}"/>
                  </a:ext>
                </a:extLst>
              </p:cNvPr>
              <p:cNvSpPr/>
              <p:nvPr/>
            </p:nvSpPr>
            <p:spPr bwMode="auto">
              <a:xfrm rot="10800000">
                <a:off x="3293802" y="881100"/>
                <a:ext cx="638990" cy="1106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288" name="グループ化 287">
              <a:extLst>
                <a:ext uri="{FF2B5EF4-FFF2-40B4-BE49-F238E27FC236}">
                  <a16:creationId xmlns:a16="http://schemas.microsoft.com/office/drawing/2014/main" id="{96464A4E-24ED-4479-B7C7-9C271BCAE710}"/>
                </a:ext>
              </a:extLst>
            </p:cNvPr>
            <p:cNvGrpSpPr/>
            <p:nvPr/>
          </p:nvGrpSpPr>
          <p:grpSpPr>
            <a:xfrm rot="900000">
              <a:off x="9344009" y="523913"/>
              <a:ext cx="513764" cy="500080"/>
              <a:chOff x="275883" y="-2666195"/>
              <a:chExt cx="300787" cy="292777"/>
            </a:xfrm>
            <a:solidFill>
              <a:srgbClr val="FF0000"/>
            </a:solidFill>
          </p:grpSpPr>
          <p:sp>
            <p:nvSpPr>
              <p:cNvPr id="294" name="フリーフォーム 579">
                <a:extLst>
                  <a:ext uri="{FF2B5EF4-FFF2-40B4-BE49-F238E27FC236}">
                    <a16:creationId xmlns:a16="http://schemas.microsoft.com/office/drawing/2014/main" id="{F1D375F7-1304-4735-8613-0D69BE05AB5C}"/>
                  </a:ext>
                </a:extLst>
              </p:cNvPr>
              <p:cNvSpPr/>
              <p:nvPr/>
            </p:nvSpPr>
            <p:spPr>
              <a:xfrm>
                <a:off x="282685" y="-2604562"/>
                <a:ext cx="293985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5" name="角丸四角形 583">
                <a:extLst>
                  <a:ext uri="{FF2B5EF4-FFF2-40B4-BE49-F238E27FC236}">
                    <a16:creationId xmlns:a16="http://schemas.microsoft.com/office/drawing/2014/main" id="{50E30895-2DA6-4D0B-8597-E50273CA73C5}"/>
                  </a:ext>
                </a:extLst>
              </p:cNvPr>
              <p:cNvSpPr/>
              <p:nvPr/>
            </p:nvSpPr>
            <p:spPr>
              <a:xfrm rot="20700000">
                <a:off x="491220" y="-2666195"/>
                <a:ext cx="62459" cy="148071"/>
              </a:xfrm>
              <a:prstGeom prst="roundRect">
                <a:avLst>
                  <a:gd name="adj" fmla="val 40698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6" name="角丸四角形 584">
                <a:extLst>
                  <a:ext uri="{FF2B5EF4-FFF2-40B4-BE49-F238E27FC236}">
                    <a16:creationId xmlns:a16="http://schemas.microsoft.com/office/drawing/2014/main" id="{603EA4B8-FD5A-4DBE-81B9-EB1494AE3AE2}"/>
                  </a:ext>
                </a:extLst>
              </p:cNvPr>
              <p:cNvSpPr/>
              <p:nvPr/>
            </p:nvSpPr>
            <p:spPr>
              <a:xfrm rot="20700000">
                <a:off x="430890" y="-2650029"/>
                <a:ext cx="62459" cy="148071"/>
              </a:xfrm>
              <a:prstGeom prst="roundRect">
                <a:avLst>
                  <a:gd name="adj" fmla="val 43023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7" name="角丸四角形 585">
                <a:extLst>
                  <a:ext uri="{FF2B5EF4-FFF2-40B4-BE49-F238E27FC236}">
                    <a16:creationId xmlns:a16="http://schemas.microsoft.com/office/drawing/2014/main" id="{EE655E37-5B8D-48BB-98AD-1385BAC497EB}"/>
                  </a:ext>
                </a:extLst>
              </p:cNvPr>
              <p:cNvSpPr/>
              <p:nvPr/>
            </p:nvSpPr>
            <p:spPr>
              <a:xfrm rot="20700000">
                <a:off x="370560" y="-2633864"/>
                <a:ext cx="62459" cy="148071"/>
              </a:xfrm>
              <a:prstGeom prst="roundRect">
                <a:avLst>
                  <a:gd name="adj" fmla="val 45349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8" name="角丸四角形 586">
                <a:extLst>
                  <a:ext uri="{FF2B5EF4-FFF2-40B4-BE49-F238E27FC236}">
                    <a16:creationId xmlns:a16="http://schemas.microsoft.com/office/drawing/2014/main" id="{02DB2662-4DF2-49B9-B1F9-10A2D0F8D8C3}"/>
                  </a:ext>
                </a:extLst>
              </p:cNvPr>
              <p:cNvSpPr/>
              <p:nvPr/>
            </p:nvSpPr>
            <p:spPr>
              <a:xfrm rot="20700000">
                <a:off x="310229" y="-2617698"/>
                <a:ext cx="62459" cy="148071"/>
              </a:xfrm>
              <a:prstGeom prst="roundRect">
                <a:avLst>
                  <a:gd name="adj" fmla="val 45350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9" name="角丸四角形 587">
                <a:extLst>
                  <a:ext uri="{FF2B5EF4-FFF2-40B4-BE49-F238E27FC236}">
                    <a16:creationId xmlns:a16="http://schemas.microsoft.com/office/drawing/2014/main" id="{1CCDEB24-432F-470D-8C10-12A9AA17A003}"/>
                  </a:ext>
                </a:extLst>
              </p:cNvPr>
              <p:cNvSpPr/>
              <p:nvPr/>
            </p:nvSpPr>
            <p:spPr>
              <a:xfrm rot="5400000">
                <a:off x="308556" y="-2563196"/>
                <a:ext cx="75530" cy="140875"/>
              </a:xfrm>
              <a:prstGeom prst="roundRect">
                <a:avLst>
                  <a:gd name="adj" fmla="val 50000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89" name="片側の 2 つの角を丸めた四角形 885">
              <a:extLst>
                <a:ext uri="{FF2B5EF4-FFF2-40B4-BE49-F238E27FC236}">
                  <a16:creationId xmlns:a16="http://schemas.microsoft.com/office/drawing/2014/main" id="{F6935D03-87E7-4499-A517-08F8A0C12C82}"/>
                </a:ext>
              </a:extLst>
            </p:cNvPr>
            <p:cNvSpPr/>
            <p:nvPr/>
          </p:nvSpPr>
          <p:spPr>
            <a:xfrm rot="2700000">
              <a:off x="7699007" y="1812649"/>
              <a:ext cx="224899" cy="1081254"/>
            </a:xfrm>
            <a:custGeom>
              <a:avLst/>
              <a:gdLst>
                <a:gd name="connsiteX0" fmla="*/ 111608 w 223215"/>
                <a:gd name="connsiteY0" fmla="*/ 0 h 1133930"/>
                <a:gd name="connsiteX1" fmla="*/ 111608 w 223215"/>
                <a:gd name="connsiteY1" fmla="*/ 0 h 1133930"/>
                <a:gd name="connsiteX2" fmla="*/ 223216 w 223215"/>
                <a:gd name="connsiteY2" fmla="*/ 111608 h 1133930"/>
                <a:gd name="connsiteX3" fmla="*/ 223215 w 223215"/>
                <a:gd name="connsiteY3" fmla="*/ 1133930 h 1133930"/>
                <a:gd name="connsiteX4" fmla="*/ 223215 w 223215"/>
                <a:gd name="connsiteY4" fmla="*/ 1133930 h 1133930"/>
                <a:gd name="connsiteX5" fmla="*/ 0 w 223215"/>
                <a:gd name="connsiteY5" fmla="*/ 1133930 h 1133930"/>
                <a:gd name="connsiteX6" fmla="*/ 0 w 223215"/>
                <a:gd name="connsiteY6" fmla="*/ 1133930 h 1133930"/>
                <a:gd name="connsiteX7" fmla="*/ 0 w 223215"/>
                <a:gd name="connsiteY7" fmla="*/ 111608 h 1133930"/>
                <a:gd name="connsiteX8" fmla="*/ 111608 w 223215"/>
                <a:gd name="connsiteY8" fmla="*/ 0 h 1133930"/>
                <a:gd name="connsiteX0" fmla="*/ 111608 w 223216"/>
                <a:gd name="connsiteY0" fmla="*/ 0 h 1133930"/>
                <a:gd name="connsiteX1" fmla="*/ 111608 w 223216"/>
                <a:gd name="connsiteY1" fmla="*/ 0 h 1133930"/>
                <a:gd name="connsiteX2" fmla="*/ 223216 w 223216"/>
                <a:gd name="connsiteY2" fmla="*/ 111608 h 1133930"/>
                <a:gd name="connsiteX3" fmla="*/ 223215 w 223216"/>
                <a:gd name="connsiteY3" fmla="*/ 1133930 h 1133930"/>
                <a:gd name="connsiteX4" fmla="*/ 223215 w 223216"/>
                <a:gd name="connsiteY4" fmla="*/ 1133930 h 1133930"/>
                <a:gd name="connsiteX5" fmla="*/ 0 w 223216"/>
                <a:gd name="connsiteY5" fmla="*/ 1133930 h 1133930"/>
                <a:gd name="connsiteX6" fmla="*/ 0 w 223216"/>
                <a:gd name="connsiteY6" fmla="*/ 1133930 h 1133930"/>
                <a:gd name="connsiteX7" fmla="*/ 0 w 223216"/>
                <a:gd name="connsiteY7" fmla="*/ 111608 h 1133930"/>
                <a:gd name="connsiteX8" fmla="*/ 203048 w 223216"/>
                <a:gd name="connsiteY8" fmla="*/ 91440 h 1133930"/>
                <a:gd name="connsiteX0" fmla="*/ 111608 w 223216"/>
                <a:gd name="connsiteY0" fmla="*/ 0 h 1133930"/>
                <a:gd name="connsiteX1" fmla="*/ 223216 w 223216"/>
                <a:gd name="connsiteY1" fmla="*/ 111608 h 1133930"/>
                <a:gd name="connsiteX2" fmla="*/ 223215 w 223216"/>
                <a:gd name="connsiteY2" fmla="*/ 1133930 h 1133930"/>
                <a:gd name="connsiteX3" fmla="*/ 223215 w 223216"/>
                <a:gd name="connsiteY3" fmla="*/ 1133930 h 1133930"/>
                <a:gd name="connsiteX4" fmla="*/ 0 w 223216"/>
                <a:gd name="connsiteY4" fmla="*/ 1133930 h 1133930"/>
                <a:gd name="connsiteX5" fmla="*/ 0 w 223216"/>
                <a:gd name="connsiteY5" fmla="*/ 1133930 h 1133930"/>
                <a:gd name="connsiteX6" fmla="*/ 0 w 223216"/>
                <a:gd name="connsiteY6" fmla="*/ 111608 h 1133930"/>
                <a:gd name="connsiteX7" fmla="*/ 203048 w 223216"/>
                <a:gd name="connsiteY7" fmla="*/ 91440 h 1133930"/>
                <a:gd name="connsiteX0" fmla="*/ 111608 w 223216"/>
                <a:gd name="connsiteY0" fmla="*/ 0 h 1133930"/>
                <a:gd name="connsiteX1" fmla="*/ 223216 w 223216"/>
                <a:gd name="connsiteY1" fmla="*/ 111608 h 1133930"/>
                <a:gd name="connsiteX2" fmla="*/ 223215 w 223216"/>
                <a:gd name="connsiteY2" fmla="*/ 1133930 h 1133930"/>
                <a:gd name="connsiteX3" fmla="*/ 223215 w 223216"/>
                <a:gd name="connsiteY3" fmla="*/ 1133930 h 1133930"/>
                <a:gd name="connsiteX4" fmla="*/ 0 w 223216"/>
                <a:gd name="connsiteY4" fmla="*/ 1133930 h 1133930"/>
                <a:gd name="connsiteX5" fmla="*/ 0 w 223216"/>
                <a:gd name="connsiteY5" fmla="*/ 1133930 h 1133930"/>
                <a:gd name="connsiteX6" fmla="*/ 0 w 223216"/>
                <a:gd name="connsiteY6" fmla="*/ 111608 h 1133930"/>
                <a:gd name="connsiteX0" fmla="*/ 223216 w 223216"/>
                <a:gd name="connsiteY0" fmla="*/ 0 h 1022322"/>
                <a:gd name="connsiteX1" fmla="*/ 223215 w 223216"/>
                <a:gd name="connsiteY1" fmla="*/ 1022322 h 1022322"/>
                <a:gd name="connsiteX2" fmla="*/ 223215 w 223216"/>
                <a:gd name="connsiteY2" fmla="*/ 1022322 h 1022322"/>
                <a:gd name="connsiteX3" fmla="*/ 0 w 223216"/>
                <a:gd name="connsiteY3" fmla="*/ 1022322 h 1022322"/>
                <a:gd name="connsiteX4" fmla="*/ 0 w 223216"/>
                <a:gd name="connsiteY4" fmla="*/ 1022322 h 1022322"/>
                <a:gd name="connsiteX5" fmla="*/ 0 w 223216"/>
                <a:gd name="connsiteY5" fmla="*/ 0 h 1022322"/>
                <a:gd name="connsiteX0" fmla="*/ 224900 w 224900"/>
                <a:gd name="connsiteY0" fmla="*/ 58932 h 1081254"/>
                <a:gd name="connsiteX1" fmla="*/ 224899 w 224900"/>
                <a:gd name="connsiteY1" fmla="*/ 1081254 h 1081254"/>
                <a:gd name="connsiteX2" fmla="*/ 224899 w 224900"/>
                <a:gd name="connsiteY2" fmla="*/ 1081254 h 1081254"/>
                <a:gd name="connsiteX3" fmla="*/ 1684 w 224900"/>
                <a:gd name="connsiteY3" fmla="*/ 1081254 h 1081254"/>
                <a:gd name="connsiteX4" fmla="*/ 1684 w 224900"/>
                <a:gd name="connsiteY4" fmla="*/ 1081254 h 1081254"/>
                <a:gd name="connsiteX5" fmla="*/ 0 w 224900"/>
                <a:gd name="connsiteY5" fmla="*/ 0 h 1081254"/>
                <a:gd name="connsiteX0" fmla="*/ 223217 w 224899"/>
                <a:gd name="connsiteY0" fmla="*/ 127968 h 1081254"/>
                <a:gd name="connsiteX1" fmla="*/ 224899 w 224899"/>
                <a:gd name="connsiteY1" fmla="*/ 1081254 h 1081254"/>
                <a:gd name="connsiteX2" fmla="*/ 224899 w 224899"/>
                <a:gd name="connsiteY2" fmla="*/ 1081254 h 1081254"/>
                <a:gd name="connsiteX3" fmla="*/ 1684 w 224899"/>
                <a:gd name="connsiteY3" fmla="*/ 1081254 h 1081254"/>
                <a:gd name="connsiteX4" fmla="*/ 1684 w 224899"/>
                <a:gd name="connsiteY4" fmla="*/ 1081254 h 1081254"/>
                <a:gd name="connsiteX5" fmla="*/ 0 w 224899"/>
                <a:gd name="connsiteY5" fmla="*/ 0 h 10812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4899" h="1081254">
                  <a:moveTo>
                    <a:pt x="223217" y="127968"/>
                  </a:moveTo>
                  <a:cubicBezTo>
                    <a:pt x="223217" y="468742"/>
                    <a:pt x="224899" y="740480"/>
                    <a:pt x="224899" y="1081254"/>
                  </a:cubicBezTo>
                  <a:lnTo>
                    <a:pt x="224899" y="1081254"/>
                  </a:lnTo>
                  <a:lnTo>
                    <a:pt x="1684" y="1081254"/>
                  </a:lnTo>
                  <a:lnTo>
                    <a:pt x="1684" y="1081254"/>
                  </a:lnTo>
                  <a:cubicBezTo>
                    <a:pt x="1123" y="720836"/>
                    <a:pt x="561" y="360418"/>
                    <a:pt x="0" y="0"/>
                  </a:cubicBezTo>
                </a:path>
              </a:pathLst>
            </a:custGeom>
            <a:solidFill>
              <a:srgbClr val="FFFFFF">
                <a:lumMod val="8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90" name="グループ化 289">
              <a:extLst>
                <a:ext uri="{FF2B5EF4-FFF2-40B4-BE49-F238E27FC236}">
                  <a16:creationId xmlns:a16="http://schemas.microsoft.com/office/drawing/2014/main" id="{088BB29D-0712-4BB2-947D-53817E12D8A4}"/>
                </a:ext>
              </a:extLst>
            </p:cNvPr>
            <p:cNvGrpSpPr/>
            <p:nvPr/>
          </p:nvGrpSpPr>
          <p:grpSpPr>
            <a:xfrm>
              <a:off x="6950190" y="2654785"/>
              <a:ext cx="621853" cy="506060"/>
              <a:chOff x="6748700" y="2649996"/>
              <a:chExt cx="568428" cy="395741"/>
            </a:xfrm>
          </p:grpSpPr>
          <p:sp>
            <p:nvSpPr>
              <p:cNvPr id="291" name="角丸四角形 881">
                <a:extLst>
                  <a:ext uri="{FF2B5EF4-FFF2-40B4-BE49-F238E27FC236}">
                    <a16:creationId xmlns:a16="http://schemas.microsoft.com/office/drawing/2014/main" id="{0AE2DAC3-8B4C-4872-9B4B-F100639803E7}"/>
                  </a:ext>
                </a:extLst>
              </p:cNvPr>
              <p:cNvSpPr/>
              <p:nvPr/>
            </p:nvSpPr>
            <p:spPr>
              <a:xfrm rot="13849364">
                <a:off x="6938164" y="2727622"/>
                <a:ext cx="84565" cy="274650"/>
              </a:xfrm>
              <a:prstGeom prst="roundRect">
                <a:avLst>
                  <a:gd name="adj" fmla="val 50000"/>
                </a:avLst>
              </a:prstGeom>
              <a:solidFill>
                <a:srgbClr val="8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2" name="角丸四角形 882">
                <a:extLst>
                  <a:ext uri="{FF2B5EF4-FFF2-40B4-BE49-F238E27FC236}">
                    <a16:creationId xmlns:a16="http://schemas.microsoft.com/office/drawing/2014/main" id="{BE0A2288-CE42-43D1-A92E-D5B70DB37C43}"/>
                  </a:ext>
                </a:extLst>
              </p:cNvPr>
              <p:cNvSpPr/>
              <p:nvPr/>
            </p:nvSpPr>
            <p:spPr>
              <a:xfrm rot="13849364">
                <a:off x="6878004" y="2665168"/>
                <a:ext cx="86016" cy="344623"/>
              </a:xfrm>
              <a:prstGeom prst="roundRect">
                <a:avLst>
                  <a:gd name="adj" fmla="val 50000"/>
                </a:avLst>
              </a:prstGeom>
              <a:solidFill>
                <a:srgbClr val="C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3" name="角丸四角形 86">
                <a:extLst>
                  <a:ext uri="{FF2B5EF4-FFF2-40B4-BE49-F238E27FC236}">
                    <a16:creationId xmlns:a16="http://schemas.microsoft.com/office/drawing/2014/main" id="{082295F8-8C1D-4D1D-A8BF-8BDC3E858004}"/>
                  </a:ext>
                </a:extLst>
              </p:cNvPr>
              <p:cNvSpPr/>
              <p:nvPr/>
            </p:nvSpPr>
            <p:spPr>
              <a:xfrm rot="14400000">
                <a:off x="6835336" y="2563945"/>
                <a:ext cx="395741" cy="567843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492560 h 531874"/>
                  <a:gd name="connsiteX11" fmla="*/ 306544 w 415395"/>
                  <a:gd name="connsiteY11" fmla="*/ 531874 h 531874"/>
                  <a:gd name="connsiteX12" fmla="*/ 148369 w 415395"/>
                  <a:gd name="connsiteY12" fmla="*/ 531874 h 531874"/>
                  <a:gd name="connsiteX13" fmla="*/ 109055 w 415395"/>
                  <a:gd name="connsiteY13" fmla="*/ 492560 h 531874"/>
                  <a:gd name="connsiteX14" fmla="*/ 109055 w 415395"/>
                  <a:gd name="connsiteY14" fmla="*/ 418490 h 531874"/>
                  <a:gd name="connsiteX15" fmla="*/ 20566 w 415395"/>
                  <a:gd name="connsiteY15" fmla="*/ 347264 h 531874"/>
                  <a:gd name="connsiteX16" fmla="*/ 12187 w 415395"/>
                  <a:gd name="connsiteY16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45858 w 415395"/>
                  <a:gd name="connsiteY9" fmla="*/ 492560 h 531874"/>
                  <a:gd name="connsiteX10" fmla="*/ 306544 w 415395"/>
                  <a:gd name="connsiteY10" fmla="*/ 531874 h 531874"/>
                  <a:gd name="connsiteX11" fmla="*/ 148369 w 415395"/>
                  <a:gd name="connsiteY11" fmla="*/ 531874 h 531874"/>
                  <a:gd name="connsiteX12" fmla="*/ 109055 w 415395"/>
                  <a:gd name="connsiteY12" fmla="*/ 492560 h 531874"/>
                  <a:gd name="connsiteX13" fmla="*/ 109055 w 415395"/>
                  <a:gd name="connsiteY13" fmla="*/ 418490 h 531874"/>
                  <a:gd name="connsiteX14" fmla="*/ 20566 w 415395"/>
                  <a:gd name="connsiteY14" fmla="*/ 347264 h 531874"/>
                  <a:gd name="connsiteX15" fmla="*/ 12187 w 415395"/>
                  <a:gd name="connsiteY15" fmla="*/ 269739 h 531874"/>
                  <a:gd name="connsiteX0" fmla="*/ 12187 w 415395"/>
                  <a:gd name="connsiteY0" fmla="*/ 269739 h 614131"/>
                  <a:gd name="connsiteX1" fmla="*/ 89712 w 415395"/>
                  <a:gd name="connsiteY1" fmla="*/ 261359 h 614131"/>
                  <a:gd name="connsiteX2" fmla="*/ 154540 w 415395"/>
                  <a:gd name="connsiteY2" fmla="*/ 313540 h 614131"/>
                  <a:gd name="connsiteX3" fmla="*/ 167095 w 415395"/>
                  <a:gd name="connsiteY3" fmla="*/ 298273 h 614131"/>
                  <a:gd name="connsiteX4" fmla="*/ 264962 w 415395"/>
                  <a:gd name="connsiteY4" fmla="*/ 218590 h 614131"/>
                  <a:gd name="connsiteX5" fmla="*/ 322233 w 415395"/>
                  <a:gd name="connsiteY5" fmla="*/ 33699 h 614131"/>
                  <a:gd name="connsiteX6" fmla="*/ 383240 w 415395"/>
                  <a:gd name="connsiteY6" fmla="*/ 4226 h 614131"/>
                  <a:gd name="connsiteX7" fmla="*/ 412714 w 415395"/>
                  <a:gd name="connsiteY7" fmla="*/ 65233 h 614131"/>
                  <a:gd name="connsiteX8" fmla="*/ 397577 w 415395"/>
                  <a:gd name="connsiteY8" fmla="*/ 204735 h 614131"/>
                  <a:gd name="connsiteX9" fmla="*/ 345858 w 415395"/>
                  <a:gd name="connsiteY9" fmla="*/ 492560 h 614131"/>
                  <a:gd name="connsiteX10" fmla="*/ 259053 w 415395"/>
                  <a:gd name="connsiteY10" fmla="*/ 614131 h 614131"/>
                  <a:gd name="connsiteX11" fmla="*/ 148369 w 415395"/>
                  <a:gd name="connsiteY11" fmla="*/ 531874 h 614131"/>
                  <a:gd name="connsiteX12" fmla="*/ 109055 w 415395"/>
                  <a:gd name="connsiteY12" fmla="*/ 492560 h 614131"/>
                  <a:gd name="connsiteX13" fmla="*/ 109055 w 415395"/>
                  <a:gd name="connsiteY13" fmla="*/ 418490 h 614131"/>
                  <a:gd name="connsiteX14" fmla="*/ 20566 w 415395"/>
                  <a:gd name="connsiteY14" fmla="*/ 347264 h 614131"/>
                  <a:gd name="connsiteX15" fmla="*/ 12187 w 415395"/>
                  <a:gd name="connsiteY15" fmla="*/ 269739 h 614131"/>
                  <a:gd name="connsiteX0" fmla="*/ 12187 w 415395"/>
                  <a:gd name="connsiteY0" fmla="*/ 269739 h 614131"/>
                  <a:gd name="connsiteX1" fmla="*/ 89712 w 415395"/>
                  <a:gd name="connsiteY1" fmla="*/ 261359 h 614131"/>
                  <a:gd name="connsiteX2" fmla="*/ 154540 w 415395"/>
                  <a:gd name="connsiteY2" fmla="*/ 313540 h 614131"/>
                  <a:gd name="connsiteX3" fmla="*/ 167095 w 415395"/>
                  <a:gd name="connsiteY3" fmla="*/ 298273 h 614131"/>
                  <a:gd name="connsiteX4" fmla="*/ 264962 w 415395"/>
                  <a:gd name="connsiteY4" fmla="*/ 218590 h 614131"/>
                  <a:gd name="connsiteX5" fmla="*/ 322233 w 415395"/>
                  <a:gd name="connsiteY5" fmla="*/ 33699 h 614131"/>
                  <a:gd name="connsiteX6" fmla="*/ 383240 w 415395"/>
                  <a:gd name="connsiteY6" fmla="*/ 4226 h 614131"/>
                  <a:gd name="connsiteX7" fmla="*/ 412714 w 415395"/>
                  <a:gd name="connsiteY7" fmla="*/ 65233 h 614131"/>
                  <a:gd name="connsiteX8" fmla="*/ 397577 w 415395"/>
                  <a:gd name="connsiteY8" fmla="*/ 204735 h 614131"/>
                  <a:gd name="connsiteX9" fmla="*/ 345858 w 415395"/>
                  <a:gd name="connsiteY9" fmla="*/ 492560 h 614131"/>
                  <a:gd name="connsiteX10" fmla="*/ 259053 w 415395"/>
                  <a:gd name="connsiteY10" fmla="*/ 614131 h 614131"/>
                  <a:gd name="connsiteX11" fmla="*/ 109055 w 415395"/>
                  <a:gd name="connsiteY11" fmla="*/ 492560 h 614131"/>
                  <a:gd name="connsiteX12" fmla="*/ 109055 w 415395"/>
                  <a:gd name="connsiteY12" fmla="*/ 418490 h 614131"/>
                  <a:gd name="connsiteX13" fmla="*/ 20566 w 415395"/>
                  <a:gd name="connsiteY13" fmla="*/ 347264 h 614131"/>
                  <a:gd name="connsiteX14" fmla="*/ 12187 w 415395"/>
                  <a:gd name="connsiteY14" fmla="*/ 269739 h 614131"/>
                  <a:gd name="connsiteX0" fmla="*/ 12187 w 415395"/>
                  <a:gd name="connsiteY0" fmla="*/ 269739 h 614327"/>
                  <a:gd name="connsiteX1" fmla="*/ 89712 w 415395"/>
                  <a:gd name="connsiteY1" fmla="*/ 261359 h 614327"/>
                  <a:gd name="connsiteX2" fmla="*/ 154540 w 415395"/>
                  <a:gd name="connsiteY2" fmla="*/ 313540 h 614327"/>
                  <a:gd name="connsiteX3" fmla="*/ 167095 w 415395"/>
                  <a:gd name="connsiteY3" fmla="*/ 298273 h 614327"/>
                  <a:gd name="connsiteX4" fmla="*/ 264962 w 415395"/>
                  <a:gd name="connsiteY4" fmla="*/ 218590 h 614327"/>
                  <a:gd name="connsiteX5" fmla="*/ 322233 w 415395"/>
                  <a:gd name="connsiteY5" fmla="*/ 33699 h 614327"/>
                  <a:gd name="connsiteX6" fmla="*/ 383240 w 415395"/>
                  <a:gd name="connsiteY6" fmla="*/ 4226 h 614327"/>
                  <a:gd name="connsiteX7" fmla="*/ 412714 w 415395"/>
                  <a:gd name="connsiteY7" fmla="*/ 65233 h 614327"/>
                  <a:gd name="connsiteX8" fmla="*/ 397577 w 415395"/>
                  <a:gd name="connsiteY8" fmla="*/ 204735 h 614327"/>
                  <a:gd name="connsiteX9" fmla="*/ 345858 w 415395"/>
                  <a:gd name="connsiteY9" fmla="*/ 492560 h 614327"/>
                  <a:gd name="connsiteX10" fmla="*/ 259053 w 415395"/>
                  <a:gd name="connsiteY10" fmla="*/ 614131 h 614327"/>
                  <a:gd name="connsiteX11" fmla="*/ 109055 w 415395"/>
                  <a:gd name="connsiteY11" fmla="*/ 492560 h 614327"/>
                  <a:gd name="connsiteX12" fmla="*/ 109055 w 415395"/>
                  <a:gd name="connsiteY12" fmla="*/ 418490 h 614327"/>
                  <a:gd name="connsiteX13" fmla="*/ 20566 w 415395"/>
                  <a:gd name="connsiteY13" fmla="*/ 347264 h 614327"/>
                  <a:gd name="connsiteX14" fmla="*/ 12187 w 415395"/>
                  <a:gd name="connsiteY14" fmla="*/ 269739 h 614327"/>
                  <a:gd name="connsiteX0" fmla="*/ 12187 w 415395"/>
                  <a:gd name="connsiteY0" fmla="*/ 269739 h 646409"/>
                  <a:gd name="connsiteX1" fmla="*/ 89712 w 415395"/>
                  <a:gd name="connsiteY1" fmla="*/ 261359 h 646409"/>
                  <a:gd name="connsiteX2" fmla="*/ 154540 w 415395"/>
                  <a:gd name="connsiteY2" fmla="*/ 313540 h 646409"/>
                  <a:gd name="connsiteX3" fmla="*/ 167095 w 415395"/>
                  <a:gd name="connsiteY3" fmla="*/ 298273 h 646409"/>
                  <a:gd name="connsiteX4" fmla="*/ 264962 w 415395"/>
                  <a:gd name="connsiteY4" fmla="*/ 218590 h 646409"/>
                  <a:gd name="connsiteX5" fmla="*/ 322233 w 415395"/>
                  <a:gd name="connsiteY5" fmla="*/ 33699 h 646409"/>
                  <a:gd name="connsiteX6" fmla="*/ 383240 w 415395"/>
                  <a:gd name="connsiteY6" fmla="*/ 4226 h 646409"/>
                  <a:gd name="connsiteX7" fmla="*/ 412714 w 415395"/>
                  <a:gd name="connsiteY7" fmla="*/ 65233 h 646409"/>
                  <a:gd name="connsiteX8" fmla="*/ 397577 w 415395"/>
                  <a:gd name="connsiteY8" fmla="*/ 204735 h 646409"/>
                  <a:gd name="connsiteX9" fmla="*/ 345858 w 415395"/>
                  <a:gd name="connsiteY9" fmla="*/ 492560 h 646409"/>
                  <a:gd name="connsiteX10" fmla="*/ 234728 w 415395"/>
                  <a:gd name="connsiteY10" fmla="*/ 646265 h 646409"/>
                  <a:gd name="connsiteX11" fmla="*/ 109055 w 415395"/>
                  <a:gd name="connsiteY11" fmla="*/ 492560 h 646409"/>
                  <a:gd name="connsiteX12" fmla="*/ 109055 w 415395"/>
                  <a:gd name="connsiteY12" fmla="*/ 418490 h 646409"/>
                  <a:gd name="connsiteX13" fmla="*/ 20566 w 415395"/>
                  <a:gd name="connsiteY13" fmla="*/ 347264 h 646409"/>
                  <a:gd name="connsiteX14" fmla="*/ 12187 w 415395"/>
                  <a:gd name="connsiteY14" fmla="*/ 269739 h 646409"/>
                  <a:gd name="connsiteX0" fmla="*/ 12187 w 415395"/>
                  <a:gd name="connsiteY0" fmla="*/ 269739 h 647012"/>
                  <a:gd name="connsiteX1" fmla="*/ 89712 w 415395"/>
                  <a:gd name="connsiteY1" fmla="*/ 261359 h 647012"/>
                  <a:gd name="connsiteX2" fmla="*/ 154540 w 415395"/>
                  <a:gd name="connsiteY2" fmla="*/ 313540 h 647012"/>
                  <a:gd name="connsiteX3" fmla="*/ 167095 w 415395"/>
                  <a:gd name="connsiteY3" fmla="*/ 298273 h 647012"/>
                  <a:gd name="connsiteX4" fmla="*/ 264962 w 415395"/>
                  <a:gd name="connsiteY4" fmla="*/ 218590 h 647012"/>
                  <a:gd name="connsiteX5" fmla="*/ 322233 w 415395"/>
                  <a:gd name="connsiteY5" fmla="*/ 33699 h 647012"/>
                  <a:gd name="connsiteX6" fmla="*/ 383240 w 415395"/>
                  <a:gd name="connsiteY6" fmla="*/ 4226 h 647012"/>
                  <a:gd name="connsiteX7" fmla="*/ 412714 w 415395"/>
                  <a:gd name="connsiteY7" fmla="*/ 65233 h 647012"/>
                  <a:gd name="connsiteX8" fmla="*/ 397577 w 415395"/>
                  <a:gd name="connsiteY8" fmla="*/ 204735 h 647012"/>
                  <a:gd name="connsiteX9" fmla="*/ 345858 w 415395"/>
                  <a:gd name="connsiteY9" fmla="*/ 492560 h 647012"/>
                  <a:gd name="connsiteX10" fmla="*/ 234728 w 415395"/>
                  <a:gd name="connsiteY10" fmla="*/ 646265 h 647012"/>
                  <a:gd name="connsiteX11" fmla="*/ 109055 w 415395"/>
                  <a:gd name="connsiteY11" fmla="*/ 418490 h 647012"/>
                  <a:gd name="connsiteX12" fmla="*/ 20566 w 415395"/>
                  <a:gd name="connsiteY12" fmla="*/ 347264 h 647012"/>
                  <a:gd name="connsiteX13" fmla="*/ 12187 w 415395"/>
                  <a:gd name="connsiteY13" fmla="*/ 269739 h 647012"/>
                  <a:gd name="connsiteX0" fmla="*/ 12187 w 415395"/>
                  <a:gd name="connsiteY0" fmla="*/ 269739 h 554405"/>
                  <a:gd name="connsiteX1" fmla="*/ 89712 w 415395"/>
                  <a:gd name="connsiteY1" fmla="*/ 261359 h 554405"/>
                  <a:gd name="connsiteX2" fmla="*/ 154540 w 415395"/>
                  <a:gd name="connsiteY2" fmla="*/ 313540 h 554405"/>
                  <a:gd name="connsiteX3" fmla="*/ 167095 w 415395"/>
                  <a:gd name="connsiteY3" fmla="*/ 298273 h 554405"/>
                  <a:gd name="connsiteX4" fmla="*/ 264962 w 415395"/>
                  <a:gd name="connsiteY4" fmla="*/ 218590 h 554405"/>
                  <a:gd name="connsiteX5" fmla="*/ 322233 w 415395"/>
                  <a:gd name="connsiteY5" fmla="*/ 33699 h 554405"/>
                  <a:gd name="connsiteX6" fmla="*/ 383240 w 415395"/>
                  <a:gd name="connsiteY6" fmla="*/ 4226 h 554405"/>
                  <a:gd name="connsiteX7" fmla="*/ 412714 w 415395"/>
                  <a:gd name="connsiteY7" fmla="*/ 65233 h 554405"/>
                  <a:gd name="connsiteX8" fmla="*/ 397577 w 415395"/>
                  <a:gd name="connsiteY8" fmla="*/ 204735 h 554405"/>
                  <a:gd name="connsiteX9" fmla="*/ 345858 w 415395"/>
                  <a:gd name="connsiteY9" fmla="*/ 492560 h 554405"/>
                  <a:gd name="connsiteX10" fmla="*/ 240420 w 415395"/>
                  <a:gd name="connsiteY10" fmla="*/ 552491 h 554405"/>
                  <a:gd name="connsiteX11" fmla="*/ 109055 w 415395"/>
                  <a:gd name="connsiteY11" fmla="*/ 418490 h 554405"/>
                  <a:gd name="connsiteX12" fmla="*/ 20566 w 415395"/>
                  <a:gd name="connsiteY12" fmla="*/ 347264 h 554405"/>
                  <a:gd name="connsiteX13" fmla="*/ 12187 w 415395"/>
                  <a:gd name="connsiteY13" fmla="*/ 269739 h 554405"/>
                  <a:gd name="connsiteX0" fmla="*/ 12187 w 415395"/>
                  <a:gd name="connsiteY0" fmla="*/ 269739 h 557008"/>
                  <a:gd name="connsiteX1" fmla="*/ 89712 w 415395"/>
                  <a:gd name="connsiteY1" fmla="*/ 261359 h 557008"/>
                  <a:gd name="connsiteX2" fmla="*/ 154540 w 415395"/>
                  <a:gd name="connsiteY2" fmla="*/ 313540 h 557008"/>
                  <a:gd name="connsiteX3" fmla="*/ 167095 w 415395"/>
                  <a:gd name="connsiteY3" fmla="*/ 298273 h 557008"/>
                  <a:gd name="connsiteX4" fmla="*/ 264962 w 415395"/>
                  <a:gd name="connsiteY4" fmla="*/ 218590 h 557008"/>
                  <a:gd name="connsiteX5" fmla="*/ 322233 w 415395"/>
                  <a:gd name="connsiteY5" fmla="*/ 33699 h 557008"/>
                  <a:gd name="connsiteX6" fmla="*/ 383240 w 415395"/>
                  <a:gd name="connsiteY6" fmla="*/ 4226 h 557008"/>
                  <a:gd name="connsiteX7" fmla="*/ 412714 w 415395"/>
                  <a:gd name="connsiteY7" fmla="*/ 65233 h 557008"/>
                  <a:gd name="connsiteX8" fmla="*/ 397577 w 415395"/>
                  <a:gd name="connsiteY8" fmla="*/ 204735 h 557008"/>
                  <a:gd name="connsiteX9" fmla="*/ 345858 w 415395"/>
                  <a:gd name="connsiteY9" fmla="*/ 492560 h 557008"/>
                  <a:gd name="connsiteX10" fmla="*/ 240420 w 415395"/>
                  <a:gd name="connsiteY10" fmla="*/ 552491 h 557008"/>
                  <a:gd name="connsiteX11" fmla="*/ 109055 w 415395"/>
                  <a:gd name="connsiteY11" fmla="*/ 418490 h 557008"/>
                  <a:gd name="connsiteX12" fmla="*/ 20566 w 415395"/>
                  <a:gd name="connsiteY12" fmla="*/ 347264 h 557008"/>
                  <a:gd name="connsiteX13" fmla="*/ 12187 w 415395"/>
                  <a:gd name="connsiteY13" fmla="*/ 269739 h 557008"/>
                  <a:gd name="connsiteX0" fmla="*/ 12187 w 415395"/>
                  <a:gd name="connsiteY0" fmla="*/ 269739 h 598158"/>
                  <a:gd name="connsiteX1" fmla="*/ 89712 w 415395"/>
                  <a:gd name="connsiteY1" fmla="*/ 261359 h 598158"/>
                  <a:gd name="connsiteX2" fmla="*/ 154540 w 415395"/>
                  <a:gd name="connsiteY2" fmla="*/ 313540 h 598158"/>
                  <a:gd name="connsiteX3" fmla="*/ 167095 w 415395"/>
                  <a:gd name="connsiteY3" fmla="*/ 298273 h 598158"/>
                  <a:gd name="connsiteX4" fmla="*/ 264962 w 415395"/>
                  <a:gd name="connsiteY4" fmla="*/ 218590 h 598158"/>
                  <a:gd name="connsiteX5" fmla="*/ 322233 w 415395"/>
                  <a:gd name="connsiteY5" fmla="*/ 33699 h 598158"/>
                  <a:gd name="connsiteX6" fmla="*/ 383240 w 415395"/>
                  <a:gd name="connsiteY6" fmla="*/ 4226 h 598158"/>
                  <a:gd name="connsiteX7" fmla="*/ 412714 w 415395"/>
                  <a:gd name="connsiteY7" fmla="*/ 65233 h 598158"/>
                  <a:gd name="connsiteX8" fmla="*/ 397577 w 415395"/>
                  <a:gd name="connsiteY8" fmla="*/ 204735 h 598158"/>
                  <a:gd name="connsiteX9" fmla="*/ 345858 w 415395"/>
                  <a:gd name="connsiteY9" fmla="*/ 492560 h 598158"/>
                  <a:gd name="connsiteX10" fmla="*/ 237348 w 415395"/>
                  <a:gd name="connsiteY10" fmla="*/ 595268 h 598158"/>
                  <a:gd name="connsiteX11" fmla="*/ 109055 w 415395"/>
                  <a:gd name="connsiteY11" fmla="*/ 418490 h 598158"/>
                  <a:gd name="connsiteX12" fmla="*/ 20566 w 415395"/>
                  <a:gd name="connsiteY12" fmla="*/ 347264 h 598158"/>
                  <a:gd name="connsiteX13" fmla="*/ 12187 w 415395"/>
                  <a:gd name="connsiteY13" fmla="*/ 269739 h 598158"/>
                  <a:gd name="connsiteX0" fmla="*/ 12187 w 415395"/>
                  <a:gd name="connsiteY0" fmla="*/ 269739 h 598126"/>
                  <a:gd name="connsiteX1" fmla="*/ 89712 w 415395"/>
                  <a:gd name="connsiteY1" fmla="*/ 261359 h 598126"/>
                  <a:gd name="connsiteX2" fmla="*/ 154540 w 415395"/>
                  <a:gd name="connsiteY2" fmla="*/ 313540 h 598126"/>
                  <a:gd name="connsiteX3" fmla="*/ 167095 w 415395"/>
                  <a:gd name="connsiteY3" fmla="*/ 298273 h 598126"/>
                  <a:gd name="connsiteX4" fmla="*/ 264962 w 415395"/>
                  <a:gd name="connsiteY4" fmla="*/ 218590 h 598126"/>
                  <a:gd name="connsiteX5" fmla="*/ 322233 w 415395"/>
                  <a:gd name="connsiteY5" fmla="*/ 33699 h 598126"/>
                  <a:gd name="connsiteX6" fmla="*/ 383240 w 415395"/>
                  <a:gd name="connsiteY6" fmla="*/ 4226 h 598126"/>
                  <a:gd name="connsiteX7" fmla="*/ 412714 w 415395"/>
                  <a:gd name="connsiteY7" fmla="*/ 65233 h 598126"/>
                  <a:gd name="connsiteX8" fmla="*/ 397577 w 415395"/>
                  <a:gd name="connsiteY8" fmla="*/ 204735 h 598126"/>
                  <a:gd name="connsiteX9" fmla="*/ 345858 w 415395"/>
                  <a:gd name="connsiteY9" fmla="*/ 492560 h 598126"/>
                  <a:gd name="connsiteX10" fmla="*/ 237348 w 415395"/>
                  <a:gd name="connsiteY10" fmla="*/ 595268 h 598126"/>
                  <a:gd name="connsiteX11" fmla="*/ 109055 w 415395"/>
                  <a:gd name="connsiteY11" fmla="*/ 418490 h 598126"/>
                  <a:gd name="connsiteX12" fmla="*/ 20566 w 415395"/>
                  <a:gd name="connsiteY12" fmla="*/ 347264 h 598126"/>
                  <a:gd name="connsiteX13" fmla="*/ 12187 w 415395"/>
                  <a:gd name="connsiteY13" fmla="*/ 269739 h 598126"/>
                  <a:gd name="connsiteX0" fmla="*/ 12187 w 415395"/>
                  <a:gd name="connsiteY0" fmla="*/ 269739 h 596044"/>
                  <a:gd name="connsiteX1" fmla="*/ 89712 w 415395"/>
                  <a:gd name="connsiteY1" fmla="*/ 261359 h 596044"/>
                  <a:gd name="connsiteX2" fmla="*/ 154540 w 415395"/>
                  <a:gd name="connsiteY2" fmla="*/ 313540 h 596044"/>
                  <a:gd name="connsiteX3" fmla="*/ 167095 w 415395"/>
                  <a:gd name="connsiteY3" fmla="*/ 298273 h 596044"/>
                  <a:gd name="connsiteX4" fmla="*/ 264962 w 415395"/>
                  <a:gd name="connsiteY4" fmla="*/ 218590 h 596044"/>
                  <a:gd name="connsiteX5" fmla="*/ 322233 w 415395"/>
                  <a:gd name="connsiteY5" fmla="*/ 33699 h 596044"/>
                  <a:gd name="connsiteX6" fmla="*/ 383240 w 415395"/>
                  <a:gd name="connsiteY6" fmla="*/ 4226 h 596044"/>
                  <a:gd name="connsiteX7" fmla="*/ 412714 w 415395"/>
                  <a:gd name="connsiteY7" fmla="*/ 65233 h 596044"/>
                  <a:gd name="connsiteX8" fmla="*/ 397577 w 415395"/>
                  <a:gd name="connsiteY8" fmla="*/ 204735 h 596044"/>
                  <a:gd name="connsiteX9" fmla="*/ 345858 w 415395"/>
                  <a:gd name="connsiteY9" fmla="*/ 492560 h 596044"/>
                  <a:gd name="connsiteX10" fmla="*/ 237348 w 415395"/>
                  <a:gd name="connsiteY10" fmla="*/ 595268 h 596044"/>
                  <a:gd name="connsiteX11" fmla="*/ 109055 w 415395"/>
                  <a:gd name="connsiteY11" fmla="*/ 418490 h 596044"/>
                  <a:gd name="connsiteX12" fmla="*/ 20566 w 415395"/>
                  <a:gd name="connsiteY12" fmla="*/ 347264 h 596044"/>
                  <a:gd name="connsiteX13" fmla="*/ 12187 w 415395"/>
                  <a:gd name="connsiteY13" fmla="*/ 269739 h 596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15395" h="59604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386434" y="275956"/>
                      <a:pt x="361030" y="438037"/>
                      <a:pt x="345858" y="492560"/>
                    </a:cubicBezTo>
                    <a:cubicBezTo>
                      <a:pt x="345858" y="514273"/>
                      <a:pt x="332102" y="605349"/>
                      <a:pt x="237348" y="595268"/>
                    </a:cubicBezTo>
                    <a:cubicBezTo>
                      <a:pt x="142594" y="585187"/>
                      <a:pt x="144749" y="468323"/>
                      <a:pt x="109055" y="418490"/>
                    </a:cubicBez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2000"/>
                                        <p:tgtEl>
                                          <p:spTgt spid="2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5000"/>
                            </p:stCondLst>
                            <p:childTnLst>
                              <p:par>
                                <p:cTn id="26" presetID="10" presetClass="exit" presetSubtype="0" fill="hold" nodeType="after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7" dur="500"/>
                                        <p:tgtEl>
                                          <p:spTgt spid="27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0" presetClass="exit" presetSubtype="0" fill="hold" grpId="1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0" dur="500"/>
                                        <p:tgtEl>
                                          <p:spTgt spid="27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8" grpId="0"/>
      <p:bldP spid="278" grpId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2" name="グループ化 341">
            <a:extLst>
              <a:ext uri="{FF2B5EF4-FFF2-40B4-BE49-F238E27FC236}">
                <a16:creationId xmlns:a16="http://schemas.microsoft.com/office/drawing/2014/main" id="{F95D33F9-3894-474C-9739-A3DDF18C56A6}"/>
              </a:ext>
            </a:extLst>
          </p:cNvPr>
          <p:cNvGrpSpPr/>
          <p:nvPr/>
        </p:nvGrpSpPr>
        <p:grpSpPr>
          <a:xfrm>
            <a:off x="10821525" y="2868006"/>
            <a:ext cx="2271273" cy="3970443"/>
            <a:chOff x="1784310" y="4218732"/>
            <a:chExt cx="1325201" cy="2316599"/>
          </a:xfrm>
        </p:grpSpPr>
        <p:grpSp>
          <p:nvGrpSpPr>
            <p:cNvPr id="343" name="グループ化 342">
              <a:extLst>
                <a:ext uri="{FF2B5EF4-FFF2-40B4-BE49-F238E27FC236}">
                  <a16:creationId xmlns:a16="http://schemas.microsoft.com/office/drawing/2014/main" id="{1A5BC178-8D10-45B0-8E25-88D13B7B8A46}"/>
                </a:ext>
              </a:extLst>
            </p:cNvPr>
            <p:cNvGrpSpPr/>
            <p:nvPr/>
          </p:nvGrpSpPr>
          <p:grpSpPr>
            <a:xfrm>
              <a:off x="1971005" y="5723268"/>
              <a:ext cx="677803" cy="812063"/>
              <a:chOff x="6448270" y="2910364"/>
              <a:chExt cx="677803" cy="812063"/>
            </a:xfrm>
          </p:grpSpPr>
          <p:sp>
            <p:nvSpPr>
              <p:cNvPr id="365" name="フリーフォーム: 図形 364">
                <a:extLst>
                  <a:ext uri="{FF2B5EF4-FFF2-40B4-BE49-F238E27FC236}">
                    <a16:creationId xmlns:a16="http://schemas.microsoft.com/office/drawing/2014/main" id="{0A7D6A9E-4738-4C9D-A169-4994BBC5C5AA}"/>
                  </a:ext>
                </a:extLst>
              </p:cNvPr>
              <p:cNvSpPr/>
              <p:nvPr/>
            </p:nvSpPr>
            <p:spPr bwMode="auto">
              <a:xfrm>
                <a:off x="6718300" y="2910364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66" name="四角形: 角を丸くする 365">
                <a:extLst>
                  <a:ext uri="{FF2B5EF4-FFF2-40B4-BE49-F238E27FC236}">
                    <a16:creationId xmlns:a16="http://schemas.microsoft.com/office/drawing/2014/main" id="{2A406686-BC3F-491A-BDCF-9B1502F3590A}"/>
                  </a:ext>
                </a:extLst>
              </p:cNvPr>
              <p:cNvSpPr/>
              <p:nvPr/>
            </p:nvSpPr>
            <p:spPr bwMode="auto">
              <a:xfrm>
                <a:off x="6653833" y="3417142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67" name="フリーフォーム: 図形 366">
                <a:extLst>
                  <a:ext uri="{FF2B5EF4-FFF2-40B4-BE49-F238E27FC236}">
                    <a16:creationId xmlns:a16="http://schemas.microsoft.com/office/drawing/2014/main" id="{AAF56AA2-C806-46A4-B7C5-8256F1F1F836}"/>
                  </a:ext>
                </a:extLst>
              </p:cNvPr>
              <p:cNvSpPr/>
              <p:nvPr/>
            </p:nvSpPr>
            <p:spPr bwMode="auto">
              <a:xfrm>
                <a:off x="6448270" y="3495483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44" name="グループ化 343">
              <a:extLst>
                <a:ext uri="{FF2B5EF4-FFF2-40B4-BE49-F238E27FC236}">
                  <a16:creationId xmlns:a16="http://schemas.microsoft.com/office/drawing/2014/main" id="{78C93420-F15C-4704-80FF-ACC21622F37D}"/>
                </a:ext>
              </a:extLst>
            </p:cNvPr>
            <p:cNvGrpSpPr/>
            <p:nvPr/>
          </p:nvGrpSpPr>
          <p:grpSpPr>
            <a:xfrm>
              <a:off x="2335163" y="5723268"/>
              <a:ext cx="677803" cy="812063"/>
              <a:chOff x="6448270" y="2910364"/>
              <a:chExt cx="677803" cy="812063"/>
            </a:xfrm>
          </p:grpSpPr>
          <p:sp>
            <p:nvSpPr>
              <p:cNvPr id="362" name="フリーフォーム: 図形 361">
                <a:extLst>
                  <a:ext uri="{FF2B5EF4-FFF2-40B4-BE49-F238E27FC236}">
                    <a16:creationId xmlns:a16="http://schemas.microsoft.com/office/drawing/2014/main" id="{FD835475-7DAA-4808-84AD-1C65ED75F2DA}"/>
                  </a:ext>
                </a:extLst>
              </p:cNvPr>
              <p:cNvSpPr/>
              <p:nvPr/>
            </p:nvSpPr>
            <p:spPr bwMode="auto">
              <a:xfrm>
                <a:off x="6718300" y="2910364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63" name="四角形: 角を丸くする 362">
                <a:extLst>
                  <a:ext uri="{FF2B5EF4-FFF2-40B4-BE49-F238E27FC236}">
                    <a16:creationId xmlns:a16="http://schemas.microsoft.com/office/drawing/2014/main" id="{484DA3F7-2082-4D38-BFD3-DBE366DA9663}"/>
                  </a:ext>
                </a:extLst>
              </p:cNvPr>
              <p:cNvSpPr/>
              <p:nvPr/>
            </p:nvSpPr>
            <p:spPr bwMode="auto">
              <a:xfrm>
                <a:off x="6653833" y="3417142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64" name="フリーフォーム: 図形 363">
                <a:extLst>
                  <a:ext uri="{FF2B5EF4-FFF2-40B4-BE49-F238E27FC236}">
                    <a16:creationId xmlns:a16="http://schemas.microsoft.com/office/drawing/2014/main" id="{824AE9DA-9289-4382-98ED-361BDD3600FE}"/>
                  </a:ext>
                </a:extLst>
              </p:cNvPr>
              <p:cNvSpPr/>
              <p:nvPr/>
            </p:nvSpPr>
            <p:spPr bwMode="auto">
              <a:xfrm>
                <a:off x="6448270" y="3495483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45" name="グループ化 344">
              <a:extLst>
                <a:ext uri="{FF2B5EF4-FFF2-40B4-BE49-F238E27FC236}">
                  <a16:creationId xmlns:a16="http://schemas.microsoft.com/office/drawing/2014/main" id="{4D37B849-3BA9-4065-8849-3F992EFF041D}"/>
                </a:ext>
              </a:extLst>
            </p:cNvPr>
            <p:cNvGrpSpPr/>
            <p:nvPr/>
          </p:nvGrpSpPr>
          <p:grpSpPr>
            <a:xfrm rot="20700000">
              <a:off x="1821518" y="4218732"/>
              <a:ext cx="1287993" cy="1774115"/>
              <a:chOff x="5669353" y="1989492"/>
              <a:chExt cx="1287993" cy="1774115"/>
            </a:xfrm>
          </p:grpSpPr>
          <p:grpSp>
            <p:nvGrpSpPr>
              <p:cNvPr id="352" name="グループ化 351">
                <a:extLst>
                  <a:ext uri="{FF2B5EF4-FFF2-40B4-BE49-F238E27FC236}">
                    <a16:creationId xmlns:a16="http://schemas.microsoft.com/office/drawing/2014/main" id="{D6191144-E29F-4715-91C1-5376DC0CDC21}"/>
                  </a:ext>
                </a:extLst>
              </p:cNvPr>
              <p:cNvGrpSpPr/>
              <p:nvPr/>
            </p:nvGrpSpPr>
            <p:grpSpPr>
              <a:xfrm>
                <a:off x="5669353" y="1989492"/>
                <a:ext cx="1287993" cy="1774115"/>
                <a:chOff x="4164403" y="1989492"/>
                <a:chExt cx="1287993" cy="1774115"/>
              </a:xfrm>
            </p:grpSpPr>
            <p:sp>
              <p:nvSpPr>
                <p:cNvPr id="355" name="フリーフォーム: 図形 354">
                  <a:extLst>
                    <a:ext uri="{FF2B5EF4-FFF2-40B4-BE49-F238E27FC236}">
                      <a16:creationId xmlns:a16="http://schemas.microsoft.com/office/drawing/2014/main" id="{C3EC8183-B85E-4F40-885E-FD008B40214D}"/>
                    </a:ext>
                  </a:extLst>
                </p:cNvPr>
                <p:cNvSpPr/>
                <p:nvPr/>
              </p:nvSpPr>
              <p:spPr bwMode="auto">
                <a:xfrm rot="10800000">
                  <a:off x="4166707" y="1989492"/>
                  <a:ext cx="1285689" cy="1774115"/>
                </a:xfrm>
                <a:custGeom>
                  <a:avLst/>
                  <a:gdLst>
                    <a:gd name="connsiteX0" fmla="*/ 212350 w 1285689"/>
                    <a:gd name="connsiteY0" fmla="*/ 0 h 1774115"/>
                    <a:gd name="connsiteX1" fmla="*/ 1073340 w 1285689"/>
                    <a:gd name="connsiteY1" fmla="*/ 0 h 1774115"/>
                    <a:gd name="connsiteX2" fmla="*/ 1156614 w 1285689"/>
                    <a:gd name="connsiteY2" fmla="*/ 34493 h 1774115"/>
                    <a:gd name="connsiteX3" fmla="*/ 1178267 w 1285689"/>
                    <a:gd name="connsiteY3" fmla="*/ 66609 h 1774115"/>
                    <a:gd name="connsiteX4" fmla="*/ 1179092 w 1285689"/>
                    <a:gd name="connsiteY4" fmla="*/ 66609 h 1774115"/>
                    <a:gd name="connsiteX5" fmla="*/ 1264924 w 1285689"/>
                    <a:gd name="connsiteY5" fmla="*/ 219438 h 1774115"/>
                    <a:gd name="connsiteX6" fmla="*/ 1261735 w 1285689"/>
                    <a:gd name="connsiteY6" fmla="*/ 219438 h 1774115"/>
                    <a:gd name="connsiteX7" fmla="*/ 1278839 w 1285689"/>
                    <a:gd name="connsiteY7" fmla="*/ 255018 h 1774115"/>
                    <a:gd name="connsiteX8" fmla="*/ 1285689 w 1285689"/>
                    <a:gd name="connsiteY8" fmla="*/ 300327 h 1774115"/>
                    <a:gd name="connsiteX9" fmla="*/ 1285689 w 1285689"/>
                    <a:gd name="connsiteY9" fmla="*/ 1621748 h 1774115"/>
                    <a:gd name="connsiteX10" fmla="*/ 1133322 w 1285689"/>
                    <a:gd name="connsiteY10" fmla="*/ 1774115 h 1774115"/>
                    <a:gd name="connsiteX11" fmla="*/ 152367 w 1285689"/>
                    <a:gd name="connsiteY11" fmla="*/ 1774115 h 1774115"/>
                    <a:gd name="connsiteX12" fmla="*/ 0 w 1285689"/>
                    <a:gd name="connsiteY12" fmla="*/ 1621748 h 1774115"/>
                    <a:gd name="connsiteX13" fmla="*/ 0 w 1285689"/>
                    <a:gd name="connsiteY13" fmla="*/ 300327 h 1774115"/>
                    <a:gd name="connsiteX14" fmla="*/ 6850 w 1285689"/>
                    <a:gd name="connsiteY14" fmla="*/ 255018 h 1774115"/>
                    <a:gd name="connsiteX15" fmla="*/ 23955 w 1285689"/>
                    <a:gd name="connsiteY15" fmla="*/ 219438 h 1774115"/>
                    <a:gd name="connsiteX16" fmla="*/ 22321 w 1285689"/>
                    <a:gd name="connsiteY16" fmla="*/ 219438 h 1774115"/>
                    <a:gd name="connsiteX17" fmla="*/ 103092 w 1285689"/>
                    <a:gd name="connsiteY17" fmla="*/ 75621 h 1774115"/>
                    <a:gd name="connsiteX18" fmla="*/ 103838 w 1285689"/>
                    <a:gd name="connsiteY18" fmla="*/ 71927 h 1774115"/>
                    <a:gd name="connsiteX19" fmla="*/ 212350 w 1285689"/>
                    <a:gd name="connsiteY19" fmla="*/ 0 h 17741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1285689" h="1774115">
                      <a:moveTo>
                        <a:pt x="212350" y="0"/>
                      </a:moveTo>
                      <a:lnTo>
                        <a:pt x="1073340" y="0"/>
                      </a:lnTo>
                      <a:cubicBezTo>
                        <a:pt x="1105861" y="0"/>
                        <a:pt x="1135303" y="13181"/>
                        <a:pt x="1156614" y="34493"/>
                      </a:cubicBezTo>
                      <a:lnTo>
                        <a:pt x="1178267" y="66609"/>
                      </a:lnTo>
                      <a:lnTo>
                        <a:pt x="1179092" y="66609"/>
                      </a:lnTo>
                      <a:lnTo>
                        <a:pt x="1264924" y="219438"/>
                      </a:lnTo>
                      <a:lnTo>
                        <a:pt x="1261735" y="219438"/>
                      </a:lnTo>
                      <a:lnTo>
                        <a:pt x="1278839" y="255018"/>
                      </a:lnTo>
                      <a:cubicBezTo>
                        <a:pt x="1283291" y="269331"/>
                        <a:pt x="1285689" y="284549"/>
                        <a:pt x="1285689" y="300327"/>
                      </a:cubicBezTo>
                      <a:lnTo>
                        <a:pt x="1285689" y="1621748"/>
                      </a:lnTo>
                      <a:cubicBezTo>
                        <a:pt x="1285689" y="1705898"/>
                        <a:pt x="1217472" y="1774115"/>
                        <a:pt x="1133322" y="1774115"/>
                      </a:cubicBezTo>
                      <a:lnTo>
                        <a:pt x="152367" y="1774115"/>
                      </a:lnTo>
                      <a:cubicBezTo>
                        <a:pt x="68217" y="1774115"/>
                        <a:pt x="0" y="1705898"/>
                        <a:pt x="0" y="1621748"/>
                      </a:cubicBezTo>
                      <a:lnTo>
                        <a:pt x="0" y="300327"/>
                      </a:lnTo>
                      <a:cubicBezTo>
                        <a:pt x="0" y="284549"/>
                        <a:pt x="2398" y="269331"/>
                        <a:pt x="6850" y="255018"/>
                      </a:cubicBezTo>
                      <a:lnTo>
                        <a:pt x="23955" y="219438"/>
                      </a:lnTo>
                      <a:lnTo>
                        <a:pt x="22321" y="219438"/>
                      </a:lnTo>
                      <a:lnTo>
                        <a:pt x="103092" y="75621"/>
                      </a:lnTo>
                      <a:lnTo>
                        <a:pt x="103838" y="71927"/>
                      </a:lnTo>
                      <a:cubicBezTo>
                        <a:pt x="121716" y="29658"/>
                        <a:pt x="163570" y="0"/>
                        <a:pt x="212350" y="0"/>
                      </a:cubicBezTo>
                      <a:close/>
                    </a:path>
                  </a:pathLst>
                </a:custGeom>
                <a:solidFill>
                  <a:srgbClr val="FFFFFF">
                    <a:lumMod val="50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56" name="四角形: 角を丸くする 355">
                  <a:extLst>
                    <a:ext uri="{FF2B5EF4-FFF2-40B4-BE49-F238E27FC236}">
                      <a16:creationId xmlns:a16="http://schemas.microsoft.com/office/drawing/2014/main" id="{3660633F-FB66-49C8-8B95-A1FFE336E7FA}"/>
                    </a:ext>
                  </a:extLst>
                </p:cNvPr>
                <p:cNvSpPr/>
                <p:nvPr/>
              </p:nvSpPr>
              <p:spPr bwMode="auto">
                <a:xfrm>
                  <a:off x="4164403" y="1990090"/>
                  <a:ext cx="1285689" cy="1626155"/>
                </a:xfrm>
                <a:prstGeom prst="roundRect">
                  <a:avLst>
                    <a:gd name="adj" fmla="val 11851"/>
                  </a:avLst>
                </a:prstGeom>
                <a:solidFill>
                  <a:srgbClr val="FFFFFF">
                    <a:lumMod val="8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357" name="グループ化 356">
                  <a:extLst>
                    <a:ext uri="{FF2B5EF4-FFF2-40B4-BE49-F238E27FC236}">
                      <a16:creationId xmlns:a16="http://schemas.microsoft.com/office/drawing/2014/main" id="{23B12BBA-AAB7-4834-AFBC-C61BFE36BA47}"/>
                    </a:ext>
                  </a:extLst>
                </p:cNvPr>
                <p:cNvGrpSpPr/>
                <p:nvPr/>
              </p:nvGrpSpPr>
              <p:grpSpPr>
                <a:xfrm>
                  <a:off x="4429347" y="2374980"/>
                  <a:ext cx="757016" cy="853234"/>
                  <a:chOff x="4376960" y="2250901"/>
                  <a:chExt cx="861790" cy="971325"/>
                </a:xfrm>
              </p:grpSpPr>
              <p:sp>
                <p:nvSpPr>
                  <p:cNvPr id="358" name="フリーフォーム: 図形 357">
                    <a:extLst>
                      <a:ext uri="{FF2B5EF4-FFF2-40B4-BE49-F238E27FC236}">
                        <a16:creationId xmlns:a16="http://schemas.microsoft.com/office/drawing/2014/main" id="{87D92ED7-BE39-45CB-909A-84B2C1AC659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250901"/>
                    <a:ext cx="861790" cy="971325"/>
                  </a:xfrm>
                  <a:custGeom>
                    <a:avLst/>
                    <a:gdLst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5521 w 861790"/>
                      <a:gd name="connsiteY6" fmla="*/ 485663 h 971325"/>
                      <a:gd name="connsiteX7" fmla="*/ 0 w 861790"/>
                      <a:gd name="connsiteY7" fmla="*/ 430894 h 971325"/>
                      <a:gd name="connsiteX8" fmla="*/ 430895 w 861790"/>
                      <a:gd name="connsiteY8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0 w 861790"/>
                      <a:gd name="connsiteY6" fmla="*/ 430894 h 971325"/>
                      <a:gd name="connsiteX7" fmla="*/ 430895 w 861790"/>
                      <a:gd name="connsiteY7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61790 w 861790"/>
                      <a:gd name="connsiteY2" fmla="*/ 540431 h 971325"/>
                      <a:gd name="connsiteX3" fmla="*/ 430895 w 861790"/>
                      <a:gd name="connsiteY3" fmla="*/ 971325 h 971325"/>
                      <a:gd name="connsiteX4" fmla="*/ 0 w 861790"/>
                      <a:gd name="connsiteY4" fmla="*/ 540431 h 971325"/>
                      <a:gd name="connsiteX5" fmla="*/ 0 w 861790"/>
                      <a:gd name="connsiteY5" fmla="*/ 430894 h 971325"/>
                      <a:gd name="connsiteX6" fmla="*/ 430895 w 861790"/>
                      <a:gd name="connsiteY6" fmla="*/ 0 h 9713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861790" h="971325">
                        <a:moveTo>
                          <a:pt x="430895" y="0"/>
                        </a:moveTo>
                        <a:cubicBezTo>
                          <a:pt x="668872" y="0"/>
                          <a:pt x="861790" y="192918"/>
                          <a:pt x="861790" y="430894"/>
                        </a:cubicBezTo>
                        <a:lnTo>
                          <a:pt x="861790" y="540431"/>
                        </a:lnTo>
                        <a:cubicBezTo>
                          <a:pt x="861790" y="778407"/>
                          <a:pt x="668872" y="971325"/>
                          <a:pt x="430895" y="971325"/>
                        </a:cubicBezTo>
                        <a:cubicBezTo>
                          <a:pt x="192918" y="971325"/>
                          <a:pt x="0" y="778407"/>
                          <a:pt x="0" y="540431"/>
                        </a:cubicBezTo>
                        <a:lnTo>
                          <a:pt x="0" y="430894"/>
                        </a:lnTo>
                        <a:cubicBezTo>
                          <a:pt x="0" y="192918"/>
                          <a:pt x="192918" y="0"/>
                          <a:pt x="430895" y="0"/>
                        </a:cubicBezTo>
                        <a:close/>
                      </a:path>
                    </a:pathLst>
                  </a:custGeom>
                  <a:solidFill>
                    <a:srgbClr val="000000">
                      <a:lumMod val="65000"/>
                      <a:lumOff val="3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59" name="楕円 358">
                    <a:extLst>
                      <a:ext uri="{FF2B5EF4-FFF2-40B4-BE49-F238E27FC236}">
                        <a16:creationId xmlns:a16="http://schemas.microsoft.com/office/drawing/2014/main" id="{4B226BB8-4B76-4210-9FF3-A8477052970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256662"/>
                    <a:ext cx="861790" cy="861788"/>
                  </a:xfrm>
                  <a:prstGeom prst="ellipse">
                    <a:avLst/>
                  </a:prstGeom>
                  <a:solidFill>
                    <a:srgbClr val="000000">
                      <a:lumMod val="75000"/>
                      <a:lumOff val="2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60" name="楕円 359">
                    <a:extLst>
                      <a:ext uri="{FF2B5EF4-FFF2-40B4-BE49-F238E27FC236}">
                        <a16:creationId xmlns:a16="http://schemas.microsoft.com/office/drawing/2014/main" id="{3DB300CF-7F21-49EE-AA9E-CFDE3EA7BC7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59907" y="2338316"/>
                    <a:ext cx="698482" cy="698480"/>
                  </a:xfrm>
                  <a:prstGeom prst="ellipse">
                    <a:avLst/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61" name="楕円 360">
                    <a:extLst>
                      <a:ext uri="{FF2B5EF4-FFF2-40B4-BE49-F238E27FC236}">
                        <a16:creationId xmlns:a16="http://schemas.microsoft.com/office/drawing/2014/main" id="{2B00402A-2643-4832-B8E4-D16361F93D1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525596" y="2404005"/>
                    <a:ext cx="567104" cy="567102"/>
                  </a:xfrm>
                  <a:prstGeom prst="ellipse">
                    <a:avLst/>
                  </a:prstGeom>
                  <a:solidFill>
                    <a:srgbClr val="00B0F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353" name="フリーフォーム: 図形 352">
                <a:extLst>
                  <a:ext uri="{FF2B5EF4-FFF2-40B4-BE49-F238E27FC236}">
                    <a16:creationId xmlns:a16="http://schemas.microsoft.com/office/drawing/2014/main" id="{048D9E6E-1F24-44B8-A3BE-5B10F0725035}"/>
                  </a:ext>
                </a:extLst>
              </p:cNvPr>
              <p:cNvSpPr/>
              <p:nvPr/>
            </p:nvSpPr>
            <p:spPr bwMode="auto">
              <a:xfrm>
                <a:off x="6113409" y="2643647"/>
                <a:ext cx="404072" cy="229798"/>
              </a:xfrm>
              <a:custGeom>
                <a:avLst/>
                <a:gdLst>
                  <a:gd name="connsiteX0" fmla="*/ 325668 w 651336"/>
                  <a:gd name="connsiteY0" fmla="*/ 0 h 370417"/>
                  <a:gd name="connsiteX1" fmla="*/ 650859 w 651336"/>
                  <a:gd name="connsiteY1" fmla="*/ 183896 h 370417"/>
                  <a:gd name="connsiteX2" fmla="*/ 651336 w 651336"/>
                  <a:gd name="connsiteY2" fmla="*/ 185209 h 370417"/>
                  <a:gd name="connsiteX3" fmla="*/ 650859 w 651336"/>
                  <a:gd name="connsiteY3" fmla="*/ 186521 h 370417"/>
                  <a:gd name="connsiteX4" fmla="*/ 325668 w 651336"/>
                  <a:gd name="connsiteY4" fmla="*/ 370417 h 370417"/>
                  <a:gd name="connsiteX5" fmla="*/ 478 w 651336"/>
                  <a:gd name="connsiteY5" fmla="*/ 186521 h 370417"/>
                  <a:gd name="connsiteX6" fmla="*/ 0 w 651336"/>
                  <a:gd name="connsiteY6" fmla="*/ 185209 h 370417"/>
                  <a:gd name="connsiteX7" fmla="*/ 478 w 651336"/>
                  <a:gd name="connsiteY7" fmla="*/ 183896 h 370417"/>
                  <a:gd name="connsiteX8" fmla="*/ 325668 w 651336"/>
                  <a:gd name="connsiteY8" fmla="*/ 0 h 3704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51336" h="370417">
                    <a:moveTo>
                      <a:pt x="325668" y="0"/>
                    </a:moveTo>
                    <a:cubicBezTo>
                      <a:pt x="471855" y="0"/>
                      <a:pt x="597282" y="75828"/>
                      <a:pt x="650859" y="183896"/>
                    </a:cubicBezTo>
                    <a:lnTo>
                      <a:pt x="651336" y="185209"/>
                    </a:lnTo>
                    <a:lnTo>
                      <a:pt x="650859" y="186521"/>
                    </a:lnTo>
                    <a:cubicBezTo>
                      <a:pt x="597282" y="294589"/>
                      <a:pt x="471855" y="370417"/>
                      <a:pt x="325668" y="370417"/>
                    </a:cubicBezTo>
                    <a:cubicBezTo>
                      <a:pt x="179482" y="370417"/>
                      <a:pt x="54055" y="294589"/>
                      <a:pt x="478" y="186521"/>
                    </a:cubicBezTo>
                    <a:lnTo>
                      <a:pt x="0" y="185209"/>
                    </a:lnTo>
                    <a:lnTo>
                      <a:pt x="478" y="183896"/>
                    </a:lnTo>
                    <a:cubicBezTo>
                      <a:pt x="54055" y="75828"/>
                      <a:pt x="179482" y="0"/>
                      <a:pt x="325668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54" name="楕円 353">
                <a:extLst>
                  <a:ext uri="{FF2B5EF4-FFF2-40B4-BE49-F238E27FC236}">
                    <a16:creationId xmlns:a16="http://schemas.microsoft.com/office/drawing/2014/main" id="{5764D9D3-8F9F-4F75-BF79-2AEA5C7CF723}"/>
                  </a:ext>
                </a:extLst>
              </p:cNvPr>
              <p:cNvSpPr/>
              <p:nvPr/>
            </p:nvSpPr>
            <p:spPr bwMode="auto">
              <a:xfrm>
                <a:off x="6230211" y="2671498"/>
                <a:ext cx="174096" cy="174096"/>
              </a:xfrm>
              <a:prstGeom prst="ellipse">
                <a:avLst/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346" name="四角形: 角を丸くする 345">
              <a:extLst>
                <a:ext uri="{FF2B5EF4-FFF2-40B4-BE49-F238E27FC236}">
                  <a16:creationId xmlns:a16="http://schemas.microsoft.com/office/drawing/2014/main" id="{41AD9A93-382B-4BA3-A91A-D01B4C8EAE4E}"/>
                </a:ext>
              </a:extLst>
            </p:cNvPr>
            <p:cNvSpPr/>
            <p:nvPr/>
          </p:nvSpPr>
          <p:spPr bwMode="auto">
            <a:xfrm rot="900000">
              <a:off x="1784310" y="5440445"/>
              <a:ext cx="967484" cy="226944"/>
            </a:xfrm>
            <a:prstGeom prst="roundRect">
              <a:avLst>
                <a:gd name="adj" fmla="val 50000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47" name="グループ化 346">
              <a:extLst>
                <a:ext uri="{FF2B5EF4-FFF2-40B4-BE49-F238E27FC236}">
                  <a16:creationId xmlns:a16="http://schemas.microsoft.com/office/drawing/2014/main" id="{9CFAABC8-400F-4898-8611-EF05043BE957}"/>
                </a:ext>
              </a:extLst>
            </p:cNvPr>
            <p:cNvGrpSpPr/>
            <p:nvPr/>
          </p:nvGrpSpPr>
          <p:grpSpPr>
            <a:xfrm rot="16200000">
              <a:off x="2388208" y="5336871"/>
              <a:ext cx="326549" cy="194651"/>
              <a:chOff x="5413104" y="2795649"/>
              <a:chExt cx="426734" cy="252915"/>
            </a:xfrm>
          </p:grpSpPr>
          <p:sp>
            <p:nvSpPr>
              <p:cNvPr id="348" name="角丸四角形 583">
                <a:extLst>
                  <a:ext uri="{FF2B5EF4-FFF2-40B4-BE49-F238E27FC236}">
                    <a16:creationId xmlns:a16="http://schemas.microsoft.com/office/drawing/2014/main" id="{818A947E-208A-4292-B470-43C14E61E300}"/>
                  </a:ext>
                </a:extLst>
              </p:cNvPr>
              <p:cNvSpPr/>
              <p:nvPr/>
            </p:nvSpPr>
            <p:spPr>
              <a:xfrm>
                <a:off x="5733154" y="2795649"/>
                <a:ext cx="106684" cy="252914"/>
              </a:xfrm>
              <a:prstGeom prst="roundRect">
                <a:avLst>
                  <a:gd name="adj" fmla="val 40698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49" name="角丸四角形 584">
                <a:extLst>
                  <a:ext uri="{FF2B5EF4-FFF2-40B4-BE49-F238E27FC236}">
                    <a16:creationId xmlns:a16="http://schemas.microsoft.com/office/drawing/2014/main" id="{837AFA15-0649-4663-9997-157A9EB92261}"/>
                  </a:ext>
                </a:extLst>
              </p:cNvPr>
              <p:cNvSpPr/>
              <p:nvPr/>
            </p:nvSpPr>
            <p:spPr>
              <a:xfrm>
                <a:off x="5626471" y="2795650"/>
                <a:ext cx="106684" cy="252914"/>
              </a:xfrm>
              <a:prstGeom prst="roundRect">
                <a:avLst>
                  <a:gd name="adj" fmla="val 43023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50" name="角丸四角形 585">
                <a:extLst>
                  <a:ext uri="{FF2B5EF4-FFF2-40B4-BE49-F238E27FC236}">
                    <a16:creationId xmlns:a16="http://schemas.microsoft.com/office/drawing/2014/main" id="{79BDF5B8-D5A2-428F-9853-97E34265A89E}"/>
                  </a:ext>
                </a:extLst>
              </p:cNvPr>
              <p:cNvSpPr/>
              <p:nvPr/>
            </p:nvSpPr>
            <p:spPr>
              <a:xfrm>
                <a:off x="5519789" y="2795649"/>
                <a:ext cx="106684" cy="252914"/>
              </a:xfrm>
              <a:prstGeom prst="roundRect">
                <a:avLst>
                  <a:gd name="adj" fmla="val 45349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51" name="角丸四角形 586">
                <a:extLst>
                  <a:ext uri="{FF2B5EF4-FFF2-40B4-BE49-F238E27FC236}">
                    <a16:creationId xmlns:a16="http://schemas.microsoft.com/office/drawing/2014/main" id="{8DA990C1-7209-4B80-928E-DA3E7058A4FA}"/>
                  </a:ext>
                </a:extLst>
              </p:cNvPr>
              <p:cNvSpPr/>
              <p:nvPr/>
            </p:nvSpPr>
            <p:spPr>
              <a:xfrm>
                <a:off x="5413104" y="2795650"/>
                <a:ext cx="106684" cy="252914"/>
              </a:xfrm>
              <a:prstGeom prst="roundRect">
                <a:avLst>
                  <a:gd name="adj" fmla="val 4535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159" name="テキスト ボックス 158">
            <a:extLst>
              <a:ext uri="{FF2B5EF4-FFF2-40B4-BE49-F238E27FC236}">
                <a16:creationId xmlns:a16="http://schemas.microsoft.com/office/drawing/2014/main" id="{2E182793-66E7-493E-8850-AF07F94DB660}"/>
              </a:ext>
            </a:extLst>
          </p:cNvPr>
          <p:cNvSpPr txBox="1"/>
          <p:nvPr/>
        </p:nvSpPr>
        <p:spPr>
          <a:xfrm>
            <a:off x="406400" y="394265"/>
            <a:ext cx="11379200" cy="221955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防犯カメラ監視中</a:t>
            </a:r>
          </a:p>
        </p:txBody>
      </p:sp>
    </p:spTree>
    <p:extLst>
      <p:ext uri="{BB962C8B-B14F-4D97-AF65-F5344CB8AC3E}">
        <p14:creationId xmlns:p14="http://schemas.microsoft.com/office/powerpoint/2010/main" val="106284230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3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3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2000"/>
                            </p:stCondLst>
                            <p:childTnLst>
                              <p:par>
                                <p:cTn id="10" presetID="16" presetClass="entr" presetSubtype="21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20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0"/>
                            </p:stCondLst>
                            <p:childTnLst>
                              <p:par>
                                <p:cTn id="14" presetID="10" presetClass="exit" presetSubtype="0" fill="hold" nodeType="after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5" dur="500"/>
                                        <p:tgtEl>
                                          <p:spTgt spid="34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0" presetClass="exit" presetSubtype="0" fill="hold" grpId="1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9" grpId="0"/>
      <p:bldP spid="159" grpId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1" name="グループ化 260">
            <a:extLst>
              <a:ext uri="{FF2B5EF4-FFF2-40B4-BE49-F238E27FC236}">
                <a16:creationId xmlns:a16="http://schemas.microsoft.com/office/drawing/2014/main" id="{E7782EEC-BF81-407D-BC48-354A9944C33A}"/>
              </a:ext>
            </a:extLst>
          </p:cNvPr>
          <p:cNvGrpSpPr/>
          <p:nvPr/>
        </p:nvGrpSpPr>
        <p:grpSpPr>
          <a:xfrm>
            <a:off x="2153933" y="1628156"/>
            <a:ext cx="4637172" cy="1590191"/>
            <a:chOff x="2153933" y="1228767"/>
            <a:chExt cx="3496007" cy="1198860"/>
          </a:xfrm>
        </p:grpSpPr>
        <p:grpSp>
          <p:nvGrpSpPr>
            <p:cNvPr id="233" name="グループ化 232">
              <a:extLst>
                <a:ext uri="{FF2B5EF4-FFF2-40B4-BE49-F238E27FC236}">
                  <a16:creationId xmlns:a16="http://schemas.microsoft.com/office/drawing/2014/main" id="{B3346DF3-129C-49DC-A9B9-0280507E84A5}"/>
                </a:ext>
              </a:extLst>
            </p:cNvPr>
            <p:cNvGrpSpPr/>
            <p:nvPr/>
          </p:nvGrpSpPr>
          <p:grpSpPr>
            <a:xfrm rot="16200000">
              <a:off x="2085158" y="1297542"/>
              <a:ext cx="1198860" cy="1061310"/>
              <a:chOff x="2103569" y="1688060"/>
              <a:chExt cx="999856" cy="885138"/>
            </a:xfrm>
          </p:grpSpPr>
          <p:sp>
            <p:nvSpPr>
              <p:cNvPr id="234" name="角丸四角形 87">
                <a:extLst>
                  <a:ext uri="{FF2B5EF4-FFF2-40B4-BE49-F238E27FC236}">
                    <a16:creationId xmlns:a16="http://schemas.microsoft.com/office/drawing/2014/main" id="{92A649C0-3AF6-400D-9C07-4EE0F4F6F227}"/>
                  </a:ext>
                </a:extLst>
              </p:cNvPr>
              <p:cNvSpPr/>
              <p:nvPr/>
            </p:nvSpPr>
            <p:spPr>
              <a:xfrm>
                <a:off x="2454004" y="2154342"/>
                <a:ext cx="485278" cy="418856"/>
              </a:xfrm>
              <a:prstGeom prst="roundRect">
                <a:avLst>
                  <a:gd name="adj" fmla="val 50000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235" name="グループ化 234">
                <a:extLst>
                  <a:ext uri="{FF2B5EF4-FFF2-40B4-BE49-F238E27FC236}">
                    <a16:creationId xmlns:a16="http://schemas.microsoft.com/office/drawing/2014/main" id="{57A6D948-C3F3-44DD-99A5-3A3A19A541DA}"/>
                  </a:ext>
                </a:extLst>
              </p:cNvPr>
              <p:cNvGrpSpPr/>
              <p:nvPr/>
            </p:nvGrpSpPr>
            <p:grpSpPr>
              <a:xfrm>
                <a:off x="2103569" y="1688060"/>
                <a:ext cx="999856" cy="776200"/>
                <a:chOff x="2397394" y="5773826"/>
                <a:chExt cx="999856" cy="776200"/>
              </a:xfrm>
            </p:grpSpPr>
            <p:grpSp>
              <p:nvGrpSpPr>
                <p:cNvPr id="236" name="グループ化 235">
                  <a:extLst>
                    <a:ext uri="{FF2B5EF4-FFF2-40B4-BE49-F238E27FC236}">
                      <a16:creationId xmlns:a16="http://schemas.microsoft.com/office/drawing/2014/main" id="{A2694521-F68A-4262-8981-ABF1754F1FEA}"/>
                    </a:ext>
                  </a:extLst>
                </p:cNvPr>
                <p:cNvGrpSpPr/>
                <p:nvPr/>
              </p:nvGrpSpPr>
              <p:grpSpPr>
                <a:xfrm>
                  <a:off x="2495855" y="5937068"/>
                  <a:ext cx="901395" cy="612958"/>
                  <a:chOff x="2495855" y="5937068"/>
                  <a:chExt cx="901395" cy="612958"/>
                </a:xfrm>
              </p:grpSpPr>
              <p:sp>
                <p:nvSpPr>
                  <p:cNvPr id="238" name="角丸四角形 100">
                    <a:extLst>
                      <a:ext uri="{FF2B5EF4-FFF2-40B4-BE49-F238E27FC236}">
                        <a16:creationId xmlns:a16="http://schemas.microsoft.com/office/drawing/2014/main" id="{F3D1A311-77E1-43C7-B68D-EA7888334061}"/>
                      </a:ext>
                    </a:extLst>
                  </p:cNvPr>
                  <p:cNvSpPr/>
                  <p:nvPr/>
                </p:nvSpPr>
                <p:spPr>
                  <a:xfrm>
                    <a:off x="2578815" y="6099176"/>
                    <a:ext cx="793035" cy="4508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39" name="角丸四角形 101">
                    <a:extLst>
                      <a:ext uri="{FF2B5EF4-FFF2-40B4-BE49-F238E27FC236}">
                        <a16:creationId xmlns:a16="http://schemas.microsoft.com/office/drawing/2014/main" id="{BD17E149-49F5-4ADB-98D2-D65B841C47D1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698889" y="6086920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40" name="角丸四角形 102">
                    <a:extLst>
                      <a:ext uri="{FF2B5EF4-FFF2-40B4-BE49-F238E27FC236}">
                        <a16:creationId xmlns:a16="http://schemas.microsoft.com/office/drawing/2014/main" id="{7F6FB34C-145C-4DBE-BAF4-94617F2BBAFC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902499" y="6086921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41" name="角丸四角形 103">
                    <a:extLst>
                      <a:ext uri="{FF2B5EF4-FFF2-40B4-BE49-F238E27FC236}">
                        <a16:creationId xmlns:a16="http://schemas.microsoft.com/office/drawing/2014/main" id="{8773BBE7-A9C4-4BEF-89DA-3DB951B2141F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3115095" y="6097820"/>
                    <a:ext cx="399209" cy="16510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42" name="角丸四角形 105">
                    <a:extLst>
                      <a:ext uri="{FF2B5EF4-FFF2-40B4-BE49-F238E27FC236}">
                        <a16:creationId xmlns:a16="http://schemas.microsoft.com/office/drawing/2014/main" id="{4396C1FD-1E9C-4EC9-89A5-71F54D2D91CB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698889" y="6063109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43" name="角丸四角形 106">
                    <a:extLst>
                      <a:ext uri="{FF2B5EF4-FFF2-40B4-BE49-F238E27FC236}">
                        <a16:creationId xmlns:a16="http://schemas.microsoft.com/office/drawing/2014/main" id="{BC9F2FAD-65D0-435F-BA66-4F192B9F1359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902499" y="6063110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44" name="角丸四角形 107">
                    <a:extLst>
                      <a:ext uri="{FF2B5EF4-FFF2-40B4-BE49-F238E27FC236}">
                        <a16:creationId xmlns:a16="http://schemas.microsoft.com/office/drawing/2014/main" id="{E155AE28-8360-41FE-A1CC-1D731A0E2CFA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3115095" y="6074009"/>
                    <a:ext cx="399209" cy="16510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45" name="角丸四角形 108">
                    <a:extLst>
                      <a:ext uri="{FF2B5EF4-FFF2-40B4-BE49-F238E27FC236}">
                        <a16:creationId xmlns:a16="http://schemas.microsoft.com/office/drawing/2014/main" id="{D724E985-A7A5-463C-BDB5-0DA8B35C018D}"/>
                      </a:ext>
                    </a:extLst>
                  </p:cNvPr>
                  <p:cNvSpPr/>
                  <p:nvPr/>
                </p:nvSpPr>
                <p:spPr>
                  <a:xfrm rot="20732390">
                    <a:off x="2546144" y="6223005"/>
                    <a:ext cx="340974" cy="21907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46" name="角丸四角形 104">
                    <a:extLst>
                      <a:ext uri="{FF2B5EF4-FFF2-40B4-BE49-F238E27FC236}">
                        <a16:creationId xmlns:a16="http://schemas.microsoft.com/office/drawing/2014/main" id="{FD6869B0-F813-41AE-9444-0752C3F7E214}"/>
                      </a:ext>
                    </a:extLst>
                  </p:cNvPr>
                  <p:cNvSpPr/>
                  <p:nvPr/>
                </p:nvSpPr>
                <p:spPr>
                  <a:xfrm rot="20732390">
                    <a:off x="2495855" y="6202849"/>
                    <a:ext cx="412035" cy="21907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237" name="円/楕円 99">
                  <a:extLst>
                    <a:ext uri="{FF2B5EF4-FFF2-40B4-BE49-F238E27FC236}">
                      <a16:creationId xmlns:a16="http://schemas.microsoft.com/office/drawing/2014/main" id="{E2A5E974-326C-4576-A0DB-E0BDCCE254A4}"/>
                    </a:ext>
                  </a:extLst>
                </p:cNvPr>
                <p:cNvSpPr/>
                <p:nvPr/>
              </p:nvSpPr>
              <p:spPr>
                <a:xfrm>
                  <a:off x="2397394" y="5773826"/>
                  <a:ext cx="531323" cy="465052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247" name="グループ化 246">
              <a:extLst>
                <a:ext uri="{FF2B5EF4-FFF2-40B4-BE49-F238E27FC236}">
                  <a16:creationId xmlns:a16="http://schemas.microsoft.com/office/drawing/2014/main" id="{DD67FCA5-3035-47C0-9EB8-1A7D9FA2F3CE}"/>
                </a:ext>
              </a:extLst>
            </p:cNvPr>
            <p:cNvGrpSpPr/>
            <p:nvPr/>
          </p:nvGrpSpPr>
          <p:grpSpPr>
            <a:xfrm rot="5400000" flipH="1">
              <a:off x="4519855" y="1297542"/>
              <a:ext cx="1198860" cy="1061310"/>
              <a:chOff x="2103569" y="1688060"/>
              <a:chExt cx="999856" cy="885138"/>
            </a:xfrm>
          </p:grpSpPr>
          <p:sp>
            <p:nvSpPr>
              <p:cNvPr id="248" name="角丸四角形 87">
                <a:extLst>
                  <a:ext uri="{FF2B5EF4-FFF2-40B4-BE49-F238E27FC236}">
                    <a16:creationId xmlns:a16="http://schemas.microsoft.com/office/drawing/2014/main" id="{3333B23B-16E2-43AC-B0A2-06985FFFA2FB}"/>
                  </a:ext>
                </a:extLst>
              </p:cNvPr>
              <p:cNvSpPr/>
              <p:nvPr/>
            </p:nvSpPr>
            <p:spPr>
              <a:xfrm>
                <a:off x="2454004" y="2154342"/>
                <a:ext cx="485278" cy="418856"/>
              </a:xfrm>
              <a:prstGeom prst="roundRect">
                <a:avLst>
                  <a:gd name="adj" fmla="val 50000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249" name="グループ化 248">
                <a:extLst>
                  <a:ext uri="{FF2B5EF4-FFF2-40B4-BE49-F238E27FC236}">
                    <a16:creationId xmlns:a16="http://schemas.microsoft.com/office/drawing/2014/main" id="{5BC4A99C-EAB9-4F49-B471-5DCC63851B1B}"/>
                  </a:ext>
                </a:extLst>
              </p:cNvPr>
              <p:cNvGrpSpPr/>
              <p:nvPr/>
            </p:nvGrpSpPr>
            <p:grpSpPr>
              <a:xfrm>
                <a:off x="2103569" y="1688060"/>
                <a:ext cx="999856" cy="776200"/>
                <a:chOff x="2397394" y="5773826"/>
                <a:chExt cx="999856" cy="776200"/>
              </a:xfrm>
            </p:grpSpPr>
            <p:grpSp>
              <p:nvGrpSpPr>
                <p:cNvPr id="250" name="グループ化 249">
                  <a:extLst>
                    <a:ext uri="{FF2B5EF4-FFF2-40B4-BE49-F238E27FC236}">
                      <a16:creationId xmlns:a16="http://schemas.microsoft.com/office/drawing/2014/main" id="{1325E65F-5522-47D8-8D77-CDFF6A260DBA}"/>
                    </a:ext>
                  </a:extLst>
                </p:cNvPr>
                <p:cNvGrpSpPr/>
                <p:nvPr/>
              </p:nvGrpSpPr>
              <p:grpSpPr>
                <a:xfrm>
                  <a:off x="2495855" y="5937068"/>
                  <a:ext cx="901395" cy="612958"/>
                  <a:chOff x="2495855" y="5937068"/>
                  <a:chExt cx="901395" cy="612958"/>
                </a:xfrm>
              </p:grpSpPr>
              <p:sp>
                <p:nvSpPr>
                  <p:cNvPr id="252" name="角丸四角形 100">
                    <a:extLst>
                      <a:ext uri="{FF2B5EF4-FFF2-40B4-BE49-F238E27FC236}">
                        <a16:creationId xmlns:a16="http://schemas.microsoft.com/office/drawing/2014/main" id="{A6E2033D-7689-4954-9BA6-520544F19571}"/>
                      </a:ext>
                    </a:extLst>
                  </p:cNvPr>
                  <p:cNvSpPr/>
                  <p:nvPr/>
                </p:nvSpPr>
                <p:spPr>
                  <a:xfrm>
                    <a:off x="2578815" y="6099176"/>
                    <a:ext cx="793035" cy="4508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53" name="角丸四角形 101">
                    <a:extLst>
                      <a:ext uri="{FF2B5EF4-FFF2-40B4-BE49-F238E27FC236}">
                        <a16:creationId xmlns:a16="http://schemas.microsoft.com/office/drawing/2014/main" id="{BBA106DE-610E-4CA2-9C2F-D9A5EDB01C61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698889" y="6086920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54" name="角丸四角形 102">
                    <a:extLst>
                      <a:ext uri="{FF2B5EF4-FFF2-40B4-BE49-F238E27FC236}">
                        <a16:creationId xmlns:a16="http://schemas.microsoft.com/office/drawing/2014/main" id="{1596A6E4-A7BD-4823-A7EE-25C84A8BAEBD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902499" y="6086921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55" name="角丸四角形 103">
                    <a:extLst>
                      <a:ext uri="{FF2B5EF4-FFF2-40B4-BE49-F238E27FC236}">
                        <a16:creationId xmlns:a16="http://schemas.microsoft.com/office/drawing/2014/main" id="{9A009970-DE13-4042-96FF-B665BF7B93F5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3115095" y="6097820"/>
                    <a:ext cx="399209" cy="16510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56" name="角丸四角形 105">
                    <a:extLst>
                      <a:ext uri="{FF2B5EF4-FFF2-40B4-BE49-F238E27FC236}">
                        <a16:creationId xmlns:a16="http://schemas.microsoft.com/office/drawing/2014/main" id="{9DBA5E03-88F6-4C39-8015-11F15505DE52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698889" y="6063109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57" name="角丸四角形 106">
                    <a:extLst>
                      <a:ext uri="{FF2B5EF4-FFF2-40B4-BE49-F238E27FC236}">
                        <a16:creationId xmlns:a16="http://schemas.microsoft.com/office/drawing/2014/main" id="{233912A5-46FB-45CD-A907-8098DD933C52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902499" y="6063110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58" name="角丸四角形 107">
                    <a:extLst>
                      <a:ext uri="{FF2B5EF4-FFF2-40B4-BE49-F238E27FC236}">
                        <a16:creationId xmlns:a16="http://schemas.microsoft.com/office/drawing/2014/main" id="{6CA95A57-231C-4D2E-8A14-D78E9538AE1E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3115095" y="6074009"/>
                    <a:ext cx="399209" cy="16510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59" name="角丸四角形 108">
                    <a:extLst>
                      <a:ext uri="{FF2B5EF4-FFF2-40B4-BE49-F238E27FC236}">
                        <a16:creationId xmlns:a16="http://schemas.microsoft.com/office/drawing/2014/main" id="{9042820F-E226-4BFF-B654-8800A91D5C42}"/>
                      </a:ext>
                    </a:extLst>
                  </p:cNvPr>
                  <p:cNvSpPr/>
                  <p:nvPr/>
                </p:nvSpPr>
                <p:spPr>
                  <a:xfrm rot="20732390">
                    <a:off x="2546144" y="6223005"/>
                    <a:ext cx="340974" cy="21907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60" name="角丸四角形 104">
                    <a:extLst>
                      <a:ext uri="{FF2B5EF4-FFF2-40B4-BE49-F238E27FC236}">
                        <a16:creationId xmlns:a16="http://schemas.microsoft.com/office/drawing/2014/main" id="{6A379B41-25CD-44FA-BA1D-8F6E9A0BDEAC}"/>
                      </a:ext>
                    </a:extLst>
                  </p:cNvPr>
                  <p:cNvSpPr/>
                  <p:nvPr/>
                </p:nvSpPr>
                <p:spPr>
                  <a:xfrm rot="20732390">
                    <a:off x="2495855" y="6202849"/>
                    <a:ext cx="412035" cy="21907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251" name="円/楕円 99">
                  <a:extLst>
                    <a:ext uri="{FF2B5EF4-FFF2-40B4-BE49-F238E27FC236}">
                      <a16:creationId xmlns:a16="http://schemas.microsoft.com/office/drawing/2014/main" id="{CDAC4FD2-B071-4230-B90C-342E683E0E8C}"/>
                    </a:ext>
                  </a:extLst>
                </p:cNvPr>
                <p:cNvSpPr/>
                <p:nvPr/>
              </p:nvSpPr>
              <p:spPr>
                <a:xfrm>
                  <a:off x="2397394" y="5773826"/>
                  <a:ext cx="531323" cy="465052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grpSp>
        <p:nvGrpSpPr>
          <p:cNvPr id="321" name="グループ化 320">
            <a:extLst>
              <a:ext uri="{FF2B5EF4-FFF2-40B4-BE49-F238E27FC236}">
                <a16:creationId xmlns:a16="http://schemas.microsoft.com/office/drawing/2014/main" id="{3CD3A791-B7B8-42E4-8660-9712427217FF}"/>
              </a:ext>
            </a:extLst>
          </p:cNvPr>
          <p:cNvGrpSpPr/>
          <p:nvPr/>
        </p:nvGrpSpPr>
        <p:grpSpPr>
          <a:xfrm>
            <a:off x="2749904" y="5220"/>
            <a:ext cx="3312758" cy="3828825"/>
            <a:chOff x="2603241" y="5220"/>
            <a:chExt cx="2497519" cy="2886587"/>
          </a:xfrm>
        </p:grpSpPr>
        <p:grpSp>
          <p:nvGrpSpPr>
            <p:cNvPr id="322" name="グループ化 321">
              <a:extLst>
                <a:ext uri="{FF2B5EF4-FFF2-40B4-BE49-F238E27FC236}">
                  <a16:creationId xmlns:a16="http://schemas.microsoft.com/office/drawing/2014/main" id="{FE2C183C-D4BB-4397-824C-E383A622E064}"/>
                </a:ext>
              </a:extLst>
            </p:cNvPr>
            <p:cNvGrpSpPr/>
            <p:nvPr/>
          </p:nvGrpSpPr>
          <p:grpSpPr>
            <a:xfrm rot="10800000" flipH="1">
              <a:off x="2603241" y="5220"/>
              <a:ext cx="812708" cy="973690"/>
              <a:chOff x="6448270" y="2910364"/>
              <a:chExt cx="677803" cy="812063"/>
            </a:xfrm>
          </p:grpSpPr>
          <p:sp>
            <p:nvSpPr>
              <p:cNvPr id="339" name="フリーフォーム: 図形 338">
                <a:extLst>
                  <a:ext uri="{FF2B5EF4-FFF2-40B4-BE49-F238E27FC236}">
                    <a16:creationId xmlns:a16="http://schemas.microsoft.com/office/drawing/2014/main" id="{CC0EA510-28E8-4B5E-BD33-79140972781B}"/>
                  </a:ext>
                </a:extLst>
              </p:cNvPr>
              <p:cNvSpPr/>
              <p:nvPr/>
            </p:nvSpPr>
            <p:spPr bwMode="auto">
              <a:xfrm>
                <a:off x="6718300" y="2910364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40" name="四角形: 角を丸くする 339">
                <a:extLst>
                  <a:ext uri="{FF2B5EF4-FFF2-40B4-BE49-F238E27FC236}">
                    <a16:creationId xmlns:a16="http://schemas.microsoft.com/office/drawing/2014/main" id="{C80CCDB1-58EB-4818-9EE9-EDE2D1C37680}"/>
                  </a:ext>
                </a:extLst>
              </p:cNvPr>
              <p:cNvSpPr/>
              <p:nvPr/>
            </p:nvSpPr>
            <p:spPr bwMode="auto">
              <a:xfrm>
                <a:off x="6653833" y="3417142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41" name="フリーフォーム: 図形 340">
                <a:extLst>
                  <a:ext uri="{FF2B5EF4-FFF2-40B4-BE49-F238E27FC236}">
                    <a16:creationId xmlns:a16="http://schemas.microsoft.com/office/drawing/2014/main" id="{029FA842-6B90-44A8-9278-4D12E4F7986F}"/>
                  </a:ext>
                </a:extLst>
              </p:cNvPr>
              <p:cNvSpPr/>
              <p:nvPr/>
            </p:nvSpPr>
            <p:spPr bwMode="auto">
              <a:xfrm>
                <a:off x="6448270" y="3495483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23" name="グループ化 322">
              <a:extLst>
                <a:ext uri="{FF2B5EF4-FFF2-40B4-BE49-F238E27FC236}">
                  <a16:creationId xmlns:a16="http://schemas.microsoft.com/office/drawing/2014/main" id="{49A610E7-D3EC-4087-A467-97C708F4D670}"/>
                </a:ext>
              </a:extLst>
            </p:cNvPr>
            <p:cNvGrpSpPr/>
            <p:nvPr/>
          </p:nvGrpSpPr>
          <p:grpSpPr>
            <a:xfrm rot="10800000">
              <a:off x="4288052" y="5220"/>
              <a:ext cx="812708" cy="973690"/>
              <a:chOff x="6448270" y="2910364"/>
              <a:chExt cx="677803" cy="812063"/>
            </a:xfrm>
          </p:grpSpPr>
          <p:sp>
            <p:nvSpPr>
              <p:cNvPr id="336" name="フリーフォーム: 図形 335">
                <a:extLst>
                  <a:ext uri="{FF2B5EF4-FFF2-40B4-BE49-F238E27FC236}">
                    <a16:creationId xmlns:a16="http://schemas.microsoft.com/office/drawing/2014/main" id="{23636C93-6510-457F-AB7C-6937D52F03CA}"/>
                  </a:ext>
                </a:extLst>
              </p:cNvPr>
              <p:cNvSpPr/>
              <p:nvPr/>
            </p:nvSpPr>
            <p:spPr bwMode="auto">
              <a:xfrm>
                <a:off x="6718300" y="2910364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37" name="四角形: 角を丸くする 336">
                <a:extLst>
                  <a:ext uri="{FF2B5EF4-FFF2-40B4-BE49-F238E27FC236}">
                    <a16:creationId xmlns:a16="http://schemas.microsoft.com/office/drawing/2014/main" id="{10608C50-E161-47F4-B07C-67DECD03DE34}"/>
                  </a:ext>
                </a:extLst>
              </p:cNvPr>
              <p:cNvSpPr/>
              <p:nvPr/>
            </p:nvSpPr>
            <p:spPr bwMode="auto">
              <a:xfrm>
                <a:off x="6653833" y="3417142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38" name="フリーフォーム: 図形 337">
                <a:extLst>
                  <a:ext uri="{FF2B5EF4-FFF2-40B4-BE49-F238E27FC236}">
                    <a16:creationId xmlns:a16="http://schemas.microsoft.com/office/drawing/2014/main" id="{32C097DA-AEA8-428B-AFF6-C46D9C35FF39}"/>
                  </a:ext>
                </a:extLst>
              </p:cNvPr>
              <p:cNvSpPr/>
              <p:nvPr/>
            </p:nvSpPr>
            <p:spPr bwMode="auto">
              <a:xfrm>
                <a:off x="6448270" y="3495483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24" name="グループ化 323">
              <a:extLst>
                <a:ext uri="{FF2B5EF4-FFF2-40B4-BE49-F238E27FC236}">
                  <a16:creationId xmlns:a16="http://schemas.microsoft.com/office/drawing/2014/main" id="{A8A11664-A759-4A5E-B8F6-751FC789BF07}"/>
                </a:ext>
              </a:extLst>
            </p:cNvPr>
            <p:cNvGrpSpPr/>
            <p:nvPr/>
          </p:nvGrpSpPr>
          <p:grpSpPr>
            <a:xfrm>
              <a:off x="3123600" y="758792"/>
              <a:ext cx="1544346" cy="2133015"/>
              <a:chOff x="5669353" y="2050315"/>
              <a:chExt cx="1287993" cy="1778947"/>
            </a:xfrm>
          </p:grpSpPr>
          <p:grpSp>
            <p:nvGrpSpPr>
              <p:cNvPr id="325" name="グループ化 324">
                <a:extLst>
                  <a:ext uri="{FF2B5EF4-FFF2-40B4-BE49-F238E27FC236}">
                    <a16:creationId xmlns:a16="http://schemas.microsoft.com/office/drawing/2014/main" id="{9C66FFAA-F8AD-4BFF-9EA8-E3F65F3B94E1}"/>
                  </a:ext>
                </a:extLst>
              </p:cNvPr>
              <p:cNvGrpSpPr/>
              <p:nvPr/>
            </p:nvGrpSpPr>
            <p:grpSpPr>
              <a:xfrm>
                <a:off x="5669353" y="2050315"/>
                <a:ext cx="1287993" cy="1778947"/>
                <a:chOff x="4164403" y="2050315"/>
                <a:chExt cx="1287993" cy="1778947"/>
              </a:xfrm>
            </p:grpSpPr>
            <p:sp>
              <p:nvSpPr>
                <p:cNvPr id="328" name="フリーフォーム: 図形 327">
                  <a:extLst>
                    <a:ext uri="{FF2B5EF4-FFF2-40B4-BE49-F238E27FC236}">
                      <a16:creationId xmlns:a16="http://schemas.microsoft.com/office/drawing/2014/main" id="{459BE905-B361-46AF-BC53-188A17F6B18D}"/>
                    </a:ext>
                  </a:extLst>
                </p:cNvPr>
                <p:cNvSpPr/>
                <p:nvPr/>
              </p:nvSpPr>
              <p:spPr bwMode="auto">
                <a:xfrm rot="10800000">
                  <a:off x="4166707" y="2055147"/>
                  <a:ext cx="1285689" cy="1774115"/>
                </a:xfrm>
                <a:custGeom>
                  <a:avLst/>
                  <a:gdLst>
                    <a:gd name="connsiteX0" fmla="*/ 212350 w 1285689"/>
                    <a:gd name="connsiteY0" fmla="*/ 0 h 1774115"/>
                    <a:gd name="connsiteX1" fmla="*/ 1073340 w 1285689"/>
                    <a:gd name="connsiteY1" fmla="*/ 0 h 1774115"/>
                    <a:gd name="connsiteX2" fmla="*/ 1156614 w 1285689"/>
                    <a:gd name="connsiteY2" fmla="*/ 34493 h 1774115"/>
                    <a:gd name="connsiteX3" fmla="*/ 1178267 w 1285689"/>
                    <a:gd name="connsiteY3" fmla="*/ 66609 h 1774115"/>
                    <a:gd name="connsiteX4" fmla="*/ 1179092 w 1285689"/>
                    <a:gd name="connsiteY4" fmla="*/ 66609 h 1774115"/>
                    <a:gd name="connsiteX5" fmla="*/ 1264924 w 1285689"/>
                    <a:gd name="connsiteY5" fmla="*/ 219438 h 1774115"/>
                    <a:gd name="connsiteX6" fmla="*/ 1261735 w 1285689"/>
                    <a:gd name="connsiteY6" fmla="*/ 219438 h 1774115"/>
                    <a:gd name="connsiteX7" fmla="*/ 1278839 w 1285689"/>
                    <a:gd name="connsiteY7" fmla="*/ 255018 h 1774115"/>
                    <a:gd name="connsiteX8" fmla="*/ 1285689 w 1285689"/>
                    <a:gd name="connsiteY8" fmla="*/ 300327 h 1774115"/>
                    <a:gd name="connsiteX9" fmla="*/ 1285689 w 1285689"/>
                    <a:gd name="connsiteY9" fmla="*/ 1621748 h 1774115"/>
                    <a:gd name="connsiteX10" fmla="*/ 1133322 w 1285689"/>
                    <a:gd name="connsiteY10" fmla="*/ 1774115 h 1774115"/>
                    <a:gd name="connsiteX11" fmla="*/ 152367 w 1285689"/>
                    <a:gd name="connsiteY11" fmla="*/ 1774115 h 1774115"/>
                    <a:gd name="connsiteX12" fmla="*/ 0 w 1285689"/>
                    <a:gd name="connsiteY12" fmla="*/ 1621748 h 1774115"/>
                    <a:gd name="connsiteX13" fmla="*/ 0 w 1285689"/>
                    <a:gd name="connsiteY13" fmla="*/ 300327 h 1774115"/>
                    <a:gd name="connsiteX14" fmla="*/ 6850 w 1285689"/>
                    <a:gd name="connsiteY14" fmla="*/ 255018 h 1774115"/>
                    <a:gd name="connsiteX15" fmla="*/ 23955 w 1285689"/>
                    <a:gd name="connsiteY15" fmla="*/ 219438 h 1774115"/>
                    <a:gd name="connsiteX16" fmla="*/ 22321 w 1285689"/>
                    <a:gd name="connsiteY16" fmla="*/ 219438 h 1774115"/>
                    <a:gd name="connsiteX17" fmla="*/ 103092 w 1285689"/>
                    <a:gd name="connsiteY17" fmla="*/ 75621 h 1774115"/>
                    <a:gd name="connsiteX18" fmla="*/ 103838 w 1285689"/>
                    <a:gd name="connsiteY18" fmla="*/ 71927 h 1774115"/>
                    <a:gd name="connsiteX19" fmla="*/ 212350 w 1285689"/>
                    <a:gd name="connsiteY19" fmla="*/ 0 h 17741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1285689" h="1774115">
                      <a:moveTo>
                        <a:pt x="212350" y="0"/>
                      </a:moveTo>
                      <a:lnTo>
                        <a:pt x="1073340" y="0"/>
                      </a:lnTo>
                      <a:cubicBezTo>
                        <a:pt x="1105861" y="0"/>
                        <a:pt x="1135303" y="13181"/>
                        <a:pt x="1156614" y="34493"/>
                      </a:cubicBezTo>
                      <a:lnTo>
                        <a:pt x="1178267" y="66609"/>
                      </a:lnTo>
                      <a:lnTo>
                        <a:pt x="1179092" y="66609"/>
                      </a:lnTo>
                      <a:lnTo>
                        <a:pt x="1264924" y="219438"/>
                      </a:lnTo>
                      <a:lnTo>
                        <a:pt x="1261735" y="219438"/>
                      </a:lnTo>
                      <a:lnTo>
                        <a:pt x="1278839" y="255018"/>
                      </a:lnTo>
                      <a:cubicBezTo>
                        <a:pt x="1283291" y="269331"/>
                        <a:pt x="1285689" y="284549"/>
                        <a:pt x="1285689" y="300327"/>
                      </a:cubicBezTo>
                      <a:lnTo>
                        <a:pt x="1285689" y="1621748"/>
                      </a:lnTo>
                      <a:cubicBezTo>
                        <a:pt x="1285689" y="1705898"/>
                        <a:pt x="1217472" y="1774115"/>
                        <a:pt x="1133322" y="1774115"/>
                      </a:cubicBezTo>
                      <a:lnTo>
                        <a:pt x="152367" y="1774115"/>
                      </a:lnTo>
                      <a:cubicBezTo>
                        <a:pt x="68217" y="1774115"/>
                        <a:pt x="0" y="1705898"/>
                        <a:pt x="0" y="1621748"/>
                      </a:cubicBezTo>
                      <a:lnTo>
                        <a:pt x="0" y="300327"/>
                      </a:lnTo>
                      <a:cubicBezTo>
                        <a:pt x="0" y="284549"/>
                        <a:pt x="2398" y="269331"/>
                        <a:pt x="6850" y="255018"/>
                      </a:cubicBezTo>
                      <a:lnTo>
                        <a:pt x="23955" y="219438"/>
                      </a:lnTo>
                      <a:lnTo>
                        <a:pt x="22321" y="219438"/>
                      </a:lnTo>
                      <a:lnTo>
                        <a:pt x="103092" y="75621"/>
                      </a:lnTo>
                      <a:lnTo>
                        <a:pt x="103838" y="71927"/>
                      </a:lnTo>
                      <a:cubicBezTo>
                        <a:pt x="121716" y="29658"/>
                        <a:pt x="163570" y="0"/>
                        <a:pt x="212350" y="0"/>
                      </a:cubicBezTo>
                      <a:close/>
                    </a:path>
                  </a:pathLst>
                </a:custGeom>
                <a:solidFill>
                  <a:srgbClr val="FFFFFF">
                    <a:lumMod val="50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29" name="四角形: 角を丸くする 328">
                  <a:extLst>
                    <a:ext uri="{FF2B5EF4-FFF2-40B4-BE49-F238E27FC236}">
                      <a16:creationId xmlns:a16="http://schemas.microsoft.com/office/drawing/2014/main" id="{52D7D0B7-0157-40CB-A5B0-C2CA87E3CFEB}"/>
                    </a:ext>
                  </a:extLst>
                </p:cNvPr>
                <p:cNvSpPr/>
                <p:nvPr/>
              </p:nvSpPr>
              <p:spPr bwMode="auto">
                <a:xfrm>
                  <a:off x="4164403" y="2050315"/>
                  <a:ext cx="1285689" cy="1626155"/>
                </a:xfrm>
                <a:prstGeom prst="roundRect">
                  <a:avLst>
                    <a:gd name="adj" fmla="val 11851"/>
                  </a:avLst>
                </a:prstGeom>
                <a:solidFill>
                  <a:srgbClr val="FFFFFF">
                    <a:lumMod val="8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30" name="楕円 329">
                  <a:extLst>
                    <a:ext uri="{FF2B5EF4-FFF2-40B4-BE49-F238E27FC236}">
                      <a16:creationId xmlns:a16="http://schemas.microsoft.com/office/drawing/2014/main" id="{D6E87B78-4F80-4022-A2B1-B57676F2F59C}"/>
                    </a:ext>
                  </a:extLst>
                </p:cNvPr>
                <p:cNvSpPr/>
                <p:nvPr/>
              </p:nvSpPr>
              <p:spPr bwMode="auto">
                <a:xfrm>
                  <a:off x="5135562" y="3154712"/>
                  <a:ext cx="117476" cy="11747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331" name="グループ化 330">
                  <a:extLst>
                    <a:ext uri="{FF2B5EF4-FFF2-40B4-BE49-F238E27FC236}">
                      <a16:creationId xmlns:a16="http://schemas.microsoft.com/office/drawing/2014/main" id="{FE259155-0604-4E78-8A80-F7499281B7BF}"/>
                    </a:ext>
                  </a:extLst>
                </p:cNvPr>
                <p:cNvGrpSpPr/>
                <p:nvPr/>
              </p:nvGrpSpPr>
              <p:grpSpPr>
                <a:xfrm>
                  <a:off x="4429347" y="2380040"/>
                  <a:ext cx="757016" cy="865024"/>
                  <a:chOff x="4376960" y="2256662"/>
                  <a:chExt cx="861790" cy="984747"/>
                </a:xfrm>
              </p:grpSpPr>
              <p:sp>
                <p:nvSpPr>
                  <p:cNvPr id="332" name="フリーフォーム: 図形 331">
                    <a:extLst>
                      <a:ext uri="{FF2B5EF4-FFF2-40B4-BE49-F238E27FC236}">
                        <a16:creationId xmlns:a16="http://schemas.microsoft.com/office/drawing/2014/main" id="{BC78DB3A-6BDC-4A75-92D8-CD89334C97D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270084"/>
                    <a:ext cx="861790" cy="971325"/>
                  </a:xfrm>
                  <a:custGeom>
                    <a:avLst/>
                    <a:gdLst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5521 w 861790"/>
                      <a:gd name="connsiteY6" fmla="*/ 485663 h 971325"/>
                      <a:gd name="connsiteX7" fmla="*/ 0 w 861790"/>
                      <a:gd name="connsiteY7" fmla="*/ 430894 h 971325"/>
                      <a:gd name="connsiteX8" fmla="*/ 430895 w 861790"/>
                      <a:gd name="connsiteY8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0 w 861790"/>
                      <a:gd name="connsiteY6" fmla="*/ 430894 h 971325"/>
                      <a:gd name="connsiteX7" fmla="*/ 430895 w 861790"/>
                      <a:gd name="connsiteY7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61790 w 861790"/>
                      <a:gd name="connsiteY2" fmla="*/ 540431 h 971325"/>
                      <a:gd name="connsiteX3" fmla="*/ 430895 w 861790"/>
                      <a:gd name="connsiteY3" fmla="*/ 971325 h 971325"/>
                      <a:gd name="connsiteX4" fmla="*/ 0 w 861790"/>
                      <a:gd name="connsiteY4" fmla="*/ 540431 h 971325"/>
                      <a:gd name="connsiteX5" fmla="*/ 0 w 861790"/>
                      <a:gd name="connsiteY5" fmla="*/ 430894 h 971325"/>
                      <a:gd name="connsiteX6" fmla="*/ 430895 w 861790"/>
                      <a:gd name="connsiteY6" fmla="*/ 0 h 9713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861790" h="971325">
                        <a:moveTo>
                          <a:pt x="430895" y="0"/>
                        </a:moveTo>
                        <a:cubicBezTo>
                          <a:pt x="668872" y="0"/>
                          <a:pt x="861790" y="192918"/>
                          <a:pt x="861790" y="430894"/>
                        </a:cubicBezTo>
                        <a:lnTo>
                          <a:pt x="861790" y="540431"/>
                        </a:lnTo>
                        <a:cubicBezTo>
                          <a:pt x="861790" y="778407"/>
                          <a:pt x="668872" y="971325"/>
                          <a:pt x="430895" y="971325"/>
                        </a:cubicBezTo>
                        <a:cubicBezTo>
                          <a:pt x="192918" y="971325"/>
                          <a:pt x="0" y="778407"/>
                          <a:pt x="0" y="540431"/>
                        </a:cubicBezTo>
                        <a:lnTo>
                          <a:pt x="0" y="430894"/>
                        </a:lnTo>
                        <a:cubicBezTo>
                          <a:pt x="0" y="192918"/>
                          <a:pt x="192918" y="0"/>
                          <a:pt x="430895" y="0"/>
                        </a:cubicBezTo>
                        <a:close/>
                      </a:path>
                    </a:pathLst>
                  </a:custGeom>
                  <a:solidFill>
                    <a:srgbClr val="000000">
                      <a:lumMod val="85000"/>
                      <a:lumOff val="1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33" name="楕円 332">
                    <a:extLst>
                      <a:ext uri="{FF2B5EF4-FFF2-40B4-BE49-F238E27FC236}">
                        <a16:creationId xmlns:a16="http://schemas.microsoft.com/office/drawing/2014/main" id="{12289F60-6778-44E1-8D9E-84D066D6F9E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256662"/>
                    <a:ext cx="861790" cy="861788"/>
                  </a:xfrm>
                  <a:prstGeom prst="ellipse">
                    <a:avLst/>
                  </a:prstGeom>
                  <a:solidFill>
                    <a:srgbClr val="000000">
                      <a:lumMod val="75000"/>
                      <a:lumOff val="2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34" name="楕円 333">
                    <a:extLst>
                      <a:ext uri="{FF2B5EF4-FFF2-40B4-BE49-F238E27FC236}">
                        <a16:creationId xmlns:a16="http://schemas.microsoft.com/office/drawing/2014/main" id="{79650B5F-A2D8-4E36-A7DC-7D1D8A8429C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59907" y="2338316"/>
                    <a:ext cx="698482" cy="698480"/>
                  </a:xfrm>
                  <a:prstGeom prst="ellipse">
                    <a:avLst/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35" name="楕円 334">
                    <a:extLst>
                      <a:ext uri="{FF2B5EF4-FFF2-40B4-BE49-F238E27FC236}">
                        <a16:creationId xmlns:a16="http://schemas.microsoft.com/office/drawing/2014/main" id="{821B7D46-3286-4DCE-8189-45B8BC7269C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525596" y="2404005"/>
                    <a:ext cx="567104" cy="567102"/>
                  </a:xfrm>
                  <a:prstGeom prst="ellipse">
                    <a:avLst/>
                  </a:prstGeom>
                  <a:solidFill>
                    <a:srgbClr val="00B0F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326" name="フリーフォーム: 図形 325">
                <a:extLst>
                  <a:ext uri="{FF2B5EF4-FFF2-40B4-BE49-F238E27FC236}">
                    <a16:creationId xmlns:a16="http://schemas.microsoft.com/office/drawing/2014/main" id="{D72B18DD-3CBD-4725-93F8-7F5E72F5A9A6}"/>
                  </a:ext>
                </a:extLst>
              </p:cNvPr>
              <p:cNvSpPr/>
              <p:nvPr/>
            </p:nvSpPr>
            <p:spPr bwMode="auto">
              <a:xfrm>
                <a:off x="6113409" y="2643647"/>
                <a:ext cx="404072" cy="229798"/>
              </a:xfrm>
              <a:custGeom>
                <a:avLst/>
                <a:gdLst>
                  <a:gd name="connsiteX0" fmla="*/ 325668 w 651336"/>
                  <a:gd name="connsiteY0" fmla="*/ 0 h 370417"/>
                  <a:gd name="connsiteX1" fmla="*/ 650859 w 651336"/>
                  <a:gd name="connsiteY1" fmla="*/ 183896 h 370417"/>
                  <a:gd name="connsiteX2" fmla="*/ 651336 w 651336"/>
                  <a:gd name="connsiteY2" fmla="*/ 185209 h 370417"/>
                  <a:gd name="connsiteX3" fmla="*/ 650859 w 651336"/>
                  <a:gd name="connsiteY3" fmla="*/ 186521 h 370417"/>
                  <a:gd name="connsiteX4" fmla="*/ 325668 w 651336"/>
                  <a:gd name="connsiteY4" fmla="*/ 370417 h 370417"/>
                  <a:gd name="connsiteX5" fmla="*/ 478 w 651336"/>
                  <a:gd name="connsiteY5" fmla="*/ 186521 h 370417"/>
                  <a:gd name="connsiteX6" fmla="*/ 0 w 651336"/>
                  <a:gd name="connsiteY6" fmla="*/ 185209 h 370417"/>
                  <a:gd name="connsiteX7" fmla="*/ 478 w 651336"/>
                  <a:gd name="connsiteY7" fmla="*/ 183896 h 370417"/>
                  <a:gd name="connsiteX8" fmla="*/ 325668 w 651336"/>
                  <a:gd name="connsiteY8" fmla="*/ 0 h 3704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51336" h="370417">
                    <a:moveTo>
                      <a:pt x="325668" y="0"/>
                    </a:moveTo>
                    <a:cubicBezTo>
                      <a:pt x="471855" y="0"/>
                      <a:pt x="597282" y="75828"/>
                      <a:pt x="650859" y="183896"/>
                    </a:cubicBezTo>
                    <a:lnTo>
                      <a:pt x="651336" y="185209"/>
                    </a:lnTo>
                    <a:lnTo>
                      <a:pt x="650859" y="186521"/>
                    </a:lnTo>
                    <a:cubicBezTo>
                      <a:pt x="597282" y="294589"/>
                      <a:pt x="471855" y="370417"/>
                      <a:pt x="325668" y="370417"/>
                    </a:cubicBezTo>
                    <a:cubicBezTo>
                      <a:pt x="179482" y="370417"/>
                      <a:pt x="54055" y="294589"/>
                      <a:pt x="478" y="186521"/>
                    </a:cubicBezTo>
                    <a:lnTo>
                      <a:pt x="0" y="185209"/>
                    </a:lnTo>
                    <a:lnTo>
                      <a:pt x="478" y="183896"/>
                    </a:lnTo>
                    <a:cubicBezTo>
                      <a:pt x="54055" y="75828"/>
                      <a:pt x="179482" y="0"/>
                      <a:pt x="325668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27" name="楕円 326">
                <a:extLst>
                  <a:ext uri="{FF2B5EF4-FFF2-40B4-BE49-F238E27FC236}">
                    <a16:creationId xmlns:a16="http://schemas.microsoft.com/office/drawing/2014/main" id="{95F38F15-EDAE-4BA8-8459-D111AD3F2CF2}"/>
                  </a:ext>
                </a:extLst>
              </p:cNvPr>
              <p:cNvSpPr/>
              <p:nvPr/>
            </p:nvSpPr>
            <p:spPr bwMode="auto">
              <a:xfrm>
                <a:off x="6230211" y="2671498"/>
                <a:ext cx="174096" cy="174096"/>
              </a:xfrm>
              <a:prstGeom prst="ellipse">
                <a:avLst/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159" name="テキスト ボックス 158">
            <a:extLst>
              <a:ext uri="{FF2B5EF4-FFF2-40B4-BE49-F238E27FC236}">
                <a16:creationId xmlns:a16="http://schemas.microsoft.com/office/drawing/2014/main" id="{48D68864-7165-4F55-9B20-098D453894C6}"/>
              </a:ext>
            </a:extLst>
          </p:cNvPr>
          <p:cNvSpPr txBox="1"/>
          <p:nvPr/>
        </p:nvSpPr>
        <p:spPr>
          <a:xfrm>
            <a:off x="406400" y="4267200"/>
            <a:ext cx="11379200" cy="221955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防犯カメラ監視中</a:t>
            </a:r>
          </a:p>
        </p:txBody>
      </p:sp>
    </p:spTree>
    <p:extLst>
      <p:ext uri="{BB962C8B-B14F-4D97-AF65-F5344CB8AC3E}">
        <p14:creationId xmlns:p14="http://schemas.microsoft.com/office/powerpoint/2010/main" val="36895045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2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000"/>
                            </p:stCondLst>
                            <p:childTnLst>
                              <p:par>
                                <p:cTn id="16" presetID="31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10" presetClass="exit" presetSubtype="0" fill="hold" nodeType="after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" dur="500"/>
                                        <p:tgtEl>
                                          <p:spTgt spid="32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xit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7" dur="500"/>
                                        <p:tgtEl>
                                          <p:spTgt spid="26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0" presetClass="exit" presetSubtype="0" fill="hold" grpId="1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0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9" grpId="0"/>
      <p:bldP spid="159" grpId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9" name="グループ化 368">
            <a:extLst>
              <a:ext uri="{FF2B5EF4-FFF2-40B4-BE49-F238E27FC236}">
                <a16:creationId xmlns:a16="http://schemas.microsoft.com/office/drawing/2014/main" id="{D946CCF4-0CAA-45FD-BDF5-9D151AA729BF}"/>
              </a:ext>
            </a:extLst>
          </p:cNvPr>
          <p:cNvGrpSpPr/>
          <p:nvPr/>
        </p:nvGrpSpPr>
        <p:grpSpPr>
          <a:xfrm>
            <a:off x="382113" y="3239596"/>
            <a:ext cx="3564283" cy="3618404"/>
            <a:chOff x="308694" y="4070286"/>
            <a:chExt cx="2746018" cy="2787714"/>
          </a:xfrm>
        </p:grpSpPr>
        <p:grpSp>
          <p:nvGrpSpPr>
            <p:cNvPr id="384" name="グループ化 383">
              <a:extLst>
                <a:ext uri="{FF2B5EF4-FFF2-40B4-BE49-F238E27FC236}">
                  <a16:creationId xmlns:a16="http://schemas.microsoft.com/office/drawing/2014/main" id="{9BD9E1B7-656A-439F-AF3B-2EDC1BABCE1B}"/>
                </a:ext>
              </a:extLst>
            </p:cNvPr>
            <p:cNvGrpSpPr/>
            <p:nvPr/>
          </p:nvGrpSpPr>
          <p:grpSpPr>
            <a:xfrm>
              <a:off x="362192" y="5932516"/>
              <a:ext cx="772472" cy="925484"/>
              <a:chOff x="6448270" y="2910364"/>
              <a:chExt cx="677803" cy="812063"/>
            </a:xfrm>
          </p:grpSpPr>
          <p:sp>
            <p:nvSpPr>
              <p:cNvPr id="403" name="フリーフォーム: 図形 402">
                <a:extLst>
                  <a:ext uri="{FF2B5EF4-FFF2-40B4-BE49-F238E27FC236}">
                    <a16:creationId xmlns:a16="http://schemas.microsoft.com/office/drawing/2014/main" id="{9AE4DD07-8FE2-45F6-BB54-827AD1B122BC}"/>
                  </a:ext>
                </a:extLst>
              </p:cNvPr>
              <p:cNvSpPr/>
              <p:nvPr/>
            </p:nvSpPr>
            <p:spPr bwMode="auto">
              <a:xfrm>
                <a:off x="6718300" y="2910364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04" name="四角形: 角を丸くする 403">
                <a:extLst>
                  <a:ext uri="{FF2B5EF4-FFF2-40B4-BE49-F238E27FC236}">
                    <a16:creationId xmlns:a16="http://schemas.microsoft.com/office/drawing/2014/main" id="{29BA6776-FC33-48FE-A8EA-DDD92C0DC2EC}"/>
                  </a:ext>
                </a:extLst>
              </p:cNvPr>
              <p:cNvSpPr/>
              <p:nvPr/>
            </p:nvSpPr>
            <p:spPr bwMode="auto">
              <a:xfrm>
                <a:off x="6653833" y="3417142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05" name="フリーフォーム: 図形 404">
                <a:extLst>
                  <a:ext uri="{FF2B5EF4-FFF2-40B4-BE49-F238E27FC236}">
                    <a16:creationId xmlns:a16="http://schemas.microsoft.com/office/drawing/2014/main" id="{0DADB966-1B62-42FE-AB35-528513771928}"/>
                  </a:ext>
                </a:extLst>
              </p:cNvPr>
              <p:cNvSpPr/>
              <p:nvPr/>
            </p:nvSpPr>
            <p:spPr bwMode="auto">
              <a:xfrm>
                <a:off x="6448270" y="3495483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85" name="グループ化 384">
              <a:extLst>
                <a:ext uri="{FF2B5EF4-FFF2-40B4-BE49-F238E27FC236}">
                  <a16:creationId xmlns:a16="http://schemas.microsoft.com/office/drawing/2014/main" id="{24BC5B28-5A0B-4FDC-A19E-1FA007EE35FF}"/>
                </a:ext>
              </a:extLst>
            </p:cNvPr>
            <p:cNvGrpSpPr/>
            <p:nvPr/>
          </p:nvGrpSpPr>
          <p:grpSpPr>
            <a:xfrm flipH="1">
              <a:off x="2282240" y="5932516"/>
              <a:ext cx="772472" cy="925484"/>
              <a:chOff x="6448270" y="2910364"/>
              <a:chExt cx="677803" cy="812063"/>
            </a:xfrm>
          </p:grpSpPr>
          <p:sp>
            <p:nvSpPr>
              <p:cNvPr id="400" name="フリーフォーム: 図形 399">
                <a:extLst>
                  <a:ext uri="{FF2B5EF4-FFF2-40B4-BE49-F238E27FC236}">
                    <a16:creationId xmlns:a16="http://schemas.microsoft.com/office/drawing/2014/main" id="{7B82563A-B1D8-4524-9478-E163EAA93D4A}"/>
                  </a:ext>
                </a:extLst>
              </p:cNvPr>
              <p:cNvSpPr/>
              <p:nvPr/>
            </p:nvSpPr>
            <p:spPr bwMode="auto">
              <a:xfrm>
                <a:off x="6718300" y="2910364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01" name="四角形: 角を丸くする 400">
                <a:extLst>
                  <a:ext uri="{FF2B5EF4-FFF2-40B4-BE49-F238E27FC236}">
                    <a16:creationId xmlns:a16="http://schemas.microsoft.com/office/drawing/2014/main" id="{F6E8D3EF-869D-40A1-BB05-387B94C29152}"/>
                  </a:ext>
                </a:extLst>
              </p:cNvPr>
              <p:cNvSpPr/>
              <p:nvPr/>
            </p:nvSpPr>
            <p:spPr bwMode="auto">
              <a:xfrm>
                <a:off x="6653833" y="3417142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02" name="フリーフォーム: 図形 401">
                <a:extLst>
                  <a:ext uri="{FF2B5EF4-FFF2-40B4-BE49-F238E27FC236}">
                    <a16:creationId xmlns:a16="http://schemas.microsoft.com/office/drawing/2014/main" id="{D97A0034-A8A7-42C5-9A9B-B74F39D0C7EB}"/>
                  </a:ext>
                </a:extLst>
              </p:cNvPr>
              <p:cNvSpPr/>
              <p:nvPr/>
            </p:nvSpPr>
            <p:spPr bwMode="auto">
              <a:xfrm>
                <a:off x="6448270" y="3495483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86" name="グループ化 385">
              <a:extLst>
                <a:ext uri="{FF2B5EF4-FFF2-40B4-BE49-F238E27FC236}">
                  <a16:creationId xmlns:a16="http://schemas.microsoft.com/office/drawing/2014/main" id="{160577DC-CB00-4C34-8FD8-9FC2E16B400F}"/>
                </a:ext>
              </a:extLst>
            </p:cNvPr>
            <p:cNvGrpSpPr/>
            <p:nvPr/>
          </p:nvGrpSpPr>
          <p:grpSpPr>
            <a:xfrm>
              <a:off x="951400" y="4070286"/>
              <a:ext cx="1467887" cy="2051429"/>
              <a:chOff x="4511263" y="1211997"/>
              <a:chExt cx="1287993" cy="1800021"/>
            </a:xfrm>
          </p:grpSpPr>
          <p:grpSp>
            <p:nvGrpSpPr>
              <p:cNvPr id="389" name="グループ化 388">
                <a:extLst>
                  <a:ext uri="{FF2B5EF4-FFF2-40B4-BE49-F238E27FC236}">
                    <a16:creationId xmlns:a16="http://schemas.microsoft.com/office/drawing/2014/main" id="{EC54D088-0477-4ABB-A290-DB3DA85EA130}"/>
                  </a:ext>
                </a:extLst>
              </p:cNvPr>
              <p:cNvGrpSpPr/>
              <p:nvPr/>
            </p:nvGrpSpPr>
            <p:grpSpPr>
              <a:xfrm>
                <a:off x="4511263" y="1211997"/>
                <a:ext cx="1287993" cy="1800021"/>
                <a:chOff x="4164403" y="1699890"/>
                <a:chExt cx="1287993" cy="1800021"/>
              </a:xfrm>
            </p:grpSpPr>
            <p:sp>
              <p:nvSpPr>
                <p:cNvPr id="392" name="フリーフォーム: 図形 391">
                  <a:extLst>
                    <a:ext uri="{FF2B5EF4-FFF2-40B4-BE49-F238E27FC236}">
                      <a16:creationId xmlns:a16="http://schemas.microsoft.com/office/drawing/2014/main" id="{DC3D320A-6ED3-4B7F-AB60-E1A353F1ADD7}"/>
                    </a:ext>
                  </a:extLst>
                </p:cNvPr>
                <p:cNvSpPr/>
                <p:nvPr/>
              </p:nvSpPr>
              <p:spPr bwMode="auto">
                <a:xfrm>
                  <a:off x="4166707" y="1699890"/>
                  <a:ext cx="1285689" cy="1774115"/>
                </a:xfrm>
                <a:custGeom>
                  <a:avLst/>
                  <a:gdLst>
                    <a:gd name="connsiteX0" fmla="*/ 212350 w 1285689"/>
                    <a:gd name="connsiteY0" fmla="*/ 0 h 1774115"/>
                    <a:gd name="connsiteX1" fmla="*/ 1073340 w 1285689"/>
                    <a:gd name="connsiteY1" fmla="*/ 0 h 1774115"/>
                    <a:gd name="connsiteX2" fmla="*/ 1156614 w 1285689"/>
                    <a:gd name="connsiteY2" fmla="*/ 34493 h 1774115"/>
                    <a:gd name="connsiteX3" fmla="*/ 1178267 w 1285689"/>
                    <a:gd name="connsiteY3" fmla="*/ 66609 h 1774115"/>
                    <a:gd name="connsiteX4" fmla="*/ 1179092 w 1285689"/>
                    <a:gd name="connsiteY4" fmla="*/ 66609 h 1774115"/>
                    <a:gd name="connsiteX5" fmla="*/ 1264924 w 1285689"/>
                    <a:gd name="connsiteY5" fmla="*/ 219438 h 1774115"/>
                    <a:gd name="connsiteX6" fmla="*/ 1261735 w 1285689"/>
                    <a:gd name="connsiteY6" fmla="*/ 219438 h 1774115"/>
                    <a:gd name="connsiteX7" fmla="*/ 1278839 w 1285689"/>
                    <a:gd name="connsiteY7" fmla="*/ 255018 h 1774115"/>
                    <a:gd name="connsiteX8" fmla="*/ 1285689 w 1285689"/>
                    <a:gd name="connsiteY8" fmla="*/ 300327 h 1774115"/>
                    <a:gd name="connsiteX9" fmla="*/ 1285689 w 1285689"/>
                    <a:gd name="connsiteY9" fmla="*/ 1621748 h 1774115"/>
                    <a:gd name="connsiteX10" fmla="*/ 1133322 w 1285689"/>
                    <a:gd name="connsiteY10" fmla="*/ 1774115 h 1774115"/>
                    <a:gd name="connsiteX11" fmla="*/ 152367 w 1285689"/>
                    <a:gd name="connsiteY11" fmla="*/ 1774115 h 1774115"/>
                    <a:gd name="connsiteX12" fmla="*/ 0 w 1285689"/>
                    <a:gd name="connsiteY12" fmla="*/ 1621748 h 1774115"/>
                    <a:gd name="connsiteX13" fmla="*/ 0 w 1285689"/>
                    <a:gd name="connsiteY13" fmla="*/ 300327 h 1774115"/>
                    <a:gd name="connsiteX14" fmla="*/ 6850 w 1285689"/>
                    <a:gd name="connsiteY14" fmla="*/ 255018 h 1774115"/>
                    <a:gd name="connsiteX15" fmla="*/ 23955 w 1285689"/>
                    <a:gd name="connsiteY15" fmla="*/ 219438 h 1774115"/>
                    <a:gd name="connsiteX16" fmla="*/ 22321 w 1285689"/>
                    <a:gd name="connsiteY16" fmla="*/ 219438 h 1774115"/>
                    <a:gd name="connsiteX17" fmla="*/ 103092 w 1285689"/>
                    <a:gd name="connsiteY17" fmla="*/ 75621 h 1774115"/>
                    <a:gd name="connsiteX18" fmla="*/ 103838 w 1285689"/>
                    <a:gd name="connsiteY18" fmla="*/ 71927 h 1774115"/>
                    <a:gd name="connsiteX19" fmla="*/ 212350 w 1285689"/>
                    <a:gd name="connsiteY19" fmla="*/ 0 h 17741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1285689" h="1774115">
                      <a:moveTo>
                        <a:pt x="212350" y="0"/>
                      </a:moveTo>
                      <a:lnTo>
                        <a:pt x="1073340" y="0"/>
                      </a:lnTo>
                      <a:cubicBezTo>
                        <a:pt x="1105861" y="0"/>
                        <a:pt x="1135303" y="13181"/>
                        <a:pt x="1156614" y="34493"/>
                      </a:cubicBezTo>
                      <a:lnTo>
                        <a:pt x="1178267" y="66609"/>
                      </a:lnTo>
                      <a:lnTo>
                        <a:pt x="1179092" y="66609"/>
                      </a:lnTo>
                      <a:lnTo>
                        <a:pt x="1264924" y="219438"/>
                      </a:lnTo>
                      <a:lnTo>
                        <a:pt x="1261735" y="219438"/>
                      </a:lnTo>
                      <a:lnTo>
                        <a:pt x="1278839" y="255018"/>
                      </a:lnTo>
                      <a:cubicBezTo>
                        <a:pt x="1283291" y="269331"/>
                        <a:pt x="1285689" y="284549"/>
                        <a:pt x="1285689" y="300327"/>
                      </a:cubicBezTo>
                      <a:lnTo>
                        <a:pt x="1285689" y="1621748"/>
                      </a:lnTo>
                      <a:cubicBezTo>
                        <a:pt x="1285689" y="1705898"/>
                        <a:pt x="1217472" y="1774115"/>
                        <a:pt x="1133322" y="1774115"/>
                      </a:cubicBezTo>
                      <a:lnTo>
                        <a:pt x="152367" y="1774115"/>
                      </a:lnTo>
                      <a:cubicBezTo>
                        <a:pt x="68217" y="1774115"/>
                        <a:pt x="0" y="1705898"/>
                        <a:pt x="0" y="1621748"/>
                      </a:cubicBezTo>
                      <a:lnTo>
                        <a:pt x="0" y="300327"/>
                      </a:lnTo>
                      <a:cubicBezTo>
                        <a:pt x="0" y="284549"/>
                        <a:pt x="2398" y="269331"/>
                        <a:pt x="6850" y="255018"/>
                      </a:cubicBezTo>
                      <a:lnTo>
                        <a:pt x="23955" y="219438"/>
                      </a:lnTo>
                      <a:lnTo>
                        <a:pt x="22321" y="219438"/>
                      </a:lnTo>
                      <a:lnTo>
                        <a:pt x="103092" y="75621"/>
                      </a:lnTo>
                      <a:lnTo>
                        <a:pt x="103838" y="71927"/>
                      </a:lnTo>
                      <a:cubicBezTo>
                        <a:pt x="121716" y="29658"/>
                        <a:pt x="163570" y="0"/>
                        <a:pt x="212350" y="0"/>
                      </a:cubicBezTo>
                      <a:close/>
                    </a:path>
                  </a:pathLst>
                </a:custGeom>
                <a:solidFill>
                  <a:srgbClr val="808080">
                    <a:lumMod val="20000"/>
                    <a:lumOff val="80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93" name="四角形: 角を丸くする 392">
                  <a:extLst>
                    <a:ext uri="{FF2B5EF4-FFF2-40B4-BE49-F238E27FC236}">
                      <a16:creationId xmlns:a16="http://schemas.microsoft.com/office/drawing/2014/main" id="{7BB984F9-06A1-4655-9D5F-2D76ED8C865A}"/>
                    </a:ext>
                  </a:extLst>
                </p:cNvPr>
                <p:cNvSpPr/>
                <p:nvPr/>
              </p:nvSpPr>
              <p:spPr bwMode="auto">
                <a:xfrm>
                  <a:off x="4164403" y="1873756"/>
                  <a:ext cx="1285689" cy="1626155"/>
                </a:xfrm>
                <a:prstGeom prst="roundRect">
                  <a:avLst>
                    <a:gd name="adj" fmla="val 11851"/>
                  </a:avLst>
                </a:prstGeom>
                <a:solidFill>
                  <a:srgbClr val="FFFFFF">
                    <a:lumMod val="8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94" name="楕円 393">
                  <a:extLst>
                    <a:ext uri="{FF2B5EF4-FFF2-40B4-BE49-F238E27FC236}">
                      <a16:creationId xmlns:a16="http://schemas.microsoft.com/office/drawing/2014/main" id="{34547266-458C-4F45-B2B7-FB464AC4D428}"/>
                    </a:ext>
                  </a:extLst>
                </p:cNvPr>
                <p:cNvSpPr/>
                <p:nvPr/>
              </p:nvSpPr>
              <p:spPr bwMode="auto">
                <a:xfrm>
                  <a:off x="5135562" y="3016909"/>
                  <a:ext cx="117476" cy="11747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395" name="グループ化 394">
                  <a:extLst>
                    <a:ext uri="{FF2B5EF4-FFF2-40B4-BE49-F238E27FC236}">
                      <a16:creationId xmlns:a16="http://schemas.microsoft.com/office/drawing/2014/main" id="{E17BBCF1-3B8B-497C-A575-4C5E814C990E}"/>
                    </a:ext>
                  </a:extLst>
                </p:cNvPr>
                <p:cNvGrpSpPr/>
                <p:nvPr/>
              </p:nvGrpSpPr>
              <p:grpSpPr>
                <a:xfrm>
                  <a:off x="4429347" y="2272442"/>
                  <a:ext cx="757016" cy="864612"/>
                  <a:chOff x="4376960" y="2134172"/>
                  <a:chExt cx="861790" cy="984278"/>
                </a:xfrm>
              </p:grpSpPr>
              <p:sp>
                <p:nvSpPr>
                  <p:cNvPr id="396" name="フリーフォーム: 図形 395">
                    <a:extLst>
                      <a:ext uri="{FF2B5EF4-FFF2-40B4-BE49-F238E27FC236}">
                        <a16:creationId xmlns:a16="http://schemas.microsoft.com/office/drawing/2014/main" id="{470C3092-B301-45B6-A6DB-DCB11D3B4A6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134172"/>
                    <a:ext cx="861790" cy="971325"/>
                  </a:xfrm>
                  <a:custGeom>
                    <a:avLst/>
                    <a:gdLst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5521 w 861790"/>
                      <a:gd name="connsiteY6" fmla="*/ 485663 h 971325"/>
                      <a:gd name="connsiteX7" fmla="*/ 0 w 861790"/>
                      <a:gd name="connsiteY7" fmla="*/ 430894 h 971325"/>
                      <a:gd name="connsiteX8" fmla="*/ 430895 w 861790"/>
                      <a:gd name="connsiteY8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0 w 861790"/>
                      <a:gd name="connsiteY6" fmla="*/ 430894 h 971325"/>
                      <a:gd name="connsiteX7" fmla="*/ 430895 w 861790"/>
                      <a:gd name="connsiteY7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61790 w 861790"/>
                      <a:gd name="connsiteY2" fmla="*/ 540431 h 971325"/>
                      <a:gd name="connsiteX3" fmla="*/ 430895 w 861790"/>
                      <a:gd name="connsiteY3" fmla="*/ 971325 h 971325"/>
                      <a:gd name="connsiteX4" fmla="*/ 0 w 861790"/>
                      <a:gd name="connsiteY4" fmla="*/ 540431 h 971325"/>
                      <a:gd name="connsiteX5" fmla="*/ 0 w 861790"/>
                      <a:gd name="connsiteY5" fmla="*/ 430894 h 971325"/>
                      <a:gd name="connsiteX6" fmla="*/ 430895 w 861790"/>
                      <a:gd name="connsiteY6" fmla="*/ 0 h 9713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861790" h="971325">
                        <a:moveTo>
                          <a:pt x="430895" y="0"/>
                        </a:moveTo>
                        <a:cubicBezTo>
                          <a:pt x="668872" y="0"/>
                          <a:pt x="861790" y="192918"/>
                          <a:pt x="861790" y="430894"/>
                        </a:cubicBezTo>
                        <a:lnTo>
                          <a:pt x="861790" y="540431"/>
                        </a:lnTo>
                        <a:cubicBezTo>
                          <a:pt x="861790" y="778407"/>
                          <a:pt x="668872" y="971325"/>
                          <a:pt x="430895" y="971325"/>
                        </a:cubicBezTo>
                        <a:cubicBezTo>
                          <a:pt x="192918" y="971325"/>
                          <a:pt x="0" y="778407"/>
                          <a:pt x="0" y="540431"/>
                        </a:cubicBezTo>
                        <a:lnTo>
                          <a:pt x="0" y="430894"/>
                        </a:lnTo>
                        <a:cubicBezTo>
                          <a:pt x="0" y="192918"/>
                          <a:pt x="192918" y="0"/>
                          <a:pt x="430895" y="0"/>
                        </a:cubicBezTo>
                        <a:close/>
                      </a:path>
                    </a:pathLst>
                  </a:custGeom>
                  <a:solidFill>
                    <a:srgbClr val="000000">
                      <a:lumMod val="65000"/>
                      <a:lumOff val="3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97" name="楕円 396">
                    <a:extLst>
                      <a:ext uri="{FF2B5EF4-FFF2-40B4-BE49-F238E27FC236}">
                        <a16:creationId xmlns:a16="http://schemas.microsoft.com/office/drawing/2014/main" id="{3D131980-889A-4A64-9E13-23F9816C57A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256662"/>
                    <a:ext cx="861790" cy="861788"/>
                  </a:xfrm>
                  <a:prstGeom prst="ellipse">
                    <a:avLst/>
                  </a:prstGeom>
                  <a:solidFill>
                    <a:srgbClr val="000000">
                      <a:lumMod val="75000"/>
                      <a:lumOff val="2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98" name="楕円 397">
                    <a:extLst>
                      <a:ext uri="{FF2B5EF4-FFF2-40B4-BE49-F238E27FC236}">
                        <a16:creationId xmlns:a16="http://schemas.microsoft.com/office/drawing/2014/main" id="{3D0F533A-0AAB-4D8F-957C-8A00FB2CB75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59907" y="2338316"/>
                    <a:ext cx="698482" cy="698480"/>
                  </a:xfrm>
                  <a:prstGeom prst="ellipse">
                    <a:avLst/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99" name="楕円 398">
                    <a:extLst>
                      <a:ext uri="{FF2B5EF4-FFF2-40B4-BE49-F238E27FC236}">
                        <a16:creationId xmlns:a16="http://schemas.microsoft.com/office/drawing/2014/main" id="{A657D096-CCF2-4346-A8BD-F6549019954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525596" y="2404005"/>
                    <a:ext cx="567104" cy="567102"/>
                  </a:xfrm>
                  <a:prstGeom prst="ellipse">
                    <a:avLst/>
                  </a:prstGeom>
                  <a:solidFill>
                    <a:srgbClr val="00B0F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390" name="フリーフォーム: 図形 389">
                <a:extLst>
                  <a:ext uri="{FF2B5EF4-FFF2-40B4-BE49-F238E27FC236}">
                    <a16:creationId xmlns:a16="http://schemas.microsoft.com/office/drawing/2014/main" id="{DF9AB0EE-BFB6-4039-AC1A-BF9126370D44}"/>
                  </a:ext>
                </a:extLst>
              </p:cNvPr>
              <p:cNvSpPr/>
              <p:nvPr/>
            </p:nvSpPr>
            <p:spPr bwMode="auto">
              <a:xfrm>
                <a:off x="4955319" y="2155754"/>
                <a:ext cx="404072" cy="229798"/>
              </a:xfrm>
              <a:custGeom>
                <a:avLst/>
                <a:gdLst>
                  <a:gd name="connsiteX0" fmla="*/ 325668 w 651336"/>
                  <a:gd name="connsiteY0" fmla="*/ 0 h 370417"/>
                  <a:gd name="connsiteX1" fmla="*/ 650859 w 651336"/>
                  <a:gd name="connsiteY1" fmla="*/ 183896 h 370417"/>
                  <a:gd name="connsiteX2" fmla="*/ 651336 w 651336"/>
                  <a:gd name="connsiteY2" fmla="*/ 185209 h 370417"/>
                  <a:gd name="connsiteX3" fmla="*/ 650859 w 651336"/>
                  <a:gd name="connsiteY3" fmla="*/ 186521 h 370417"/>
                  <a:gd name="connsiteX4" fmla="*/ 325668 w 651336"/>
                  <a:gd name="connsiteY4" fmla="*/ 370417 h 370417"/>
                  <a:gd name="connsiteX5" fmla="*/ 478 w 651336"/>
                  <a:gd name="connsiteY5" fmla="*/ 186521 h 370417"/>
                  <a:gd name="connsiteX6" fmla="*/ 0 w 651336"/>
                  <a:gd name="connsiteY6" fmla="*/ 185209 h 370417"/>
                  <a:gd name="connsiteX7" fmla="*/ 478 w 651336"/>
                  <a:gd name="connsiteY7" fmla="*/ 183896 h 370417"/>
                  <a:gd name="connsiteX8" fmla="*/ 325668 w 651336"/>
                  <a:gd name="connsiteY8" fmla="*/ 0 h 3704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51336" h="370417">
                    <a:moveTo>
                      <a:pt x="325668" y="0"/>
                    </a:moveTo>
                    <a:cubicBezTo>
                      <a:pt x="471855" y="0"/>
                      <a:pt x="597282" y="75828"/>
                      <a:pt x="650859" y="183896"/>
                    </a:cubicBezTo>
                    <a:lnTo>
                      <a:pt x="651336" y="185209"/>
                    </a:lnTo>
                    <a:lnTo>
                      <a:pt x="650859" y="186521"/>
                    </a:lnTo>
                    <a:cubicBezTo>
                      <a:pt x="597282" y="294589"/>
                      <a:pt x="471855" y="370417"/>
                      <a:pt x="325668" y="370417"/>
                    </a:cubicBezTo>
                    <a:cubicBezTo>
                      <a:pt x="179482" y="370417"/>
                      <a:pt x="54055" y="294589"/>
                      <a:pt x="478" y="186521"/>
                    </a:cubicBezTo>
                    <a:lnTo>
                      <a:pt x="0" y="185209"/>
                    </a:lnTo>
                    <a:lnTo>
                      <a:pt x="478" y="183896"/>
                    </a:lnTo>
                    <a:cubicBezTo>
                      <a:pt x="54055" y="75828"/>
                      <a:pt x="179482" y="0"/>
                      <a:pt x="325668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91" name="楕円 390">
                <a:extLst>
                  <a:ext uri="{FF2B5EF4-FFF2-40B4-BE49-F238E27FC236}">
                    <a16:creationId xmlns:a16="http://schemas.microsoft.com/office/drawing/2014/main" id="{EE893423-EBDF-4F37-989F-FBC7DCD795E7}"/>
                  </a:ext>
                </a:extLst>
              </p:cNvPr>
              <p:cNvSpPr/>
              <p:nvPr/>
            </p:nvSpPr>
            <p:spPr bwMode="auto">
              <a:xfrm>
                <a:off x="5072121" y="2183605"/>
                <a:ext cx="174096" cy="174096"/>
              </a:xfrm>
              <a:prstGeom prst="ellipse">
                <a:avLst/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387" name="フリーフォーム 74">
              <a:extLst>
                <a:ext uri="{FF2B5EF4-FFF2-40B4-BE49-F238E27FC236}">
                  <a16:creationId xmlns:a16="http://schemas.microsoft.com/office/drawing/2014/main" id="{B33ABB44-C755-42FD-9A0C-47484D3181F2}"/>
                </a:ext>
              </a:extLst>
            </p:cNvPr>
            <p:cNvSpPr/>
            <p:nvPr/>
          </p:nvSpPr>
          <p:spPr>
            <a:xfrm rot="19800000">
              <a:off x="308694" y="4924157"/>
              <a:ext cx="896011" cy="624382"/>
            </a:xfrm>
            <a:custGeom>
              <a:avLst/>
              <a:gdLst>
                <a:gd name="connsiteX0" fmla="*/ 1051281 w 1150041"/>
                <a:gd name="connsiteY0" fmla="*/ 12707 h 813876"/>
                <a:gd name="connsiteX1" fmla="*/ 1150041 w 1150041"/>
                <a:gd name="connsiteY1" fmla="*/ 161702 h 813876"/>
                <a:gd name="connsiteX2" fmla="*/ 988339 w 1150041"/>
                <a:gd name="connsiteY2" fmla="*/ 323404 h 813876"/>
                <a:gd name="connsiteX3" fmla="*/ 482724 w 1150041"/>
                <a:gd name="connsiteY3" fmla="*/ 323404 h 813876"/>
                <a:gd name="connsiteX4" fmla="*/ 701228 w 1150041"/>
                <a:gd name="connsiteY4" fmla="*/ 617809 h 813876"/>
                <a:gd name="connsiteX5" fmla="*/ 437055 w 1150041"/>
                <a:gd name="connsiteY5" fmla="*/ 813876 h 813876"/>
                <a:gd name="connsiteX6" fmla="*/ 32415 w 1150041"/>
                <a:gd name="connsiteY6" fmla="*/ 268681 h 813876"/>
                <a:gd name="connsiteX7" fmla="*/ 66468 w 1150041"/>
                <a:gd name="connsiteY7" fmla="*/ 38560 h 813876"/>
                <a:gd name="connsiteX8" fmla="*/ 90192 w 1150041"/>
                <a:gd name="connsiteY8" fmla="*/ 27412 h 813876"/>
                <a:gd name="connsiteX9" fmla="*/ 112002 w 1150041"/>
                <a:gd name="connsiteY9" fmla="*/ 12707 h 813876"/>
                <a:gd name="connsiteX10" fmla="*/ 174944 w 1150041"/>
                <a:gd name="connsiteY10" fmla="*/ 0 h 813876"/>
                <a:gd name="connsiteX11" fmla="*/ 988339 w 1150041"/>
                <a:gd name="connsiteY11" fmla="*/ 0 h 813876"/>
                <a:gd name="connsiteX12" fmla="*/ 1051281 w 1150041"/>
                <a:gd name="connsiteY12" fmla="*/ 12707 h 813876"/>
                <a:gd name="connsiteX0" fmla="*/ 1150041 w 1241481"/>
                <a:gd name="connsiteY0" fmla="*/ 161702 h 813876"/>
                <a:gd name="connsiteX1" fmla="*/ 988339 w 1241481"/>
                <a:gd name="connsiteY1" fmla="*/ 323404 h 813876"/>
                <a:gd name="connsiteX2" fmla="*/ 482724 w 1241481"/>
                <a:gd name="connsiteY2" fmla="*/ 323404 h 813876"/>
                <a:gd name="connsiteX3" fmla="*/ 701228 w 1241481"/>
                <a:gd name="connsiteY3" fmla="*/ 617809 h 813876"/>
                <a:gd name="connsiteX4" fmla="*/ 437055 w 1241481"/>
                <a:gd name="connsiteY4" fmla="*/ 813876 h 813876"/>
                <a:gd name="connsiteX5" fmla="*/ 32415 w 1241481"/>
                <a:gd name="connsiteY5" fmla="*/ 268681 h 813876"/>
                <a:gd name="connsiteX6" fmla="*/ 66468 w 1241481"/>
                <a:gd name="connsiteY6" fmla="*/ 38560 h 813876"/>
                <a:gd name="connsiteX7" fmla="*/ 90192 w 1241481"/>
                <a:gd name="connsiteY7" fmla="*/ 27412 h 813876"/>
                <a:gd name="connsiteX8" fmla="*/ 112002 w 1241481"/>
                <a:gd name="connsiteY8" fmla="*/ 12707 h 813876"/>
                <a:gd name="connsiteX9" fmla="*/ 174944 w 1241481"/>
                <a:gd name="connsiteY9" fmla="*/ 0 h 813876"/>
                <a:gd name="connsiteX10" fmla="*/ 988339 w 1241481"/>
                <a:gd name="connsiteY10" fmla="*/ 0 h 813876"/>
                <a:gd name="connsiteX11" fmla="*/ 1051281 w 1241481"/>
                <a:gd name="connsiteY11" fmla="*/ 12707 h 813876"/>
                <a:gd name="connsiteX12" fmla="*/ 1241481 w 1241481"/>
                <a:gd name="connsiteY12" fmla="*/ 253142 h 813876"/>
                <a:gd name="connsiteX0" fmla="*/ 988339 w 1241481"/>
                <a:gd name="connsiteY0" fmla="*/ 323404 h 813876"/>
                <a:gd name="connsiteX1" fmla="*/ 482724 w 1241481"/>
                <a:gd name="connsiteY1" fmla="*/ 323404 h 813876"/>
                <a:gd name="connsiteX2" fmla="*/ 701228 w 1241481"/>
                <a:gd name="connsiteY2" fmla="*/ 617809 h 813876"/>
                <a:gd name="connsiteX3" fmla="*/ 437055 w 1241481"/>
                <a:gd name="connsiteY3" fmla="*/ 813876 h 813876"/>
                <a:gd name="connsiteX4" fmla="*/ 32415 w 1241481"/>
                <a:gd name="connsiteY4" fmla="*/ 268681 h 813876"/>
                <a:gd name="connsiteX5" fmla="*/ 66468 w 1241481"/>
                <a:gd name="connsiteY5" fmla="*/ 38560 h 813876"/>
                <a:gd name="connsiteX6" fmla="*/ 90192 w 1241481"/>
                <a:gd name="connsiteY6" fmla="*/ 27412 h 813876"/>
                <a:gd name="connsiteX7" fmla="*/ 112002 w 1241481"/>
                <a:gd name="connsiteY7" fmla="*/ 12707 h 813876"/>
                <a:gd name="connsiteX8" fmla="*/ 174944 w 1241481"/>
                <a:gd name="connsiteY8" fmla="*/ 0 h 813876"/>
                <a:gd name="connsiteX9" fmla="*/ 988339 w 1241481"/>
                <a:gd name="connsiteY9" fmla="*/ 0 h 813876"/>
                <a:gd name="connsiteX10" fmla="*/ 1051281 w 1241481"/>
                <a:gd name="connsiteY10" fmla="*/ 12707 h 813876"/>
                <a:gd name="connsiteX11" fmla="*/ 1241481 w 1241481"/>
                <a:gd name="connsiteY11" fmla="*/ 253142 h 813876"/>
                <a:gd name="connsiteX0" fmla="*/ 988339 w 1051281"/>
                <a:gd name="connsiteY0" fmla="*/ 323404 h 813876"/>
                <a:gd name="connsiteX1" fmla="*/ 482724 w 1051281"/>
                <a:gd name="connsiteY1" fmla="*/ 323404 h 813876"/>
                <a:gd name="connsiteX2" fmla="*/ 701228 w 1051281"/>
                <a:gd name="connsiteY2" fmla="*/ 617809 h 813876"/>
                <a:gd name="connsiteX3" fmla="*/ 437055 w 1051281"/>
                <a:gd name="connsiteY3" fmla="*/ 813876 h 813876"/>
                <a:gd name="connsiteX4" fmla="*/ 32415 w 1051281"/>
                <a:gd name="connsiteY4" fmla="*/ 268681 h 813876"/>
                <a:gd name="connsiteX5" fmla="*/ 66468 w 1051281"/>
                <a:gd name="connsiteY5" fmla="*/ 38560 h 813876"/>
                <a:gd name="connsiteX6" fmla="*/ 90192 w 1051281"/>
                <a:gd name="connsiteY6" fmla="*/ 27412 h 813876"/>
                <a:gd name="connsiteX7" fmla="*/ 112002 w 1051281"/>
                <a:gd name="connsiteY7" fmla="*/ 12707 h 813876"/>
                <a:gd name="connsiteX8" fmla="*/ 174944 w 1051281"/>
                <a:gd name="connsiteY8" fmla="*/ 0 h 813876"/>
                <a:gd name="connsiteX9" fmla="*/ 988339 w 1051281"/>
                <a:gd name="connsiteY9" fmla="*/ 0 h 813876"/>
                <a:gd name="connsiteX10" fmla="*/ 1051281 w 1051281"/>
                <a:gd name="connsiteY10" fmla="*/ 12707 h 813876"/>
                <a:gd name="connsiteX0" fmla="*/ 988339 w 988339"/>
                <a:gd name="connsiteY0" fmla="*/ 323404 h 813876"/>
                <a:gd name="connsiteX1" fmla="*/ 482724 w 988339"/>
                <a:gd name="connsiteY1" fmla="*/ 323404 h 813876"/>
                <a:gd name="connsiteX2" fmla="*/ 701228 w 988339"/>
                <a:gd name="connsiteY2" fmla="*/ 617809 h 813876"/>
                <a:gd name="connsiteX3" fmla="*/ 437055 w 988339"/>
                <a:gd name="connsiteY3" fmla="*/ 813876 h 813876"/>
                <a:gd name="connsiteX4" fmla="*/ 32415 w 988339"/>
                <a:gd name="connsiteY4" fmla="*/ 268681 h 813876"/>
                <a:gd name="connsiteX5" fmla="*/ 66468 w 988339"/>
                <a:gd name="connsiteY5" fmla="*/ 38560 h 813876"/>
                <a:gd name="connsiteX6" fmla="*/ 90192 w 988339"/>
                <a:gd name="connsiteY6" fmla="*/ 27412 h 813876"/>
                <a:gd name="connsiteX7" fmla="*/ 112002 w 988339"/>
                <a:gd name="connsiteY7" fmla="*/ 12707 h 813876"/>
                <a:gd name="connsiteX8" fmla="*/ 174944 w 988339"/>
                <a:gd name="connsiteY8" fmla="*/ 0 h 813876"/>
                <a:gd name="connsiteX9" fmla="*/ 988339 w 988339"/>
                <a:gd name="connsiteY9" fmla="*/ 0 h 813876"/>
                <a:gd name="connsiteX0" fmla="*/ 988339 w 1167942"/>
                <a:gd name="connsiteY0" fmla="*/ 323404 h 813876"/>
                <a:gd name="connsiteX1" fmla="*/ 482724 w 1167942"/>
                <a:gd name="connsiteY1" fmla="*/ 323404 h 813876"/>
                <a:gd name="connsiteX2" fmla="*/ 701228 w 1167942"/>
                <a:gd name="connsiteY2" fmla="*/ 617809 h 813876"/>
                <a:gd name="connsiteX3" fmla="*/ 437055 w 1167942"/>
                <a:gd name="connsiteY3" fmla="*/ 813876 h 813876"/>
                <a:gd name="connsiteX4" fmla="*/ 32415 w 1167942"/>
                <a:gd name="connsiteY4" fmla="*/ 268681 h 813876"/>
                <a:gd name="connsiteX5" fmla="*/ 66468 w 1167942"/>
                <a:gd name="connsiteY5" fmla="*/ 38560 h 813876"/>
                <a:gd name="connsiteX6" fmla="*/ 90192 w 1167942"/>
                <a:gd name="connsiteY6" fmla="*/ 27412 h 813876"/>
                <a:gd name="connsiteX7" fmla="*/ 112002 w 1167942"/>
                <a:gd name="connsiteY7" fmla="*/ 12707 h 813876"/>
                <a:gd name="connsiteX8" fmla="*/ 174944 w 1167942"/>
                <a:gd name="connsiteY8" fmla="*/ 0 h 813876"/>
                <a:gd name="connsiteX9" fmla="*/ 1167942 w 1167942"/>
                <a:gd name="connsiteY9" fmla="*/ 214 h 813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67942" h="813876">
                  <a:moveTo>
                    <a:pt x="988339" y="323404"/>
                  </a:moveTo>
                  <a:lnTo>
                    <a:pt x="482724" y="323404"/>
                  </a:lnTo>
                  <a:lnTo>
                    <a:pt x="701228" y="617809"/>
                  </a:lnTo>
                  <a:lnTo>
                    <a:pt x="437055" y="813876"/>
                  </a:lnTo>
                  <a:lnTo>
                    <a:pt x="32415" y="268681"/>
                  </a:lnTo>
                  <a:cubicBezTo>
                    <a:pt x="-21728" y="195731"/>
                    <a:pt x="-6482" y="92702"/>
                    <a:pt x="66468" y="38560"/>
                  </a:cubicBezTo>
                  <a:lnTo>
                    <a:pt x="90192" y="27412"/>
                  </a:lnTo>
                  <a:lnTo>
                    <a:pt x="112002" y="12707"/>
                  </a:lnTo>
                  <a:cubicBezTo>
                    <a:pt x="131348" y="4524"/>
                    <a:pt x="152617" y="0"/>
                    <a:pt x="174944" y="0"/>
                  </a:cubicBezTo>
                  <a:lnTo>
                    <a:pt x="1167942" y="214"/>
                  </a:lnTo>
                </a:path>
              </a:pathLst>
            </a:custGeom>
            <a:solidFill>
              <a:srgbClr val="FFFFFF">
                <a:lumMod val="8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88" name="フリーフォーム: 図形 387">
              <a:extLst>
                <a:ext uri="{FF2B5EF4-FFF2-40B4-BE49-F238E27FC236}">
                  <a16:creationId xmlns:a16="http://schemas.microsoft.com/office/drawing/2014/main" id="{5B1A83CA-06E4-4E42-98FE-F0489FBB5EFF}"/>
                </a:ext>
              </a:extLst>
            </p:cNvPr>
            <p:cNvSpPr/>
            <p:nvPr/>
          </p:nvSpPr>
          <p:spPr bwMode="auto">
            <a:xfrm rot="900000">
              <a:off x="677622" y="5343377"/>
              <a:ext cx="519662" cy="443627"/>
            </a:xfrm>
            <a:custGeom>
              <a:avLst/>
              <a:gdLst>
                <a:gd name="connsiteX0" fmla="*/ 49133 w 455976"/>
                <a:gd name="connsiteY0" fmla="*/ 6322 h 389259"/>
                <a:gd name="connsiteX1" fmla="*/ 80446 w 455976"/>
                <a:gd name="connsiteY1" fmla="*/ 0 h 389259"/>
                <a:gd name="connsiteX2" fmla="*/ 179757 w 455976"/>
                <a:gd name="connsiteY2" fmla="*/ 0 h 389259"/>
                <a:gd name="connsiteX3" fmla="*/ 179537 w 455976"/>
                <a:gd name="connsiteY3" fmla="*/ 1089 h 389259"/>
                <a:gd name="connsiteX4" fmla="*/ 398826 w 455976"/>
                <a:gd name="connsiteY4" fmla="*/ 1089 h 389259"/>
                <a:gd name="connsiteX5" fmla="*/ 455976 w 455976"/>
                <a:gd name="connsiteY5" fmla="*/ 58239 h 389259"/>
                <a:gd name="connsiteX6" fmla="*/ 398826 w 455976"/>
                <a:gd name="connsiteY6" fmla="*/ 115388 h 389259"/>
                <a:gd name="connsiteX7" fmla="*/ 219273 w 455976"/>
                <a:gd name="connsiteY7" fmla="*/ 115388 h 389259"/>
                <a:gd name="connsiteX8" fmla="*/ 263577 w 455976"/>
                <a:gd name="connsiteY8" fmla="*/ 280735 h 389259"/>
                <a:gd name="connsiteX9" fmla="*/ 302145 w 455976"/>
                <a:gd name="connsiteY9" fmla="*/ 277484 h 389259"/>
                <a:gd name="connsiteX10" fmla="*/ 359547 w 455976"/>
                <a:gd name="connsiteY10" fmla="*/ 325960 h 389259"/>
                <a:gd name="connsiteX11" fmla="*/ 359546 w 455976"/>
                <a:gd name="connsiteY11" fmla="*/ 325960 h 389259"/>
                <a:gd name="connsiteX12" fmla="*/ 311070 w 455976"/>
                <a:gd name="connsiteY12" fmla="*/ 383362 h 389259"/>
                <a:gd name="connsiteX13" fmla="*/ 243372 w 455976"/>
                <a:gd name="connsiteY13" fmla="*/ 389069 h 389259"/>
                <a:gd name="connsiteX14" fmla="*/ 222415 w 455976"/>
                <a:gd name="connsiteY14" fmla="*/ 386645 h 389259"/>
                <a:gd name="connsiteX15" fmla="*/ 220596 w 455976"/>
                <a:gd name="connsiteY15" fmla="*/ 385631 h 389259"/>
                <a:gd name="connsiteX16" fmla="*/ 199239 w 455976"/>
                <a:gd name="connsiteY16" fmla="*/ 384890 h 389259"/>
                <a:gd name="connsiteX17" fmla="*/ 172732 w 455976"/>
                <a:gd name="connsiteY17" fmla="*/ 365962 h 389259"/>
                <a:gd name="connsiteX18" fmla="*/ 171540 w 455976"/>
                <a:gd name="connsiteY18" fmla="*/ 363563 h 389259"/>
                <a:gd name="connsiteX19" fmla="*/ 167644 w 455976"/>
                <a:gd name="connsiteY19" fmla="*/ 369290 h 389259"/>
                <a:gd name="connsiteX20" fmla="*/ 127166 w 455976"/>
                <a:gd name="connsiteY20" fmla="*/ 385865 h 389259"/>
                <a:gd name="connsiteX21" fmla="*/ 70248 w 455976"/>
                <a:gd name="connsiteY21" fmla="*/ 328483 h 389259"/>
                <a:gd name="connsiteX22" fmla="*/ 70564 w 455976"/>
                <a:gd name="connsiteY22" fmla="*/ 250655 h 389259"/>
                <a:gd name="connsiteX23" fmla="*/ 49133 w 455976"/>
                <a:gd name="connsiteY23" fmla="*/ 246328 h 389259"/>
                <a:gd name="connsiteX24" fmla="*/ 0 w 455976"/>
                <a:gd name="connsiteY24" fmla="*/ 172204 h 389259"/>
                <a:gd name="connsiteX25" fmla="*/ 0 w 455976"/>
                <a:gd name="connsiteY25" fmla="*/ 80446 h 389259"/>
                <a:gd name="connsiteX26" fmla="*/ 49133 w 455976"/>
                <a:gd name="connsiteY26" fmla="*/ 6322 h 389259"/>
                <a:gd name="connsiteX0" fmla="*/ 49133 w 455976"/>
                <a:gd name="connsiteY0" fmla="*/ 6322 h 389259"/>
                <a:gd name="connsiteX1" fmla="*/ 80446 w 455976"/>
                <a:gd name="connsiteY1" fmla="*/ 0 h 389259"/>
                <a:gd name="connsiteX2" fmla="*/ 179757 w 455976"/>
                <a:gd name="connsiteY2" fmla="*/ 0 h 389259"/>
                <a:gd name="connsiteX3" fmla="*/ 179537 w 455976"/>
                <a:gd name="connsiteY3" fmla="*/ 1089 h 389259"/>
                <a:gd name="connsiteX4" fmla="*/ 398826 w 455976"/>
                <a:gd name="connsiteY4" fmla="*/ 1089 h 389259"/>
                <a:gd name="connsiteX5" fmla="*/ 455976 w 455976"/>
                <a:gd name="connsiteY5" fmla="*/ 58239 h 389259"/>
                <a:gd name="connsiteX6" fmla="*/ 398826 w 455976"/>
                <a:gd name="connsiteY6" fmla="*/ 115388 h 389259"/>
                <a:gd name="connsiteX7" fmla="*/ 219273 w 455976"/>
                <a:gd name="connsiteY7" fmla="*/ 115388 h 389259"/>
                <a:gd name="connsiteX8" fmla="*/ 263577 w 455976"/>
                <a:gd name="connsiteY8" fmla="*/ 280735 h 389259"/>
                <a:gd name="connsiteX9" fmla="*/ 302145 w 455976"/>
                <a:gd name="connsiteY9" fmla="*/ 277484 h 389259"/>
                <a:gd name="connsiteX10" fmla="*/ 359547 w 455976"/>
                <a:gd name="connsiteY10" fmla="*/ 325960 h 389259"/>
                <a:gd name="connsiteX11" fmla="*/ 359546 w 455976"/>
                <a:gd name="connsiteY11" fmla="*/ 325960 h 389259"/>
                <a:gd name="connsiteX12" fmla="*/ 311070 w 455976"/>
                <a:gd name="connsiteY12" fmla="*/ 383362 h 389259"/>
                <a:gd name="connsiteX13" fmla="*/ 243372 w 455976"/>
                <a:gd name="connsiteY13" fmla="*/ 389069 h 389259"/>
                <a:gd name="connsiteX14" fmla="*/ 222415 w 455976"/>
                <a:gd name="connsiteY14" fmla="*/ 386645 h 389259"/>
                <a:gd name="connsiteX15" fmla="*/ 220596 w 455976"/>
                <a:gd name="connsiteY15" fmla="*/ 385631 h 389259"/>
                <a:gd name="connsiteX16" fmla="*/ 199239 w 455976"/>
                <a:gd name="connsiteY16" fmla="*/ 384890 h 389259"/>
                <a:gd name="connsiteX17" fmla="*/ 172732 w 455976"/>
                <a:gd name="connsiteY17" fmla="*/ 365962 h 389259"/>
                <a:gd name="connsiteX18" fmla="*/ 171540 w 455976"/>
                <a:gd name="connsiteY18" fmla="*/ 363563 h 389259"/>
                <a:gd name="connsiteX19" fmla="*/ 167644 w 455976"/>
                <a:gd name="connsiteY19" fmla="*/ 369290 h 389259"/>
                <a:gd name="connsiteX20" fmla="*/ 70248 w 455976"/>
                <a:gd name="connsiteY20" fmla="*/ 328483 h 389259"/>
                <a:gd name="connsiteX21" fmla="*/ 70564 w 455976"/>
                <a:gd name="connsiteY21" fmla="*/ 250655 h 389259"/>
                <a:gd name="connsiteX22" fmla="*/ 49133 w 455976"/>
                <a:gd name="connsiteY22" fmla="*/ 246328 h 389259"/>
                <a:gd name="connsiteX23" fmla="*/ 0 w 455976"/>
                <a:gd name="connsiteY23" fmla="*/ 172204 h 389259"/>
                <a:gd name="connsiteX24" fmla="*/ 0 w 455976"/>
                <a:gd name="connsiteY24" fmla="*/ 80446 h 389259"/>
                <a:gd name="connsiteX25" fmla="*/ 49133 w 455976"/>
                <a:gd name="connsiteY25" fmla="*/ 6322 h 389259"/>
                <a:gd name="connsiteX0" fmla="*/ 49133 w 455976"/>
                <a:gd name="connsiteY0" fmla="*/ 6322 h 389259"/>
                <a:gd name="connsiteX1" fmla="*/ 80446 w 455976"/>
                <a:gd name="connsiteY1" fmla="*/ 0 h 389259"/>
                <a:gd name="connsiteX2" fmla="*/ 179757 w 455976"/>
                <a:gd name="connsiteY2" fmla="*/ 0 h 389259"/>
                <a:gd name="connsiteX3" fmla="*/ 179537 w 455976"/>
                <a:gd name="connsiteY3" fmla="*/ 1089 h 389259"/>
                <a:gd name="connsiteX4" fmla="*/ 398826 w 455976"/>
                <a:gd name="connsiteY4" fmla="*/ 1089 h 389259"/>
                <a:gd name="connsiteX5" fmla="*/ 455976 w 455976"/>
                <a:gd name="connsiteY5" fmla="*/ 58239 h 389259"/>
                <a:gd name="connsiteX6" fmla="*/ 398826 w 455976"/>
                <a:gd name="connsiteY6" fmla="*/ 115388 h 389259"/>
                <a:gd name="connsiteX7" fmla="*/ 219273 w 455976"/>
                <a:gd name="connsiteY7" fmla="*/ 115388 h 389259"/>
                <a:gd name="connsiteX8" fmla="*/ 263577 w 455976"/>
                <a:gd name="connsiteY8" fmla="*/ 280735 h 389259"/>
                <a:gd name="connsiteX9" fmla="*/ 302145 w 455976"/>
                <a:gd name="connsiteY9" fmla="*/ 277484 h 389259"/>
                <a:gd name="connsiteX10" fmla="*/ 359547 w 455976"/>
                <a:gd name="connsiteY10" fmla="*/ 325960 h 389259"/>
                <a:gd name="connsiteX11" fmla="*/ 359546 w 455976"/>
                <a:gd name="connsiteY11" fmla="*/ 325960 h 389259"/>
                <a:gd name="connsiteX12" fmla="*/ 311070 w 455976"/>
                <a:gd name="connsiteY12" fmla="*/ 383362 h 389259"/>
                <a:gd name="connsiteX13" fmla="*/ 243372 w 455976"/>
                <a:gd name="connsiteY13" fmla="*/ 389069 h 389259"/>
                <a:gd name="connsiteX14" fmla="*/ 222415 w 455976"/>
                <a:gd name="connsiteY14" fmla="*/ 386645 h 389259"/>
                <a:gd name="connsiteX15" fmla="*/ 220596 w 455976"/>
                <a:gd name="connsiteY15" fmla="*/ 385631 h 389259"/>
                <a:gd name="connsiteX16" fmla="*/ 199239 w 455976"/>
                <a:gd name="connsiteY16" fmla="*/ 384890 h 389259"/>
                <a:gd name="connsiteX17" fmla="*/ 172732 w 455976"/>
                <a:gd name="connsiteY17" fmla="*/ 365962 h 389259"/>
                <a:gd name="connsiteX18" fmla="*/ 171540 w 455976"/>
                <a:gd name="connsiteY18" fmla="*/ 363563 h 389259"/>
                <a:gd name="connsiteX19" fmla="*/ 167644 w 455976"/>
                <a:gd name="connsiteY19" fmla="*/ 369290 h 389259"/>
                <a:gd name="connsiteX20" fmla="*/ 70564 w 455976"/>
                <a:gd name="connsiteY20" fmla="*/ 250655 h 389259"/>
                <a:gd name="connsiteX21" fmla="*/ 49133 w 455976"/>
                <a:gd name="connsiteY21" fmla="*/ 246328 h 389259"/>
                <a:gd name="connsiteX22" fmla="*/ 0 w 455976"/>
                <a:gd name="connsiteY22" fmla="*/ 172204 h 389259"/>
                <a:gd name="connsiteX23" fmla="*/ 0 w 455976"/>
                <a:gd name="connsiteY23" fmla="*/ 80446 h 389259"/>
                <a:gd name="connsiteX24" fmla="*/ 49133 w 455976"/>
                <a:gd name="connsiteY24" fmla="*/ 6322 h 3892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455976" h="389259">
                  <a:moveTo>
                    <a:pt x="49133" y="6322"/>
                  </a:moveTo>
                  <a:cubicBezTo>
                    <a:pt x="58757" y="2251"/>
                    <a:pt x="69339" y="0"/>
                    <a:pt x="80446" y="0"/>
                  </a:cubicBezTo>
                  <a:lnTo>
                    <a:pt x="179757" y="0"/>
                  </a:lnTo>
                  <a:cubicBezTo>
                    <a:pt x="179684" y="363"/>
                    <a:pt x="179610" y="726"/>
                    <a:pt x="179537" y="1089"/>
                  </a:cubicBezTo>
                  <a:lnTo>
                    <a:pt x="398826" y="1089"/>
                  </a:lnTo>
                  <a:cubicBezTo>
                    <a:pt x="430389" y="1088"/>
                    <a:pt x="455976" y="26675"/>
                    <a:pt x="455976" y="58239"/>
                  </a:cubicBezTo>
                  <a:cubicBezTo>
                    <a:pt x="455976" y="89802"/>
                    <a:pt x="430388" y="115388"/>
                    <a:pt x="398826" y="115388"/>
                  </a:cubicBezTo>
                  <a:lnTo>
                    <a:pt x="219273" y="115388"/>
                  </a:lnTo>
                  <a:lnTo>
                    <a:pt x="263577" y="280735"/>
                  </a:lnTo>
                  <a:lnTo>
                    <a:pt x="302145" y="277484"/>
                  </a:lnTo>
                  <a:cubicBezTo>
                    <a:pt x="331382" y="275019"/>
                    <a:pt x="357082" y="296723"/>
                    <a:pt x="359547" y="325960"/>
                  </a:cubicBezTo>
                  <a:lnTo>
                    <a:pt x="359546" y="325960"/>
                  </a:lnTo>
                  <a:cubicBezTo>
                    <a:pt x="362011" y="355198"/>
                    <a:pt x="340307" y="380898"/>
                    <a:pt x="311070" y="383362"/>
                  </a:cubicBezTo>
                  <a:lnTo>
                    <a:pt x="243372" y="389069"/>
                  </a:lnTo>
                  <a:cubicBezTo>
                    <a:pt x="236063" y="389685"/>
                    <a:pt x="228974" y="388790"/>
                    <a:pt x="222415" y="386645"/>
                  </a:cubicBezTo>
                  <a:lnTo>
                    <a:pt x="220596" y="385631"/>
                  </a:lnTo>
                  <a:lnTo>
                    <a:pt x="199239" y="384890"/>
                  </a:lnTo>
                  <a:cubicBezTo>
                    <a:pt x="188835" y="381298"/>
                    <a:pt x="179576" y="374745"/>
                    <a:pt x="172732" y="365962"/>
                  </a:cubicBezTo>
                  <a:lnTo>
                    <a:pt x="171540" y="363563"/>
                  </a:lnTo>
                  <a:lnTo>
                    <a:pt x="167644" y="369290"/>
                  </a:lnTo>
                  <a:cubicBezTo>
                    <a:pt x="150815" y="350472"/>
                    <a:pt x="90316" y="271149"/>
                    <a:pt x="70564" y="250655"/>
                  </a:cubicBezTo>
                  <a:lnTo>
                    <a:pt x="49133" y="246328"/>
                  </a:lnTo>
                  <a:cubicBezTo>
                    <a:pt x="20260" y="234116"/>
                    <a:pt x="0" y="205526"/>
                    <a:pt x="0" y="172204"/>
                  </a:cubicBezTo>
                  <a:lnTo>
                    <a:pt x="0" y="80446"/>
                  </a:lnTo>
                  <a:cubicBezTo>
                    <a:pt x="0" y="47124"/>
                    <a:pt x="20260" y="18534"/>
                    <a:pt x="49133" y="6322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370" name="グループ化 369">
            <a:extLst>
              <a:ext uri="{FF2B5EF4-FFF2-40B4-BE49-F238E27FC236}">
                <a16:creationId xmlns:a16="http://schemas.microsoft.com/office/drawing/2014/main" id="{2443CB06-A7AA-4689-9A38-96FBB267951F}"/>
              </a:ext>
            </a:extLst>
          </p:cNvPr>
          <p:cNvGrpSpPr/>
          <p:nvPr/>
        </p:nvGrpSpPr>
        <p:grpSpPr>
          <a:xfrm>
            <a:off x="2726057" y="3789283"/>
            <a:ext cx="1749763" cy="1549005"/>
            <a:chOff x="2103569" y="1688060"/>
            <a:chExt cx="999856" cy="885138"/>
          </a:xfrm>
        </p:grpSpPr>
        <p:sp>
          <p:nvSpPr>
            <p:cNvPr id="371" name="角丸四角形 87">
              <a:extLst>
                <a:ext uri="{FF2B5EF4-FFF2-40B4-BE49-F238E27FC236}">
                  <a16:creationId xmlns:a16="http://schemas.microsoft.com/office/drawing/2014/main" id="{E0B7D3D7-3EE0-4269-B7B9-E996D7F0962E}"/>
                </a:ext>
              </a:extLst>
            </p:cNvPr>
            <p:cNvSpPr/>
            <p:nvPr/>
          </p:nvSpPr>
          <p:spPr>
            <a:xfrm>
              <a:off x="2454004" y="2154342"/>
              <a:ext cx="485278" cy="418856"/>
            </a:xfrm>
            <a:prstGeom prst="roundRect">
              <a:avLst>
                <a:gd name="adj" fmla="val 50000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72" name="グループ化 371">
              <a:extLst>
                <a:ext uri="{FF2B5EF4-FFF2-40B4-BE49-F238E27FC236}">
                  <a16:creationId xmlns:a16="http://schemas.microsoft.com/office/drawing/2014/main" id="{BC93AB8E-A746-42C6-9BAA-16ED3190ED98}"/>
                </a:ext>
              </a:extLst>
            </p:cNvPr>
            <p:cNvGrpSpPr/>
            <p:nvPr/>
          </p:nvGrpSpPr>
          <p:grpSpPr>
            <a:xfrm>
              <a:off x="2103569" y="1688060"/>
              <a:ext cx="999856" cy="776200"/>
              <a:chOff x="2397394" y="5773826"/>
              <a:chExt cx="999856" cy="776200"/>
            </a:xfrm>
          </p:grpSpPr>
          <p:grpSp>
            <p:nvGrpSpPr>
              <p:cNvPr id="373" name="グループ化 372">
                <a:extLst>
                  <a:ext uri="{FF2B5EF4-FFF2-40B4-BE49-F238E27FC236}">
                    <a16:creationId xmlns:a16="http://schemas.microsoft.com/office/drawing/2014/main" id="{66202ED2-6ADA-4118-AA05-E8D94EB161AC}"/>
                  </a:ext>
                </a:extLst>
              </p:cNvPr>
              <p:cNvGrpSpPr/>
              <p:nvPr/>
            </p:nvGrpSpPr>
            <p:grpSpPr>
              <a:xfrm>
                <a:off x="2495855" y="5937068"/>
                <a:ext cx="901395" cy="612958"/>
                <a:chOff x="2495855" y="5937068"/>
                <a:chExt cx="901395" cy="612958"/>
              </a:xfrm>
            </p:grpSpPr>
            <p:sp>
              <p:nvSpPr>
                <p:cNvPr id="375" name="角丸四角形 100">
                  <a:extLst>
                    <a:ext uri="{FF2B5EF4-FFF2-40B4-BE49-F238E27FC236}">
                      <a16:creationId xmlns:a16="http://schemas.microsoft.com/office/drawing/2014/main" id="{FE50256C-2426-43CE-A2FE-375944AF5B34}"/>
                    </a:ext>
                  </a:extLst>
                </p:cNvPr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6" name="角丸四角形 101">
                  <a:extLst>
                    <a:ext uri="{FF2B5EF4-FFF2-40B4-BE49-F238E27FC236}">
                      <a16:creationId xmlns:a16="http://schemas.microsoft.com/office/drawing/2014/main" id="{4ADC8F17-2FB0-48FF-A2E8-AF1525D95EA5}"/>
                    </a:ext>
                  </a:extLst>
                </p:cNvPr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7" name="角丸四角形 102">
                  <a:extLst>
                    <a:ext uri="{FF2B5EF4-FFF2-40B4-BE49-F238E27FC236}">
                      <a16:creationId xmlns:a16="http://schemas.microsoft.com/office/drawing/2014/main" id="{95287B01-6AFA-4440-9230-B0F4096ACD75}"/>
                    </a:ext>
                  </a:extLst>
                </p:cNvPr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8" name="角丸四角形 103">
                  <a:extLst>
                    <a:ext uri="{FF2B5EF4-FFF2-40B4-BE49-F238E27FC236}">
                      <a16:creationId xmlns:a16="http://schemas.microsoft.com/office/drawing/2014/main" id="{03E57B9E-52B2-428F-8140-799834BCCA80}"/>
                    </a:ext>
                  </a:extLst>
                </p:cNvPr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9" name="角丸四角形 105">
                  <a:extLst>
                    <a:ext uri="{FF2B5EF4-FFF2-40B4-BE49-F238E27FC236}">
                      <a16:creationId xmlns:a16="http://schemas.microsoft.com/office/drawing/2014/main" id="{4D96CE4A-36CD-4BD0-9D9C-3F740CC0F8B8}"/>
                    </a:ext>
                  </a:extLst>
                </p:cNvPr>
                <p:cNvSpPr/>
                <p:nvPr/>
              </p:nvSpPr>
              <p:spPr>
                <a:xfrm rot="5400000">
                  <a:off x="2698889" y="6063109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80" name="角丸四角形 106">
                  <a:extLst>
                    <a:ext uri="{FF2B5EF4-FFF2-40B4-BE49-F238E27FC236}">
                      <a16:creationId xmlns:a16="http://schemas.microsoft.com/office/drawing/2014/main" id="{B4FE1B7A-788C-49F4-AE1C-2E7DA6C8A933}"/>
                    </a:ext>
                  </a:extLst>
                </p:cNvPr>
                <p:cNvSpPr/>
                <p:nvPr/>
              </p:nvSpPr>
              <p:spPr>
                <a:xfrm rot="5400000">
                  <a:off x="2902499" y="606311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81" name="角丸四角形 107">
                  <a:extLst>
                    <a:ext uri="{FF2B5EF4-FFF2-40B4-BE49-F238E27FC236}">
                      <a16:creationId xmlns:a16="http://schemas.microsoft.com/office/drawing/2014/main" id="{5185A369-EC2D-4353-8158-81A987BB9B41}"/>
                    </a:ext>
                  </a:extLst>
                </p:cNvPr>
                <p:cNvSpPr/>
                <p:nvPr/>
              </p:nvSpPr>
              <p:spPr>
                <a:xfrm rot="5400000">
                  <a:off x="3115095" y="6074009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82" name="角丸四角形 108">
                  <a:extLst>
                    <a:ext uri="{FF2B5EF4-FFF2-40B4-BE49-F238E27FC236}">
                      <a16:creationId xmlns:a16="http://schemas.microsoft.com/office/drawing/2014/main" id="{80C6EBE2-23B9-42C4-8196-C32440CACE0F}"/>
                    </a:ext>
                  </a:extLst>
                </p:cNvPr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83" name="角丸四角形 104">
                  <a:extLst>
                    <a:ext uri="{FF2B5EF4-FFF2-40B4-BE49-F238E27FC236}">
                      <a16:creationId xmlns:a16="http://schemas.microsoft.com/office/drawing/2014/main" id="{D31DC4A3-6B5A-4D08-8422-686D60A25D78}"/>
                    </a:ext>
                  </a:extLst>
                </p:cNvPr>
                <p:cNvSpPr/>
                <p:nvPr/>
              </p:nvSpPr>
              <p:spPr>
                <a:xfrm rot="20732390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374" name="円/楕円 99">
                <a:extLst>
                  <a:ext uri="{FF2B5EF4-FFF2-40B4-BE49-F238E27FC236}">
                    <a16:creationId xmlns:a16="http://schemas.microsoft.com/office/drawing/2014/main" id="{132B9A5D-48B3-43D0-B779-4AB13F720CC2}"/>
                  </a:ext>
                </a:extLst>
              </p:cNvPr>
              <p:cNvSpPr/>
              <p:nvPr/>
            </p:nvSpPr>
            <p:spPr>
              <a:xfrm>
                <a:off x="2397394" y="5773826"/>
                <a:ext cx="531323" cy="465052"/>
              </a:xfrm>
              <a:prstGeom prst="ellipse">
                <a:avLst/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159" name="テキスト ボックス 158">
            <a:extLst>
              <a:ext uri="{FF2B5EF4-FFF2-40B4-BE49-F238E27FC236}">
                <a16:creationId xmlns:a16="http://schemas.microsoft.com/office/drawing/2014/main" id="{983B4B1F-E542-46ED-9547-FE53CF5A3836}"/>
              </a:ext>
            </a:extLst>
          </p:cNvPr>
          <p:cNvSpPr txBox="1"/>
          <p:nvPr/>
        </p:nvSpPr>
        <p:spPr>
          <a:xfrm>
            <a:off x="406400" y="394265"/>
            <a:ext cx="11379200" cy="221955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防犯カメラ監視中</a:t>
            </a:r>
          </a:p>
        </p:txBody>
      </p:sp>
    </p:spTree>
    <p:extLst>
      <p:ext uri="{BB962C8B-B14F-4D97-AF65-F5344CB8AC3E}">
        <p14:creationId xmlns:p14="http://schemas.microsoft.com/office/powerpoint/2010/main" val="3019459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6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4000"/>
                            </p:stCondLst>
                            <p:childTnLst>
                              <p:par>
                                <p:cTn id="32" presetID="10" presetClass="exit" presetSubtype="0" fill="hold" nodeType="after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" dur="500"/>
                                        <p:tgtEl>
                                          <p:spTgt spid="36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0" presetClass="exit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" dur="500"/>
                                        <p:tgtEl>
                                          <p:spTgt spid="37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10" presetClass="exit" presetSubtype="0" fill="hold" grpId="1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9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9" grpId="0"/>
      <p:bldP spid="159" grpId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テキスト ボックス 158">
            <a:extLst>
              <a:ext uri="{FF2B5EF4-FFF2-40B4-BE49-F238E27FC236}">
                <a16:creationId xmlns:a16="http://schemas.microsoft.com/office/drawing/2014/main" id="{983B4B1F-E542-46ED-9547-FE53CF5A3836}"/>
              </a:ext>
            </a:extLst>
          </p:cNvPr>
          <p:cNvSpPr txBox="1"/>
          <p:nvPr/>
        </p:nvSpPr>
        <p:spPr>
          <a:xfrm>
            <a:off x="406400" y="2588504"/>
            <a:ext cx="11379200" cy="221955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rgbClr val="FFFF00"/>
                </a:solidFill>
                <a:latin typeface="+mj-ea"/>
                <a:ea typeface="+mj-ea"/>
              </a:rPr>
              <a:t>防犯カメラ監視中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BDCDF6CE-291A-4BF1-BEA0-43079A6459AA}"/>
              </a:ext>
            </a:extLst>
          </p:cNvPr>
          <p:cNvGrpSpPr/>
          <p:nvPr/>
        </p:nvGrpSpPr>
        <p:grpSpPr>
          <a:xfrm>
            <a:off x="8987969" y="0"/>
            <a:ext cx="2344405" cy="2393885"/>
            <a:chOff x="6950190" y="323655"/>
            <a:chExt cx="3328522" cy="3398772"/>
          </a:xfrm>
        </p:grpSpPr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7B49EC2F-3110-48AD-B726-75F1CEC287DB}"/>
                </a:ext>
              </a:extLst>
            </p:cNvPr>
            <p:cNvGrpSpPr/>
            <p:nvPr/>
          </p:nvGrpSpPr>
          <p:grpSpPr>
            <a:xfrm>
              <a:off x="7886545" y="2910364"/>
              <a:ext cx="677803" cy="812063"/>
              <a:chOff x="3872880" y="3616108"/>
              <a:chExt cx="677803" cy="812063"/>
            </a:xfrm>
          </p:grpSpPr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8723DB08-9BBC-43B2-B3C2-23CE6C64C0BC}"/>
                  </a:ext>
                </a:extLst>
              </p:cNvPr>
              <p:cNvSpPr/>
              <p:nvPr/>
            </p:nvSpPr>
            <p:spPr bwMode="auto">
              <a:xfrm>
                <a:off x="4142910" y="3616108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1" name="四角形: 角を丸くする 80">
                <a:extLst>
                  <a:ext uri="{FF2B5EF4-FFF2-40B4-BE49-F238E27FC236}">
                    <a16:creationId xmlns:a16="http://schemas.microsoft.com/office/drawing/2014/main" id="{1D5077D5-3022-4201-8ED3-0D7B6229674B}"/>
                  </a:ext>
                </a:extLst>
              </p:cNvPr>
              <p:cNvSpPr/>
              <p:nvPr/>
            </p:nvSpPr>
            <p:spPr bwMode="auto">
              <a:xfrm>
                <a:off x="4078443" y="4122886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965C1C54-AA01-48B7-B0E6-21AA15C9EDA2}"/>
                  </a:ext>
                </a:extLst>
              </p:cNvPr>
              <p:cNvSpPr/>
              <p:nvPr/>
            </p:nvSpPr>
            <p:spPr bwMode="auto">
              <a:xfrm>
                <a:off x="3872880" y="4201227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9F0560EE-6856-441E-993B-D20C3D97F633}"/>
                </a:ext>
              </a:extLst>
            </p:cNvPr>
            <p:cNvGrpSpPr/>
            <p:nvPr/>
          </p:nvGrpSpPr>
          <p:grpSpPr>
            <a:xfrm rot="18900000" flipH="1">
              <a:off x="9600909" y="2335728"/>
              <a:ext cx="677803" cy="812063"/>
              <a:chOff x="3872880" y="3616108"/>
              <a:chExt cx="677803" cy="812063"/>
            </a:xfrm>
          </p:grpSpPr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74CA81CA-4A97-41B7-9D9C-46DC3B37B42F}"/>
                  </a:ext>
                </a:extLst>
              </p:cNvPr>
              <p:cNvSpPr/>
              <p:nvPr/>
            </p:nvSpPr>
            <p:spPr bwMode="auto">
              <a:xfrm>
                <a:off x="4142910" y="3616108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8" name="四角形: 角を丸くする 77">
                <a:extLst>
                  <a:ext uri="{FF2B5EF4-FFF2-40B4-BE49-F238E27FC236}">
                    <a16:creationId xmlns:a16="http://schemas.microsoft.com/office/drawing/2014/main" id="{25972315-A841-4FD4-8362-9310EC156391}"/>
                  </a:ext>
                </a:extLst>
              </p:cNvPr>
              <p:cNvSpPr/>
              <p:nvPr/>
            </p:nvSpPr>
            <p:spPr bwMode="auto">
              <a:xfrm>
                <a:off x="4078443" y="4122886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F40EEF15-F9E6-48A9-BA6A-89FB13174873}"/>
                  </a:ext>
                </a:extLst>
              </p:cNvPr>
              <p:cNvSpPr/>
              <p:nvPr/>
            </p:nvSpPr>
            <p:spPr bwMode="auto">
              <a:xfrm>
                <a:off x="3872880" y="4201227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38DD20D1-A7D7-464D-8851-B75216DE2B4F}"/>
                </a:ext>
              </a:extLst>
            </p:cNvPr>
            <p:cNvSpPr/>
            <p:nvPr/>
          </p:nvSpPr>
          <p:spPr bwMode="auto">
            <a:xfrm>
              <a:off x="8854393" y="434269"/>
              <a:ext cx="335719" cy="778497"/>
            </a:xfrm>
            <a:custGeom>
              <a:avLst/>
              <a:gdLst>
                <a:gd name="connsiteX0" fmla="*/ 385027 w 385027"/>
                <a:gd name="connsiteY0" fmla="*/ 0 h 892837"/>
                <a:gd name="connsiteX1" fmla="*/ 385027 w 385027"/>
                <a:gd name="connsiteY1" fmla="*/ 75973 h 892837"/>
                <a:gd name="connsiteX2" fmla="*/ 297418 w 385027"/>
                <a:gd name="connsiteY2" fmla="*/ 132852 h 892837"/>
                <a:gd name="connsiteX3" fmla="*/ 60087 w 385027"/>
                <a:gd name="connsiteY3" fmla="*/ 666766 h 892837"/>
                <a:gd name="connsiteX4" fmla="*/ 71024 w 385027"/>
                <a:gd name="connsiteY4" fmla="*/ 796530 h 892837"/>
                <a:gd name="connsiteX5" fmla="*/ 96017 w 385027"/>
                <a:gd name="connsiteY5" fmla="*/ 892837 h 892837"/>
                <a:gd name="connsiteX6" fmla="*/ 33392 w 385027"/>
                <a:gd name="connsiteY6" fmla="*/ 892837 h 892837"/>
                <a:gd name="connsiteX7" fmla="*/ 12157 w 385027"/>
                <a:gd name="connsiteY7" fmla="*/ 811015 h 892837"/>
                <a:gd name="connsiteX8" fmla="*/ 0 w 385027"/>
                <a:gd name="connsiteY8" fmla="*/ 666766 h 892837"/>
                <a:gd name="connsiteX9" fmla="*/ 365468 w 385027"/>
                <a:gd name="connsiteY9" fmla="*/ 7262 h 892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85027" h="892837">
                  <a:moveTo>
                    <a:pt x="385027" y="0"/>
                  </a:moveTo>
                  <a:lnTo>
                    <a:pt x="385027" y="75973"/>
                  </a:lnTo>
                  <a:lnTo>
                    <a:pt x="297418" y="132852"/>
                  </a:lnTo>
                  <a:cubicBezTo>
                    <a:pt x="154230" y="248562"/>
                    <a:pt x="60087" y="444514"/>
                    <a:pt x="60087" y="666766"/>
                  </a:cubicBezTo>
                  <a:cubicBezTo>
                    <a:pt x="60087" y="711217"/>
                    <a:pt x="63853" y="754615"/>
                    <a:pt x="71024" y="796530"/>
                  </a:cubicBezTo>
                  <a:lnTo>
                    <a:pt x="96017" y="892837"/>
                  </a:lnTo>
                  <a:lnTo>
                    <a:pt x="33392" y="892837"/>
                  </a:lnTo>
                  <a:lnTo>
                    <a:pt x="12157" y="811015"/>
                  </a:lnTo>
                  <a:cubicBezTo>
                    <a:pt x="4186" y="764421"/>
                    <a:pt x="0" y="716178"/>
                    <a:pt x="0" y="666766"/>
                  </a:cubicBezTo>
                  <a:cubicBezTo>
                    <a:pt x="0" y="370293"/>
                    <a:pt x="150698" y="115919"/>
                    <a:pt x="365468" y="7262"/>
                  </a:cubicBezTo>
                  <a:close/>
                </a:path>
              </a:pathLst>
            </a:cu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5" name="グループ化 44">
              <a:extLst>
                <a:ext uri="{FF2B5EF4-FFF2-40B4-BE49-F238E27FC236}">
                  <a16:creationId xmlns:a16="http://schemas.microsoft.com/office/drawing/2014/main" id="{8DA96EFF-4AFF-41B4-A2F5-1925504A0FA5}"/>
                </a:ext>
              </a:extLst>
            </p:cNvPr>
            <p:cNvGrpSpPr/>
            <p:nvPr/>
          </p:nvGrpSpPr>
          <p:grpSpPr>
            <a:xfrm rot="20700000">
              <a:off x="8166160" y="1203764"/>
              <a:ext cx="1287993" cy="1800021"/>
              <a:chOff x="5669353" y="1699890"/>
              <a:chExt cx="1287993" cy="1800021"/>
            </a:xfrm>
          </p:grpSpPr>
          <p:grpSp>
            <p:nvGrpSpPr>
              <p:cNvPr id="66" name="グループ化 65">
                <a:extLst>
                  <a:ext uri="{FF2B5EF4-FFF2-40B4-BE49-F238E27FC236}">
                    <a16:creationId xmlns:a16="http://schemas.microsoft.com/office/drawing/2014/main" id="{D6655167-01E4-4BF4-B657-25CDF1F69322}"/>
                  </a:ext>
                </a:extLst>
              </p:cNvPr>
              <p:cNvGrpSpPr/>
              <p:nvPr/>
            </p:nvGrpSpPr>
            <p:grpSpPr>
              <a:xfrm>
                <a:off x="5669353" y="1699890"/>
                <a:ext cx="1287993" cy="1800021"/>
                <a:chOff x="4164403" y="1699890"/>
                <a:chExt cx="1287993" cy="1800021"/>
              </a:xfrm>
            </p:grpSpPr>
            <p:sp>
              <p:nvSpPr>
                <p:cNvPr id="69" name="フリーフォーム: 図形 68">
                  <a:extLst>
                    <a:ext uri="{FF2B5EF4-FFF2-40B4-BE49-F238E27FC236}">
                      <a16:creationId xmlns:a16="http://schemas.microsoft.com/office/drawing/2014/main" id="{ADA01D5B-5619-42C0-957C-218934E38524}"/>
                    </a:ext>
                  </a:extLst>
                </p:cNvPr>
                <p:cNvSpPr/>
                <p:nvPr/>
              </p:nvSpPr>
              <p:spPr bwMode="auto">
                <a:xfrm>
                  <a:off x="4166707" y="1699890"/>
                  <a:ext cx="1285689" cy="1774115"/>
                </a:xfrm>
                <a:custGeom>
                  <a:avLst/>
                  <a:gdLst>
                    <a:gd name="connsiteX0" fmla="*/ 212350 w 1285689"/>
                    <a:gd name="connsiteY0" fmla="*/ 0 h 1774115"/>
                    <a:gd name="connsiteX1" fmla="*/ 1073340 w 1285689"/>
                    <a:gd name="connsiteY1" fmla="*/ 0 h 1774115"/>
                    <a:gd name="connsiteX2" fmla="*/ 1156614 w 1285689"/>
                    <a:gd name="connsiteY2" fmla="*/ 34493 h 1774115"/>
                    <a:gd name="connsiteX3" fmla="*/ 1178267 w 1285689"/>
                    <a:gd name="connsiteY3" fmla="*/ 66609 h 1774115"/>
                    <a:gd name="connsiteX4" fmla="*/ 1179092 w 1285689"/>
                    <a:gd name="connsiteY4" fmla="*/ 66609 h 1774115"/>
                    <a:gd name="connsiteX5" fmla="*/ 1264924 w 1285689"/>
                    <a:gd name="connsiteY5" fmla="*/ 219438 h 1774115"/>
                    <a:gd name="connsiteX6" fmla="*/ 1261735 w 1285689"/>
                    <a:gd name="connsiteY6" fmla="*/ 219438 h 1774115"/>
                    <a:gd name="connsiteX7" fmla="*/ 1278839 w 1285689"/>
                    <a:gd name="connsiteY7" fmla="*/ 255018 h 1774115"/>
                    <a:gd name="connsiteX8" fmla="*/ 1285689 w 1285689"/>
                    <a:gd name="connsiteY8" fmla="*/ 300327 h 1774115"/>
                    <a:gd name="connsiteX9" fmla="*/ 1285689 w 1285689"/>
                    <a:gd name="connsiteY9" fmla="*/ 1621748 h 1774115"/>
                    <a:gd name="connsiteX10" fmla="*/ 1133322 w 1285689"/>
                    <a:gd name="connsiteY10" fmla="*/ 1774115 h 1774115"/>
                    <a:gd name="connsiteX11" fmla="*/ 152367 w 1285689"/>
                    <a:gd name="connsiteY11" fmla="*/ 1774115 h 1774115"/>
                    <a:gd name="connsiteX12" fmla="*/ 0 w 1285689"/>
                    <a:gd name="connsiteY12" fmla="*/ 1621748 h 1774115"/>
                    <a:gd name="connsiteX13" fmla="*/ 0 w 1285689"/>
                    <a:gd name="connsiteY13" fmla="*/ 300327 h 1774115"/>
                    <a:gd name="connsiteX14" fmla="*/ 6850 w 1285689"/>
                    <a:gd name="connsiteY14" fmla="*/ 255018 h 1774115"/>
                    <a:gd name="connsiteX15" fmla="*/ 23955 w 1285689"/>
                    <a:gd name="connsiteY15" fmla="*/ 219438 h 1774115"/>
                    <a:gd name="connsiteX16" fmla="*/ 22321 w 1285689"/>
                    <a:gd name="connsiteY16" fmla="*/ 219438 h 1774115"/>
                    <a:gd name="connsiteX17" fmla="*/ 103092 w 1285689"/>
                    <a:gd name="connsiteY17" fmla="*/ 75621 h 1774115"/>
                    <a:gd name="connsiteX18" fmla="*/ 103838 w 1285689"/>
                    <a:gd name="connsiteY18" fmla="*/ 71927 h 1774115"/>
                    <a:gd name="connsiteX19" fmla="*/ 212350 w 1285689"/>
                    <a:gd name="connsiteY19" fmla="*/ 0 h 17741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1285689" h="1774115">
                      <a:moveTo>
                        <a:pt x="212350" y="0"/>
                      </a:moveTo>
                      <a:lnTo>
                        <a:pt x="1073340" y="0"/>
                      </a:lnTo>
                      <a:cubicBezTo>
                        <a:pt x="1105861" y="0"/>
                        <a:pt x="1135303" y="13181"/>
                        <a:pt x="1156614" y="34493"/>
                      </a:cubicBezTo>
                      <a:lnTo>
                        <a:pt x="1178267" y="66609"/>
                      </a:lnTo>
                      <a:lnTo>
                        <a:pt x="1179092" y="66609"/>
                      </a:lnTo>
                      <a:lnTo>
                        <a:pt x="1264924" y="219438"/>
                      </a:lnTo>
                      <a:lnTo>
                        <a:pt x="1261735" y="219438"/>
                      </a:lnTo>
                      <a:lnTo>
                        <a:pt x="1278839" y="255018"/>
                      </a:lnTo>
                      <a:cubicBezTo>
                        <a:pt x="1283291" y="269331"/>
                        <a:pt x="1285689" y="284549"/>
                        <a:pt x="1285689" y="300327"/>
                      </a:cubicBezTo>
                      <a:lnTo>
                        <a:pt x="1285689" y="1621748"/>
                      </a:lnTo>
                      <a:cubicBezTo>
                        <a:pt x="1285689" y="1705898"/>
                        <a:pt x="1217472" y="1774115"/>
                        <a:pt x="1133322" y="1774115"/>
                      </a:cubicBezTo>
                      <a:lnTo>
                        <a:pt x="152367" y="1774115"/>
                      </a:lnTo>
                      <a:cubicBezTo>
                        <a:pt x="68217" y="1774115"/>
                        <a:pt x="0" y="1705898"/>
                        <a:pt x="0" y="1621748"/>
                      </a:cubicBezTo>
                      <a:lnTo>
                        <a:pt x="0" y="300327"/>
                      </a:lnTo>
                      <a:cubicBezTo>
                        <a:pt x="0" y="284549"/>
                        <a:pt x="2398" y="269331"/>
                        <a:pt x="6850" y="255018"/>
                      </a:cubicBezTo>
                      <a:lnTo>
                        <a:pt x="23955" y="219438"/>
                      </a:lnTo>
                      <a:lnTo>
                        <a:pt x="22321" y="219438"/>
                      </a:lnTo>
                      <a:lnTo>
                        <a:pt x="103092" y="75621"/>
                      </a:lnTo>
                      <a:lnTo>
                        <a:pt x="103838" y="71927"/>
                      </a:lnTo>
                      <a:cubicBezTo>
                        <a:pt x="121716" y="29658"/>
                        <a:pt x="163570" y="0"/>
                        <a:pt x="212350" y="0"/>
                      </a:cubicBezTo>
                      <a:close/>
                    </a:path>
                  </a:pathLst>
                </a:custGeom>
                <a:solidFill>
                  <a:srgbClr val="808080">
                    <a:lumMod val="20000"/>
                    <a:lumOff val="80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0" name="四角形: 角を丸くする 69">
                  <a:extLst>
                    <a:ext uri="{FF2B5EF4-FFF2-40B4-BE49-F238E27FC236}">
                      <a16:creationId xmlns:a16="http://schemas.microsoft.com/office/drawing/2014/main" id="{27159D44-6A03-4E63-BD6C-1737A7371634}"/>
                    </a:ext>
                  </a:extLst>
                </p:cNvPr>
                <p:cNvSpPr/>
                <p:nvPr/>
              </p:nvSpPr>
              <p:spPr bwMode="auto">
                <a:xfrm>
                  <a:off x="4164403" y="1873756"/>
                  <a:ext cx="1285689" cy="1626155"/>
                </a:xfrm>
                <a:prstGeom prst="roundRect">
                  <a:avLst>
                    <a:gd name="adj" fmla="val 11851"/>
                  </a:avLst>
                </a:prstGeom>
                <a:solidFill>
                  <a:srgbClr val="FFFFFF">
                    <a:lumMod val="8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1" name="楕円 70">
                  <a:extLst>
                    <a:ext uri="{FF2B5EF4-FFF2-40B4-BE49-F238E27FC236}">
                      <a16:creationId xmlns:a16="http://schemas.microsoft.com/office/drawing/2014/main" id="{114A80AB-56C6-4A36-B04A-F5ECEB011AB1}"/>
                    </a:ext>
                  </a:extLst>
                </p:cNvPr>
                <p:cNvSpPr/>
                <p:nvPr/>
              </p:nvSpPr>
              <p:spPr bwMode="auto">
                <a:xfrm>
                  <a:off x="5135562" y="3016909"/>
                  <a:ext cx="117476" cy="11747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72" name="グループ化 71">
                  <a:extLst>
                    <a:ext uri="{FF2B5EF4-FFF2-40B4-BE49-F238E27FC236}">
                      <a16:creationId xmlns:a16="http://schemas.microsoft.com/office/drawing/2014/main" id="{63E093EE-E386-42BA-8F61-02D33E38D82B}"/>
                    </a:ext>
                  </a:extLst>
                </p:cNvPr>
                <p:cNvGrpSpPr/>
                <p:nvPr/>
              </p:nvGrpSpPr>
              <p:grpSpPr>
                <a:xfrm>
                  <a:off x="4429347" y="2272442"/>
                  <a:ext cx="757016" cy="864612"/>
                  <a:chOff x="4376960" y="2134172"/>
                  <a:chExt cx="861790" cy="984278"/>
                </a:xfrm>
              </p:grpSpPr>
              <p:sp>
                <p:nvSpPr>
                  <p:cNvPr id="73" name="フリーフォーム: 図形 72">
                    <a:extLst>
                      <a:ext uri="{FF2B5EF4-FFF2-40B4-BE49-F238E27FC236}">
                        <a16:creationId xmlns:a16="http://schemas.microsoft.com/office/drawing/2014/main" id="{A99D790F-6B28-43C8-B159-8BEE7DFD1A4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134172"/>
                    <a:ext cx="861790" cy="971325"/>
                  </a:xfrm>
                  <a:custGeom>
                    <a:avLst/>
                    <a:gdLst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5521 w 861790"/>
                      <a:gd name="connsiteY6" fmla="*/ 485663 h 971325"/>
                      <a:gd name="connsiteX7" fmla="*/ 0 w 861790"/>
                      <a:gd name="connsiteY7" fmla="*/ 430894 h 971325"/>
                      <a:gd name="connsiteX8" fmla="*/ 430895 w 861790"/>
                      <a:gd name="connsiteY8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0 w 861790"/>
                      <a:gd name="connsiteY6" fmla="*/ 430894 h 971325"/>
                      <a:gd name="connsiteX7" fmla="*/ 430895 w 861790"/>
                      <a:gd name="connsiteY7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61790 w 861790"/>
                      <a:gd name="connsiteY2" fmla="*/ 540431 h 971325"/>
                      <a:gd name="connsiteX3" fmla="*/ 430895 w 861790"/>
                      <a:gd name="connsiteY3" fmla="*/ 971325 h 971325"/>
                      <a:gd name="connsiteX4" fmla="*/ 0 w 861790"/>
                      <a:gd name="connsiteY4" fmla="*/ 540431 h 971325"/>
                      <a:gd name="connsiteX5" fmla="*/ 0 w 861790"/>
                      <a:gd name="connsiteY5" fmla="*/ 430894 h 971325"/>
                      <a:gd name="connsiteX6" fmla="*/ 430895 w 861790"/>
                      <a:gd name="connsiteY6" fmla="*/ 0 h 9713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861790" h="971325">
                        <a:moveTo>
                          <a:pt x="430895" y="0"/>
                        </a:moveTo>
                        <a:cubicBezTo>
                          <a:pt x="668872" y="0"/>
                          <a:pt x="861790" y="192918"/>
                          <a:pt x="861790" y="430894"/>
                        </a:cubicBezTo>
                        <a:lnTo>
                          <a:pt x="861790" y="540431"/>
                        </a:lnTo>
                        <a:cubicBezTo>
                          <a:pt x="861790" y="778407"/>
                          <a:pt x="668872" y="971325"/>
                          <a:pt x="430895" y="971325"/>
                        </a:cubicBezTo>
                        <a:cubicBezTo>
                          <a:pt x="192918" y="971325"/>
                          <a:pt x="0" y="778407"/>
                          <a:pt x="0" y="540431"/>
                        </a:cubicBezTo>
                        <a:lnTo>
                          <a:pt x="0" y="430894"/>
                        </a:lnTo>
                        <a:cubicBezTo>
                          <a:pt x="0" y="192918"/>
                          <a:pt x="192918" y="0"/>
                          <a:pt x="430895" y="0"/>
                        </a:cubicBezTo>
                        <a:close/>
                      </a:path>
                    </a:pathLst>
                  </a:custGeom>
                  <a:solidFill>
                    <a:srgbClr val="000000">
                      <a:lumMod val="65000"/>
                      <a:lumOff val="3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4" name="楕円 73">
                    <a:extLst>
                      <a:ext uri="{FF2B5EF4-FFF2-40B4-BE49-F238E27FC236}">
                        <a16:creationId xmlns:a16="http://schemas.microsoft.com/office/drawing/2014/main" id="{32653130-54C4-4B43-AC8E-E033B18949C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256662"/>
                    <a:ext cx="861790" cy="861788"/>
                  </a:xfrm>
                  <a:prstGeom prst="ellipse">
                    <a:avLst/>
                  </a:prstGeom>
                  <a:solidFill>
                    <a:srgbClr val="000000">
                      <a:lumMod val="75000"/>
                      <a:lumOff val="2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5" name="楕円 74">
                    <a:extLst>
                      <a:ext uri="{FF2B5EF4-FFF2-40B4-BE49-F238E27FC236}">
                        <a16:creationId xmlns:a16="http://schemas.microsoft.com/office/drawing/2014/main" id="{704EF0D8-8F7A-4BD3-AD97-B6A4EC1A9B8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59907" y="2338316"/>
                    <a:ext cx="698482" cy="698480"/>
                  </a:xfrm>
                  <a:prstGeom prst="ellipse">
                    <a:avLst/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6" name="楕円 75">
                    <a:extLst>
                      <a:ext uri="{FF2B5EF4-FFF2-40B4-BE49-F238E27FC236}">
                        <a16:creationId xmlns:a16="http://schemas.microsoft.com/office/drawing/2014/main" id="{A65A7C97-D048-4798-8F83-64B4865ADCA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525596" y="2404005"/>
                    <a:ext cx="567104" cy="567102"/>
                  </a:xfrm>
                  <a:prstGeom prst="ellipse">
                    <a:avLst/>
                  </a:prstGeom>
                  <a:solidFill>
                    <a:srgbClr val="00B0F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13230CCF-9549-4EB7-B82C-A0D34EC0E5F0}"/>
                  </a:ext>
                </a:extLst>
              </p:cNvPr>
              <p:cNvSpPr/>
              <p:nvPr/>
            </p:nvSpPr>
            <p:spPr bwMode="auto">
              <a:xfrm>
                <a:off x="6113409" y="2643647"/>
                <a:ext cx="404072" cy="229798"/>
              </a:xfrm>
              <a:custGeom>
                <a:avLst/>
                <a:gdLst>
                  <a:gd name="connsiteX0" fmla="*/ 325668 w 651336"/>
                  <a:gd name="connsiteY0" fmla="*/ 0 h 370417"/>
                  <a:gd name="connsiteX1" fmla="*/ 650859 w 651336"/>
                  <a:gd name="connsiteY1" fmla="*/ 183896 h 370417"/>
                  <a:gd name="connsiteX2" fmla="*/ 651336 w 651336"/>
                  <a:gd name="connsiteY2" fmla="*/ 185209 h 370417"/>
                  <a:gd name="connsiteX3" fmla="*/ 650859 w 651336"/>
                  <a:gd name="connsiteY3" fmla="*/ 186521 h 370417"/>
                  <a:gd name="connsiteX4" fmla="*/ 325668 w 651336"/>
                  <a:gd name="connsiteY4" fmla="*/ 370417 h 370417"/>
                  <a:gd name="connsiteX5" fmla="*/ 478 w 651336"/>
                  <a:gd name="connsiteY5" fmla="*/ 186521 h 370417"/>
                  <a:gd name="connsiteX6" fmla="*/ 0 w 651336"/>
                  <a:gd name="connsiteY6" fmla="*/ 185209 h 370417"/>
                  <a:gd name="connsiteX7" fmla="*/ 478 w 651336"/>
                  <a:gd name="connsiteY7" fmla="*/ 183896 h 370417"/>
                  <a:gd name="connsiteX8" fmla="*/ 325668 w 651336"/>
                  <a:gd name="connsiteY8" fmla="*/ 0 h 3704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51336" h="370417">
                    <a:moveTo>
                      <a:pt x="325668" y="0"/>
                    </a:moveTo>
                    <a:cubicBezTo>
                      <a:pt x="471855" y="0"/>
                      <a:pt x="597282" y="75828"/>
                      <a:pt x="650859" y="183896"/>
                    </a:cubicBezTo>
                    <a:lnTo>
                      <a:pt x="651336" y="185209"/>
                    </a:lnTo>
                    <a:lnTo>
                      <a:pt x="650859" y="186521"/>
                    </a:lnTo>
                    <a:cubicBezTo>
                      <a:pt x="597282" y="294589"/>
                      <a:pt x="471855" y="370417"/>
                      <a:pt x="325668" y="370417"/>
                    </a:cubicBezTo>
                    <a:cubicBezTo>
                      <a:pt x="179482" y="370417"/>
                      <a:pt x="54055" y="294589"/>
                      <a:pt x="478" y="186521"/>
                    </a:cubicBezTo>
                    <a:lnTo>
                      <a:pt x="0" y="185209"/>
                    </a:lnTo>
                    <a:lnTo>
                      <a:pt x="478" y="183896"/>
                    </a:lnTo>
                    <a:cubicBezTo>
                      <a:pt x="54055" y="75828"/>
                      <a:pt x="179482" y="0"/>
                      <a:pt x="325668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8" name="楕円 67">
                <a:extLst>
                  <a:ext uri="{FF2B5EF4-FFF2-40B4-BE49-F238E27FC236}">
                    <a16:creationId xmlns:a16="http://schemas.microsoft.com/office/drawing/2014/main" id="{606CB0E5-BF48-4169-885F-293B3853A98D}"/>
                  </a:ext>
                </a:extLst>
              </p:cNvPr>
              <p:cNvSpPr/>
              <p:nvPr/>
            </p:nvSpPr>
            <p:spPr bwMode="auto">
              <a:xfrm>
                <a:off x="6230211" y="2671498"/>
                <a:ext cx="174096" cy="174096"/>
              </a:xfrm>
              <a:prstGeom prst="ellipse">
                <a:avLst/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46" name="フリーフォーム 3005">
              <a:extLst>
                <a:ext uri="{FF2B5EF4-FFF2-40B4-BE49-F238E27FC236}">
                  <a16:creationId xmlns:a16="http://schemas.microsoft.com/office/drawing/2014/main" id="{69B1EB00-29B0-49B3-BE29-796B20967891}"/>
                </a:ext>
              </a:extLst>
            </p:cNvPr>
            <p:cNvSpPr/>
            <p:nvPr/>
          </p:nvSpPr>
          <p:spPr>
            <a:xfrm rot="9900000" flipH="1">
              <a:off x="9255886" y="1028990"/>
              <a:ext cx="624338" cy="652500"/>
            </a:xfrm>
            <a:custGeom>
              <a:avLst/>
              <a:gdLst>
                <a:gd name="connsiteX0" fmla="*/ 1199901 w 1199901"/>
                <a:gd name="connsiteY0" fmla="*/ 972391 h 972391"/>
                <a:gd name="connsiteX1" fmla="*/ 876051 w 1199901"/>
                <a:gd name="connsiteY1" fmla="*/ 972391 h 972391"/>
                <a:gd name="connsiteX2" fmla="*/ 876051 w 1199901"/>
                <a:gd name="connsiteY2" fmla="*/ 330200 h 972391"/>
                <a:gd name="connsiteX3" fmla="*/ 165100 w 1199901"/>
                <a:gd name="connsiteY3" fmla="*/ 330200 h 972391"/>
                <a:gd name="connsiteX4" fmla="*/ 0 w 1199901"/>
                <a:gd name="connsiteY4" fmla="*/ 165100 h 972391"/>
                <a:gd name="connsiteX5" fmla="*/ 165100 w 1199901"/>
                <a:gd name="connsiteY5" fmla="*/ 0 h 972391"/>
                <a:gd name="connsiteX6" fmla="*/ 1030848 w 1199901"/>
                <a:gd name="connsiteY6" fmla="*/ 0 h 972391"/>
                <a:gd name="connsiteX7" fmla="*/ 1095112 w 1199901"/>
                <a:gd name="connsiteY7" fmla="*/ 12974 h 972391"/>
                <a:gd name="connsiteX8" fmla="*/ 1100435 w 1199901"/>
                <a:gd name="connsiteY8" fmla="*/ 16563 h 972391"/>
                <a:gd name="connsiteX9" fmla="*/ 1101005 w 1199901"/>
                <a:gd name="connsiteY9" fmla="*/ 16678 h 972391"/>
                <a:gd name="connsiteX10" fmla="*/ 1199901 w 1199901"/>
                <a:gd name="connsiteY10" fmla="*/ 165878 h 972391"/>
                <a:gd name="connsiteX0" fmla="*/ 0 w 1199901"/>
                <a:gd name="connsiteY0" fmla="*/ 165100 h 972391"/>
                <a:gd name="connsiteX1" fmla="*/ 165100 w 1199901"/>
                <a:gd name="connsiteY1" fmla="*/ 0 h 972391"/>
                <a:gd name="connsiteX2" fmla="*/ 1030848 w 1199901"/>
                <a:gd name="connsiteY2" fmla="*/ 0 h 972391"/>
                <a:gd name="connsiteX3" fmla="*/ 1095112 w 1199901"/>
                <a:gd name="connsiteY3" fmla="*/ 12974 h 972391"/>
                <a:gd name="connsiteX4" fmla="*/ 1100435 w 1199901"/>
                <a:gd name="connsiteY4" fmla="*/ 16563 h 972391"/>
                <a:gd name="connsiteX5" fmla="*/ 1101005 w 1199901"/>
                <a:gd name="connsiteY5" fmla="*/ 16678 h 972391"/>
                <a:gd name="connsiteX6" fmla="*/ 1199901 w 1199901"/>
                <a:gd name="connsiteY6" fmla="*/ 165878 h 972391"/>
                <a:gd name="connsiteX7" fmla="*/ 1199901 w 1199901"/>
                <a:gd name="connsiteY7" fmla="*/ 972391 h 972391"/>
                <a:gd name="connsiteX8" fmla="*/ 876051 w 1199901"/>
                <a:gd name="connsiteY8" fmla="*/ 972391 h 972391"/>
                <a:gd name="connsiteX9" fmla="*/ 876051 w 1199901"/>
                <a:gd name="connsiteY9" fmla="*/ 330200 h 972391"/>
                <a:gd name="connsiteX10" fmla="*/ 165100 w 1199901"/>
                <a:gd name="connsiteY10" fmla="*/ 330200 h 972391"/>
                <a:gd name="connsiteX11" fmla="*/ 91440 w 1199901"/>
                <a:gd name="connsiteY11" fmla="*/ 256540 h 972391"/>
                <a:gd name="connsiteX0" fmla="*/ 115501 w 1150302"/>
                <a:gd name="connsiteY0" fmla="*/ 0 h 972391"/>
                <a:gd name="connsiteX1" fmla="*/ 981249 w 1150302"/>
                <a:gd name="connsiteY1" fmla="*/ 0 h 972391"/>
                <a:gd name="connsiteX2" fmla="*/ 1045513 w 1150302"/>
                <a:gd name="connsiteY2" fmla="*/ 12974 h 972391"/>
                <a:gd name="connsiteX3" fmla="*/ 1050836 w 1150302"/>
                <a:gd name="connsiteY3" fmla="*/ 16563 h 972391"/>
                <a:gd name="connsiteX4" fmla="*/ 1051406 w 1150302"/>
                <a:gd name="connsiteY4" fmla="*/ 16678 h 972391"/>
                <a:gd name="connsiteX5" fmla="*/ 1150302 w 1150302"/>
                <a:gd name="connsiteY5" fmla="*/ 165878 h 972391"/>
                <a:gd name="connsiteX6" fmla="*/ 1150302 w 1150302"/>
                <a:gd name="connsiteY6" fmla="*/ 972391 h 972391"/>
                <a:gd name="connsiteX7" fmla="*/ 826452 w 1150302"/>
                <a:gd name="connsiteY7" fmla="*/ 972391 h 972391"/>
                <a:gd name="connsiteX8" fmla="*/ 826452 w 1150302"/>
                <a:gd name="connsiteY8" fmla="*/ 330200 h 972391"/>
                <a:gd name="connsiteX9" fmla="*/ 115501 w 1150302"/>
                <a:gd name="connsiteY9" fmla="*/ 330200 h 972391"/>
                <a:gd name="connsiteX10" fmla="*/ 41841 w 1150302"/>
                <a:gd name="connsiteY10" fmla="*/ 256540 h 972391"/>
                <a:gd name="connsiteX0" fmla="*/ 0 w 1034801"/>
                <a:gd name="connsiteY0" fmla="*/ 0 h 972391"/>
                <a:gd name="connsiteX1" fmla="*/ 865748 w 1034801"/>
                <a:gd name="connsiteY1" fmla="*/ 0 h 972391"/>
                <a:gd name="connsiteX2" fmla="*/ 930012 w 1034801"/>
                <a:gd name="connsiteY2" fmla="*/ 12974 h 972391"/>
                <a:gd name="connsiteX3" fmla="*/ 935335 w 1034801"/>
                <a:gd name="connsiteY3" fmla="*/ 16563 h 972391"/>
                <a:gd name="connsiteX4" fmla="*/ 935905 w 1034801"/>
                <a:gd name="connsiteY4" fmla="*/ 16678 h 972391"/>
                <a:gd name="connsiteX5" fmla="*/ 1034801 w 1034801"/>
                <a:gd name="connsiteY5" fmla="*/ 165878 h 972391"/>
                <a:gd name="connsiteX6" fmla="*/ 1034801 w 1034801"/>
                <a:gd name="connsiteY6" fmla="*/ 972391 h 972391"/>
                <a:gd name="connsiteX7" fmla="*/ 710951 w 1034801"/>
                <a:gd name="connsiteY7" fmla="*/ 972391 h 972391"/>
                <a:gd name="connsiteX8" fmla="*/ 710951 w 1034801"/>
                <a:gd name="connsiteY8" fmla="*/ 330200 h 972391"/>
                <a:gd name="connsiteX9" fmla="*/ 0 w 1034801"/>
                <a:gd name="connsiteY9" fmla="*/ 330200 h 972391"/>
                <a:gd name="connsiteX0" fmla="*/ 0 w 1034801"/>
                <a:gd name="connsiteY0" fmla="*/ 0 h 972391"/>
                <a:gd name="connsiteX1" fmla="*/ 865748 w 1034801"/>
                <a:gd name="connsiteY1" fmla="*/ 0 h 972391"/>
                <a:gd name="connsiteX2" fmla="*/ 930012 w 1034801"/>
                <a:gd name="connsiteY2" fmla="*/ 12974 h 972391"/>
                <a:gd name="connsiteX3" fmla="*/ 935335 w 1034801"/>
                <a:gd name="connsiteY3" fmla="*/ 16563 h 972391"/>
                <a:gd name="connsiteX4" fmla="*/ 935905 w 1034801"/>
                <a:gd name="connsiteY4" fmla="*/ 16678 h 972391"/>
                <a:gd name="connsiteX5" fmla="*/ 1034801 w 1034801"/>
                <a:gd name="connsiteY5" fmla="*/ 165878 h 972391"/>
                <a:gd name="connsiteX6" fmla="*/ 1034801 w 1034801"/>
                <a:gd name="connsiteY6" fmla="*/ 972391 h 972391"/>
                <a:gd name="connsiteX7" fmla="*/ 710951 w 1034801"/>
                <a:gd name="connsiteY7" fmla="*/ 972391 h 972391"/>
                <a:gd name="connsiteX8" fmla="*/ 710951 w 1034801"/>
                <a:gd name="connsiteY8" fmla="*/ 330200 h 972391"/>
                <a:gd name="connsiteX9" fmla="*/ 101028 w 1034801"/>
                <a:gd name="connsiteY9" fmla="*/ 332445 h 972391"/>
                <a:gd name="connsiteX0" fmla="*/ 0 w 1142564"/>
                <a:gd name="connsiteY0" fmla="*/ 0 h 972391"/>
                <a:gd name="connsiteX1" fmla="*/ 973511 w 1142564"/>
                <a:gd name="connsiteY1" fmla="*/ 0 h 972391"/>
                <a:gd name="connsiteX2" fmla="*/ 1037775 w 1142564"/>
                <a:gd name="connsiteY2" fmla="*/ 12974 h 972391"/>
                <a:gd name="connsiteX3" fmla="*/ 1043098 w 1142564"/>
                <a:gd name="connsiteY3" fmla="*/ 16563 h 972391"/>
                <a:gd name="connsiteX4" fmla="*/ 1043668 w 1142564"/>
                <a:gd name="connsiteY4" fmla="*/ 16678 h 972391"/>
                <a:gd name="connsiteX5" fmla="*/ 1142564 w 1142564"/>
                <a:gd name="connsiteY5" fmla="*/ 165878 h 972391"/>
                <a:gd name="connsiteX6" fmla="*/ 1142564 w 1142564"/>
                <a:gd name="connsiteY6" fmla="*/ 972391 h 972391"/>
                <a:gd name="connsiteX7" fmla="*/ 818714 w 1142564"/>
                <a:gd name="connsiteY7" fmla="*/ 972391 h 972391"/>
                <a:gd name="connsiteX8" fmla="*/ 818714 w 1142564"/>
                <a:gd name="connsiteY8" fmla="*/ 330200 h 972391"/>
                <a:gd name="connsiteX9" fmla="*/ 208791 w 1142564"/>
                <a:gd name="connsiteY9" fmla="*/ 332445 h 972391"/>
                <a:gd name="connsiteX0" fmla="*/ 15916 w 933773"/>
                <a:gd name="connsiteY0" fmla="*/ 2245 h 972391"/>
                <a:gd name="connsiteX1" fmla="*/ 764720 w 933773"/>
                <a:gd name="connsiteY1" fmla="*/ 0 h 972391"/>
                <a:gd name="connsiteX2" fmla="*/ 828984 w 933773"/>
                <a:gd name="connsiteY2" fmla="*/ 12974 h 972391"/>
                <a:gd name="connsiteX3" fmla="*/ 834307 w 933773"/>
                <a:gd name="connsiteY3" fmla="*/ 16563 h 972391"/>
                <a:gd name="connsiteX4" fmla="*/ 834877 w 933773"/>
                <a:gd name="connsiteY4" fmla="*/ 16678 h 972391"/>
                <a:gd name="connsiteX5" fmla="*/ 933773 w 933773"/>
                <a:gd name="connsiteY5" fmla="*/ 165878 h 972391"/>
                <a:gd name="connsiteX6" fmla="*/ 933773 w 933773"/>
                <a:gd name="connsiteY6" fmla="*/ 972391 h 972391"/>
                <a:gd name="connsiteX7" fmla="*/ 609923 w 933773"/>
                <a:gd name="connsiteY7" fmla="*/ 972391 h 972391"/>
                <a:gd name="connsiteX8" fmla="*/ 609923 w 933773"/>
                <a:gd name="connsiteY8" fmla="*/ 330200 h 972391"/>
                <a:gd name="connsiteX9" fmla="*/ 0 w 933773"/>
                <a:gd name="connsiteY9" fmla="*/ 332445 h 972391"/>
                <a:gd name="connsiteX0" fmla="*/ 4715 w 922572"/>
                <a:gd name="connsiteY0" fmla="*/ 2245 h 972391"/>
                <a:gd name="connsiteX1" fmla="*/ 753519 w 922572"/>
                <a:gd name="connsiteY1" fmla="*/ 0 h 972391"/>
                <a:gd name="connsiteX2" fmla="*/ 817783 w 922572"/>
                <a:gd name="connsiteY2" fmla="*/ 12974 h 972391"/>
                <a:gd name="connsiteX3" fmla="*/ 823106 w 922572"/>
                <a:gd name="connsiteY3" fmla="*/ 16563 h 972391"/>
                <a:gd name="connsiteX4" fmla="*/ 823676 w 922572"/>
                <a:gd name="connsiteY4" fmla="*/ 16678 h 972391"/>
                <a:gd name="connsiteX5" fmla="*/ 922572 w 922572"/>
                <a:gd name="connsiteY5" fmla="*/ 165878 h 972391"/>
                <a:gd name="connsiteX6" fmla="*/ 922572 w 922572"/>
                <a:gd name="connsiteY6" fmla="*/ 972391 h 972391"/>
                <a:gd name="connsiteX7" fmla="*/ 598722 w 922572"/>
                <a:gd name="connsiteY7" fmla="*/ 972391 h 972391"/>
                <a:gd name="connsiteX8" fmla="*/ 598722 w 922572"/>
                <a:gd name="connsiteY8" fmla="*/ 330200 h 972391"/>
                <a:gd name="connsiteX9" fmla="*/ 0 w 922572"/>
                <a:gd name="connsiteY9" fmla="*/ 333116 h 972391"/>
                <a:gd name="connsiteX0" fmla="*/ 0 w 917857"/>
                <a:gd name="connsiteY0" fmla="*/ 2245 h 972391"/>
                <a:gd name="connsiteX1" fmla="*/ 748804 w 917857"/>
                <a:gd name="connsiteY1" fmla="*/ 0 h 972391"/>
                <a:gd name="connsiteX2" fmla="*/ 813068 w 917857"/>
                <a:gd name="connsiteY2" fmla="*/ 12974 h 972391"/>
                <a:gd name="connsiteX3" fmla="*/ 818391 w 917857"/>
                <a:gd name="connsiteY3" fmla="*/ 16563 h 972391"/>
                <a:gd name="connsiteX4" fmla="*/ 818961 w 917857"/>
                <a:gd name="connsiteY4" fmla="*/ 16678 h 972391"/>
                <a:gd name="connsiteX5" fmla="*/ 917857 w 917857"/>
                <a:gd name="connsiteY5" fmla="*/ 165878 h 972391"/>
                <a:gd name="connsiteX6" fmla="*/ 917857 w 917857"/>
                <a:gd name="connsiteY6" fmla="*/ 972391 h 972391"/>
                <a:gd name="connsiteX7" fmla="*/ 594007 w 917857"/>
                <a:gd name="connsiteY7" fmla="*/ 972391 h 972391"/>
                <a:gd name="connsiteX8" fmla="*/ 594007 w 917857"/>
                <a:gd name="connsiteY8" fmla="*/ 330200 h 972391"/>
                <a:gd name="connsiteX9" fmla="*/ 3060 w 917857"/>
                <a:gd name="connsiteY9" fmla="*/ 334707 h 972391"/>
                <a:gd name="connsiteX0" fmla="*/ 0 w 921285"/>
                <a:gd name="connsiteY0" fmla="*/ 3162 h 972391"/>
                <a:gd name="connsiteX1" fmla="*/ 752232 w 921285"/>
                <a:gd name="connsiteY1" fmla="*/ 0 h 972391"/>
                <a:gd name="connsiteX2" fmla="*/ 816496 w 921285"/>
                <a:gd name="connsiteY2" fmla="*/ 12974 h 972391"/>
                <a:gd name="connsiteX3" fmla="*/ 821819 w 921285"/>
                <a:gd name="connsiteY3" fmla="*/ 16563 h 972391"/>
                <a:gd name="connsiteX4" fmla="*/ 822389 w 921285"/>
                <a:gd name="connsiteY4" fmla="*/ 16678 h 972391"/>
                <a:gd name="connsiteX5" fmla="*/ 921285 w 921285"/>
                <a:gd name="connsiteY5" fmla="*/ 165878 h 972391"/>
                <a:gd name="connsiteX6" fmla="*/ 921285 w 921285"/>
                <a:gd name="connsiteY6" fmla="*/ 972391 h 972391"/>
                <a:gd name="connsiteX7" fmla="*/ 597435 w 921285"/>
                <a:gd name="connsiteY7" fmla="*/ 972391 h 972391"/>
                <a:gd name="connsiteX8" fmla="*/ 597435 w 921285"/>
                <a:gd name="connsiteY8" fmla="*/ 330200 h 972391"/>
                <a:gd name="connsiteX9" fmla="*/ 6488 w 921285"/>
                <a:gd name="connsiteY9" fmla="*/ 334707 h 972391"/>
                <a:gd name="connsiteX0" fmla="*/ 8445 w 929730"/>
                <a:gd name="connsiteY0" fmla="*/ 3162 h 972391"/>
                <a:gd name="connsiteX1" fmla="*/ 760677 w 929730"/>
                <a:gd name="connsiteY1" fmla="*/ 0 h 972391"/>
                <a:gd name="connsiteX2" fmla="*/ 824941 w 929730"/>
                <a:gd name="connsiteY2" fmla="*/ 12974 h 972391"/>
                <a:gd name="connsiteX3" fmla="*/ 830264 w 929730"/>
                <a:gd name="connsiteY3" fmla="*/ 16563 h 972391"/>
                <a:gd name="connsiteX4" fmla="*/ 830834 w 929730"/>
                <a:gd name="connsiteY4" fmla="*/ 16678 h 972391"/>
                <a:gd name="connsiteX5" fmla="*/ 929730 w 929730"/>
                <a:gd name="connsiteY5" fmla="*/ 165878 h 972391"/>
                <a:gd name="connsiteX6" fmla="*/ 929730 w 929730"/>
                <a:gd name="connsiteY6" fmla="*/ 972391 h 972391"/>
                <a:gd name="connsiteX7" fmla="*/ 605880 w 929730"/>
                <a:gd name="connsiteY7" fmla="*/ 972391 h 972391"/>
                <a:gd name="connsiteX8" fmla="*/ 605880 w 929730"/>
                <a:gd name="connsiteY8" fmla="*/ 330200 h 972391"/>
                <a:gd name="connsiteX9" fmla="*/ -1 w 929730"/>
                <a:gd name="connsiteY9" fmla="*/ 333812 h 972391"/>
                <a:gd name="connsiteX0" fmla="*/ 0 w 930424"/>
                <a:gd name="connsiteY0" fmla="*/ 5613 h 972391"/>
                <a:gd name="connsiteX1" fmla="*/ 761371 w 930424"/>
                <a:gd name="connsiteY1" fmla="*/ 0 h 972391"/>
                <a:gd name="connsiteX2" fmla="*/ 825635 w 930424"/>
                <a:gd name="connsiteY2" fmla="*/ 12974 h 972391"/>
                <a:gd name="connsiteX3" fmla="*/ 830958 w 930424"/>
                <a:gd name="connsiteY3" fmla="*/ 16563 h 972391"/>
                <a:gd name="connsiteX4" fmla="*/ 831528 w 930424"/>
                <a:gd name="connsiteY4" fmla="*/ 16678 h 972391"/>
                <a:gd name="connsiteX5" fmla="*/ 930424 w 930424"/>
                <a:gd name="connsiteY5" fmla="*/ 165878 h 972391"/>
                <a:gd name="connsiteX6" fmla="*/ 930424 w 930424"/>
                <a:gd name="connsiteY6" fmla="*/ 972391 h 972391"/>
                <a:gd name="connsiteX7" fmla="*/ 606574 w 930424"/>
                <a:gd name="connsiteY7" fmla="*/ 972391 h 972391"/>
                <a:gd name="connsiteX8" fmla="*/ 606574 w 930424"/>
                <a:gd name="connsiteY8" fmla="*/ 330200 h 972391"/>
                <a:gd name="connsiteX9" fmla="*/ 693 w 930424"/>
                <a:gd name="connsiteY9" fmla="*/ 333812 h 9723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930424" h="972391">
                  <a:moveTo>
                    <a:pt x="0" y="5613"/>
                  </a:moveTo>
                  <a:lnTo>
                    <a:pt x="761371" y="0"/>
                  </a:lnTo>
                  <a:cubicBezTo>
                    <a:pt x="784167" y="0"/>
                    <a:pt x="805883" y="4620"/>
                    <a:pt x="825635" y="12974"/>
                  </a:cubicBezTo>
                  <a:lnTo>
                    <a:pt x="830958" y="16563"/>
                  </a:lnTo>
                  <a:lnTo>
                    <a:pt x="831528" y="16678"/>
                  </a:lnTo>
                  <a:cubicBezTo>
                    <a:pt x="889645" y="41259"/>
                    <a:pt x="930424" y="98806"/>
                    <a:pt x="930424" y="165878"/>
                  </a:cubicBezTo>
                  <a:lnTo>
                    <a:pt x="930424" y="972391"/>
                  </a:lnTo>
                  <a:lnTo>
                    <a:pt x="606574" y="972391"/>
                  </a:lnTo>
                  <a:lnTo>
                    <a:pt x="606574" y="330200"/>
                  </a:lnTo>
                  <a:lnTo>
                    <a:pt x="693" y="333812"/>
                  </a:lnTo>
                </a:path>
              </a:pathLst>
            </a:custGeom>
            <a:solidFill>
              <a:srgbClr val="FFFFFF">
                <a:lumMod val="8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B8EE7C44-9DE4-4496-AFFA-E7C13DF546F6}"/>
                </a:ext>
              </a:extLst>
            </p:cNvPr>
            <p:cNvSpPr/>
            <p:nvPr/>
          </p:nvSpPr>
          <p:spPr bwMode="auto">
            <a:xfrm rot="10800000">
              <a:off x="9169107" y="412971"/>
              <a:ext cx="925959" cy="333154"/>
            </a:xfrm>
            <a:custGeom>
              <a:avLst/>
              <a:gdLst>
                <a:gd name="connsiteX0" fmla="*/ 925959 w 925959"/>
                <a:gd name="connsiteY0" fmla="*/ 333154 h 333154"/>
                <a:gd name="connsiteX1" fmla="*/ 840236 w 925959"/>
                <a:gd name="connsiteY1" fmla="*/ 333154 h 333154"/>
                <a:gd name="connsiteX2" fmla="*/ 840236 w 925959"/>
                <a:gd name="connsiteY2" fmla="*/ 160301 h 333154"/>
                <a:gd name="connsiteX3" fmla="*/ 762485 w 925959"/>
                <a:gd name="connsiteY3" fmla="*/ 82550 h 333154"/>
                <a:gd name="connsiteX4" fmla="*/ 163475 w 925959"/>
                <a:gd name="connsiteY4" fmla="*/ 82550 h 333154"/>
                <a:gd name="connsiteX5" fmla="*/ 85724 w 925959"/>
                <a:gd name="connsiteY5" fmla="*/ 160301 h 333154"/>
                <a:gd name="connsiteX6" fmla="*/ 85724 w 925959"/>
                <a:gd name="connsiteY6" fmla="*/ 333154 h 333154"/>
                <a:gd name="connsiteX7" fmla="*/ 0 w 925959"/>
                <a:gd name="connsiteY7" fmla="*/ 333154 h 333154"/>
                <a:gd name="connsiteX8" fmla="*/ 0 w 925959"/>
                <a:gd name="connsiteY8" fmla="*/ 128551 h 333154"/>
                <a:gd name="connsiteX9" fmla="*/ 128551 w 925959"/>
                <a:gd name="connsiteY9" fmla="*/ 0 h 333154"/>
                <a:gd name="connsiteX10" fmla="*/ 797408 w 925959"/>
                <a:gd name="connsiteY10" fmla="*/ 0 h 333154"/>
                <a:gd name="connsiteX11" fmla="*/ 925959 w 925959"/>
                <a:gd name="connsiteY11" fmla="*/ 128551 h 3331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25959" h="333154">
                  <a:moveTo>
                    <a:pt x="925959" y="333154"/>
                  </a:moveTo>
                  <a:lnTo>
                    <a:pt x="840236" y="333154"/>
                  </a:lnTo>
                  <a:lnTo>
                    <a:pt x="840236" y="160301"/>
                  </a:lnTo>
                  <a:cubicBezTo>
                    <a:pt x="840236" y="117360"/>
                    <a:pt x="805426" y="82550"/>
                    <a:pt x="762485" y="82550"/>
                  </a:cubicBezTo>
                  <a:lnTo>
                    <a:pt x="163475" y="82550"/>
                  </a:lnTo>
                  <a:cubicBezTo>
                    <a:pt x="120534" y="82550"/>
                    <a:pt x="85724" y="117360"/>
                    <a:pt x="85724" y="160301"/>
                  </a:cubicBezTo>
                  <a:lnTo>
                    <a:pt x="85724" y="333154"/>
                  </a:lnTo>
                  <a:lnTo>
                    <a:pt x="0" y="333154"/>
                  </a:lnTo>
                  <a:lnTo>
                    <a:pt x="0" y="128551"/>
                  </a:lnTo>
                  <a:cubicBezTo>
                    <a:pt x="0" y="57554"/>
                    <a:pt x="57554" y="0"/>
                    <a:pt x="128551" y="0"/>
                  </a:cubicBezTo>
                  <a:lnTo>
                    <a:pt x="797408" y="0"/>
                  </a:lnTo>
                  <a:cubicBezTo>
                    <a:pt x="868405" y="0"/>
                    <a:pt x="925959" y="57554"/>
                    <a:pt x="925959" y="128551"/>
                  </a:cubicBezTo>
                  <a:close/>
                </a:path>
              </a:pathLst>
            </a:custGeom>
            <a:solidFill>
              <a:srgbClr val="FFFFFF">
                <a:lumMod val="6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12BAF55A-692D-4CF6-B878-7C9CC429E904}"/>
                </a:ext>
              </a:extLst>
            </p:cNvPr>
            <p:cNvGrpSpPr/>
            <p:nvPr/>
          </p:nvGrpSpPr>
          <p:grpSpPr>
            <a:xfrm>
              <a:off x="9021170" y="323655"/>
              <a:ext cx="362939" cy="167707"/>
              <a:chOff x="3293802" y="881100"/>
              <a:chExt cx="638990" cy="167707"/>
            </a:xfrm>
          </p:grpSpPr>
          <p:sp>
            <p:nvSpPr>
              <p:cNvPr id="64" name="四角形: 上の 2 つの角を丸める 63">
                <a:extLst>
                  <a:ext uri="{FF2B5EF4-FFF2-40B4-BE49-F238E27FC236}">
                    <a16:creationId xmlns:a16="http://schemas.microsoft.com/office/drawing/2014/main" id="{F021767A-4261-4DDD-BC46-1225A6D20365}"/>
                  </a:ext>
                </a:extLst>
              </p:cNvPr>
              <p:cNvSpPr/>
              <p:nvPr/>
            </p:nvSpPr>
            <p:spPr bwMode="auto">
              <a:xfrm rot="10800000">
                <a:off x="3422472" y="951007"/>
                <a:ext cx="381650" cy="978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5" name="四角形: 上の 2 つの角を丸める 64">
                <a:extLst>
                  <a:ext uri="{FF2B5EF4-FFF2-40B4-BE49-F238E27FC236}">
                    <a16:creationId xmlns:a16="http://schemas.microsoft.com/office/drawing/2014/main" id="{AD81E9B0-CA9E-4954-98DE-46C8C4BBA0E9}"/>
                  </a:ext>
                </a:extLst>
              </p:cNvPr>
              <p:cNvSpPr/>
              <p:nvPr/>
            </p:nvSpPr>
            <p:spPr bwMode="auto">
              <a:xfrm rot="10800000">
                <a:off x="3293802" y="881100"/>
                <a:ext cx="638990" cy="1106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49" name="グループ化 48">
              <a:extLst>
                <a:ext uri="{FF2B5EF4-FFF2-40B4-BE49-F238E27FC236}">
                  <a16:creationId xmlns:a16="http://schemas.microsoft.com/office/drawing/2014/main" id="{887CFB36-71B8-47D2-9386-9DC8D9B34C6E}"/>
                </a:ext>
              </a:extLst>
            </p:cNvPr>
            <p:cNvGrpSpPr/>
            <p:nvPr/>
          </p:nvGrpSpPr>
          <p:grpSpPr>
            <a:xfrm>
              <a:off x="9872070" y="323655"/>
              <a:ext cx="362939" cy="167707"/>
              <a:chOff x="3293802" y="881100"/>
              <a:chExt cx="638990" cy="167707"/>
            </a:xfrm>
          </p:grpSpPr>
          <p:sp>
            <p:nvSpPr>
              <p:cNvPr id="62" name="四角形: 上の 2 つの角を丸める 61">
                <a:extLst>
                  <a:ext uri="{FF2B5EF4-FFF2-40B4-BE49-F238E27FC236}">
                    <a16:creationId xmlns:a16="http://schemas.microsoft.com/office/drawing/2014/main" id="{C5D389CA-D79B-401B-9AFD-75D2FE4AC5D6}"/>
                  </a:ext>
                </a:extLst>
              </p:cNvPr>
              <p:cNvSpPr/>
              <p:nvPr/>
            </p:nvSpPr>
            <p:spPr bwMode="auto">
              <a:xfrm rot="10800000">
                <a:off x="3422472" y="951007"/>
                <a:ext cx="381650" cy="978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3" name="四角形: 上の 2 つの角を丸める 62">
                <a:extLst>
                  <a:ext uri="{FF2B5EF4-FFF2-40B4-BE49-F238E27FC236}">
                    <a16:creationId xmlns:a16="http://schemas.microsoft.com/office/drawing/2014/main" id="{FB738E04-D7FF-4110-9582-0510849C03D4}"/>
                  </a:ext>
                </a:extLst>
              </p:cNvPr>
              <p:cNvSpPr/>
              <p:nvPr/>
            </p:nvSpPr>
            <p:spPr bwMode="auto">
              <a:xfrm rot="10800000">
                <a:off x="3293802" y="881100"/>
                <a:ext cx="638990" cy="1106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50" name="グループ化 49">
              <a:extLst>
                <a:ext uri="{FF2B5EF4-FFF2-40B4-BE49-F238E27FC236}">
                  <a16:creationId xmlns:a16="http://schemas.microsoft.com/office/drawing/2014/main" id="{1080AAF4-25DF-4AA7-B9E4-C34E4B28D9C3}"/>
                </a:ext>
              </a:extLst>
            </p:cNvPr>
            <p:cNvGrpSpPr/>
            <p:nvPr/>
          </p:nvGrpSpPr>
          <p:grpSpPr>
            <a:xfrm rot="900000">
              <a:off x="9344009" y="523913"/>
              <a:ext cx="513764" cy="500080"/>
              <a:chOff x="275883" y="-2666195"/>
              <a:chExt cx="300787" cy="292777"/>
            </a:xfrm>
            <a:solidFill>
              <a:srgbClr val="FF0000"/>
            </a:solidFill>
          </p:grpSpPr>
          <p:sp>
            <p:nvSpPr>
              <p:cNvPr id="56" name="フリーフォーム 579">
                <a:extLst>
                  <a:ext uri="{FF2B5EF4-FFF2-40B4-BE49-F238E27FC236}">
                    <a16:creationId xmlns:a16="http://schemas.microsoft.com/office/drawing/2014/main" id="{C2010D95-0498-4296-8E01-D6AA31A82AEB}"/>
                  </a:ext>
                </a:extLst>
              </p:cNvPr>
              <p:cNvSpPr/>
              <p:nvPr/>
            </p:nvSpPr>
            <p:spPr>
              <a:xfrm>
                <a:off x="282685" y="-2604562"/>
                <a:ext cx="293985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7" name="角丸四角形 583">
                <a:extLst>
                  <a:ext uri="{FF2B5EF4-FFF2-40B4-BE49-F238E27FC236}">
                    <a16:creationId xmlns:a16="http://schemas.microsoft.com/office/drawing/2014/main" id="{EC07DCE0-2EF3-4A26-9B10-C79E0C41DF6D}"/>
                  </a:ext>
                </a:extLst>
              </p:cNvPr>
              <p:cNvSpPr/>
              <p:nvPr/>
            </p:nvSpPr>
            <p:spPr>
              <a:xfrm rot="20700000">
                <a:off x="491220" y="-2666195"/>
                <a:ext cx="62459" cy="148071"/>
              </a:xfrm>
              <a:prstGeom prst="roundRect">
                <a:avLst>
                  <a:gd name="adj" fmla="val 40698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8" name="角丸四角形 584">
                <a:extLst>
                  <a:ext uri="{FF2B5EF4-FFF2-40B4-BE49-F238E27FC236}">
                    <a16:creationId xmlns:a16="http://schemas.microsoft.com/office/drawing/2014/main" id="{E47252A6-08E7-4A05-86E0-646D8859048B}"/>
                  </a:ext>
                </a:extLst>
              </p:cNvPr>
              <p:cNvSpPr/>
              <p:nvPr/>
            </p:nvSpPr>
            <p:spPr>
              <a:xfrm rot="20700000">
                <a:off x="430890" y="-2650029"/>
                <a:ext cx="62459" cy="148071"/>
              </a:xfrm>
              <a:prstGeom prst="roundRect">
                <a:avLst>
                  <a:gd name="adj" fmla="val 43023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9" name="角丸四角形 585">
                <a:extLst>
                  <a:ext uri="{FF2B5EF4-FFF2-40B4-BE49-F238E27FC236}">
                    <a16:creationId xmlns:a16="http://schemas.microsoft.com/office/drawing/2014/main" id="{B915049E-7F99-436B-B8E8-7E8B483177E2}"/>
                  </a:ext>
                </a:extLst>
              </p:cNvPr>
              <p:cNvSpPr/>
              <p:nvPr/>
            </p:nvSpPr>
            <p:spPr>
              <a:xfrm rot="20700000">
                <a:off x="370560" y="-2633864"/>
                <a:ext cx="62459" cy="148071"/>
              </a:xfrm>
              <a:prstGeom prst="roundRect">
                <a:avLst>
                  <a:gd name="adj" fmla="val 45349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0" name="角丸四角形 586">
                <a:extLst>
                  <a:ext uri="{FF2B5EF4-FFF2-40B4-BE49-F238E27FC236}">
                    <a16:creationId xmlns:a16="http://schemas.microsoft.com/office/drawing/2014/main" id="{1F25CD6E-17EF-4B59-A43D-3B95EB6D695E}"/>
                  </a:ext>
                </a:extLst>
              </p:cNvPr>
              <p:cNvSpPr/>
              <p:nvPr/>
            </p:nvSpPr>
            <p:spPr>
              <a:xfrm rot="20700000">
                <a:off x="310229" y="-2617698"/>
                <a:ext cx="62459" cy="148071"/>
              </a:xfrm>
              <a:prstGeom prst="roundRect">
                <a:avLst>
                  <a:gd name="adj" fmla="val 45350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1" name="角丸四角形 587">
                <a:extLst>
                  <a:ext uri="{FF2B5EF4-FFF2-40B4-BE49-F238E27FC236}">
                    <a16:creationId xmlns:a16="http://schemas.microsoft.com/office/drawing/2014/main" id="{F109F96B-1FBA-447D-833C-0BEACD4916C1}"/>
                  </a:ext>
                </a:extLst>
              </p:cNvPr>
              <p:cNvSpPr/>
              <p:nvPr/>
            </p:nvSpPr>
            <p:spPr>
              <a:xfrm rot="5400000">
                <a:off x="308556" y="-2563196"/>
                <a:ext cx="75530" cy="140875"/>
              </a:xfrm>
              <a:prstGeom prst="roundRect">
                <a:avLst>
                  <a:gd name="adj" fmla="val 50000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51" name="片側の 2 つの角を丸めた四角形 885">
              <a:extLst>
                <a:ext uri="{FF2B5EF4-FFF2-40B4-BE49-F238E27FC236}">
                  <a16:creationId xmlns:a16="http://schemas.microsoft.com/office/drawing/2014/main" id="{3C57DCE0-5CCA-46AE-94CF-FA43D8C4E7E1}"/>
                </a:ext>
              </a:extLst>
            </p:cNvPr>
            <p:cNvSpPr/>
            <p:nvPr/>
          </p:nvSpPr>
          <p:spPr>
            <a:xfrm rot="2700000">
              <a:off x="7699007" y="1812649"/>
              <a:ext cx="224899" cy="1081254"/>
            </a:xfrm>
            <a:custGeom>
              <a:avLst/>
              <a:gdLst>
                <a:gd name="connsiteX0" fmla="*/ 111608 w 223215"/>
                <a:gd name="connsiteY0" fmla="*/ 0 h 1133930"/>
                <a:gd name="connsiteX1" fmla="*/ 111608 w 223215"/>
                <a:gd name="connsiteY1" fmla="*/ 0 h 1133930"/>
                <a:gd name="connsiteX2" fmla="*/ 223216 w 223215"/>
                <a:gd name="connsiteY2" fmla="*/ 111608 h 1133930"/>
                <a:gd name="connsiteX3" fmla="*/ 223215 w 223215"/>
                <a:gd name="connsiteY3" fmla="*/ 1133930 h 1133930"/>
                <a:gd name="connsiteX4" fmla="*/ 223215 w 223215"/>
                <a:gd name="connsiteY4" fmla="*/ 1133930 h 1133930"/>
                <a:gd name="connsiteX5" fmla="*/ 0 w 223215"/>
                <a:gd name="connsiteY5" fmla="*/ 1133930 h 1133930"/>
                <a:gd name="connsiteX6" fmla="*/ 0 w 223215"/>
                <a:gd name="connsiteY6" fmla="*/ 1133930 h 1133930"/>
                <a:gd name="connsiteX7" fmla="*/ 0 w 223215"/>
                <a:gd name="connsiteY7" fmla="*/ 111608 h 1133930"/>
                <a:gd name="connsiteX8" fmla="*/ 111608 w 223215"/>
                <a:gd name="connsiteY8" fmla="*/ 0 h 1133930"/>
                <a:gd name="connsiteX0" fmla="*/ 111608 w 223216"/>
                <a:gd name="connsiteY0" fmla="*/ 0 h 1133930"/>
                <a:gd name="connsiteX1" fmla="*/ 111608 w 223216"/>
                <a:gd name="connsiteY1" fmla="*/ 0 h 1133930"/>
                <a:gd name="connsiteX2" fmla="*/ 223216 w 223216"/>
                <a:gd name="connsiteY2" fmla="*/ 111608 h 1133930"/>
                <a:gd name="connsiteX3" fmla="*/ 223215 w 223216"/>
                <a:gd name="connsiteY3" fmla="*/ 1133930 h 1133930"/>
                <a:gd name="connsiteX4" fmla="*/ 223215 w 223216"/>
                <a:gd name="connsiteY4" fmla="*/ 1133930 h 1133930"/>
                <a:gd name="connsiteX5" fmla="*/ 0 w 223216"/>
                <a:gd name="connsiteY5" fmla="*/ 1133930 h 1133930"/>
                <a:gd name="connsiteX6" fmla="*/ 0 w 223216"/>
                <a:gd name="connsiteY6" fmla="*/ 1133930 h 1133930"/>
                <a:gd name="connsiteX7" fmla="*/ 0 w 223216"/>
                <a:gd name="connsiteY7" fmla="*/ 111608 h 1133930"/>
                <a:gd name="connsiteX8" fmla="*/ 203048 w 223216"/>
                <a:gd name="connsiteY8" fmla="*/ 91440 h 1133930"/>
                <a:gd name="connsiteX0" fmla="*/ 111608 w 223216"/>
                <a:gd name="connsiteY0" fmla="*/ 0 h 1133930"/>
                <a:gd name="connsiteX1" fmla="*/ 223216 w 223216"/>
                <a:gd name="connsiteY1" fmla="*/ 111608 h 1133930"/>
                <a:gd name="connsiteX2" fmla="*/ 223215 w 223216"/>
                <a:gd name="connsiteY2" fmla="*/ 1133930 h 1133930"/>
                <a:gd name="connsiteX3" fmla="*/ 223215 w 223216"/>
                <a:gd name="connsiteY3" fmla="*/ 1133930 h 1133930"/>
                <a:gd name="connsiteX4" fmla="*/ 0 w 223216"/>
                <a:gd name="connsiteY4" fmla="*/ 1133930 h 1133930"/>
                <a:gd name="connsiteX5" fmla="*/ 0 w 223216"/>
                <a:gd name="connsiteY5" fmla="*/ 1133930 h 1133930"/>
                <a:gd name="connsiteX6" fmla="*/ 0 w 223216"/>
                <a:gd name="connsiteY6" fmla="*/ 111608 h 1133930"/>
                <a:gd name="connsiteX7" fmla="*/ 203048 w 223216"/>
                <a:gd name="connsiteY7" fmla="*/ 91440 h 1133930"/>
                <a:gd name="connsiteX0" fmla="*/ 111608 w 223216"/>
                <a:gd name="connsiteY0" fmla="*/ 0 h 1133930"/>
                <a:gd name="connsiteX1" fmla="*/ 223216 w 223216"/>
                <a:gd name="connsiteY1" fmla="*/ 111608 h 1133930"/>
                <a:gd name="connsiteX2" fmla="*/ 223215 w 223216"/>
                <a:gd name="connsiteY2" fmla="*/ 1133930 h 1133930"/>
                <a:gd name="connsiteX3" fmla="*/ 223215 w 223216"/>
                <a:gd name="connsiteY3" fmla="*/ 1133930 h 1133930"/>
                <a:gd name="connsiteX4" fmla="*/ 0 w 223216"/>
                <a:gd name="connsiteY4" fmla="*/ 1133930 h 1133930"/>
                <a:gd name="connsiteX5" fmla="*/ 0 w 223216"/>
                <a:gd name="connsiteY5" fmla="*/ 1133930 h 1133930"/>
                <a:gd name="connsiteX6" fmla="*/ 0 w 223216"/>
                <a:gd name="connsiteY6" fmla="*/ 111608 h 1133930"/>
                <a:gd name="connsiteX0" fmla="*/ 223216 w 223216"/>
                <a:gd name="connsiteY0" fmla="*/ 0 h 1022322"/>
                <a:gd name="connsiteX1" fmla="*/ 223215 w 223216"/>
                <a:gd name="connsiteY1" fmla="*/ 1022322 h 1022322"/>
                <a:gd name="connsiteX2" fmla="*/ 223215 w 223216"/>
                <a:gd name="connsiteY2" fmla="*/ 1022322 h 1022322"/>
                <a:gd name="connsiteX3" fmla="*/ 0 w 223216"/>
                <a:gd name="connsiteY3" fmla="*/ 1022322 h 1022322"/>
                <a:gd name="connsiteX4" fmla="*/ 0 w 223216"/>
                <a:gd name="connsiteY4" fmla="*/ 1022322 h 1022322"/>
                <a:gd name="connsiteX5" fmla="*/ 0 w 223216"/>
                <a:gd name="connsiteY5" fmla="*/ 0 h 1022322"/>
                <a:gd name="connsiteX0" fmla="*/ 224900 w 224900"/>
                <a:gd name="connsiteY0" fmla="*/ 58932 h 1081254"/>
                <a:gd name="connsiteX1" fmla="*/ 224899 w 224900"/>
                <a:gd name="connsiteY1" fmla="*/ 1081254 h 1081254"/>
                <a:gd name="connsiteX2" fmla="*/ 224899 w 224900"/>
                <a:gd name="connsiteY2" fmla="*/ 1081254 h 1081254"/>
                <a:gd name="connsiteX3" fmla="*/ 1684 w 224900"/>
                <a:gd name="connsiteY3" fmla="*/ 1081254 h 1081254"/>
                <a:gd name="connsiteX4" fmla="*/ 1684 w 224900"/>
                <a:gd name="connsiteY4" fmla="*/ 1081254 h 1081254"/>
                <a:gd name="connsiteX5" fmla="*/ 0 w 224900"/>
                <a:gd name="connsiteY5" fmla="*/ 0 h 1081254"/>
                <a:gd name="connsiteX0" fmla="*/ 223217 w 224899"/>
                <a:gd name="connsiteY0" fmla="*/ 127968 h 1081254"/>
                <a:gd name="connsiteX1" fmla="*/ 224899 w 224899"/>
                <a:gd name="connsiteY1" fmla="*/ 1081254 h 1081254"/>
                <a:gd name="connsiteX2" fmla="*/ 224899 w 224899"/>
                <a:gd name="connsiteY2" fmla="*/ 1081254 h 1081254"/>
                <a:gd name="connsiteX3" fmla="*/ 1684 w 224899"/>
                <a:gd name="connsiteY3" fmla="*/ 1081254 h 1081254"/>
                <a:gd name="connsiteX4" fmla="*/ 1684 w 224899"/>
                <a:gd name="connsiteY4" fmla="*/ 1081254 h 1081254"/>
                <a:gd name="connsiteX5" fmla="*/ 0 w 224899"/>
                <a:gd name="connsiteY5" fmla="*/ 0 h 10812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4899" h="1081254">
                  <a:moveTo>
                    <a:pt x="223217" y="127968"/>
                  </a:moveTo>
                  <a:cubicBezTo>
                    <a:pt x="223217" y="468742"/>
                    <a:pt x="224899" y="740480"/>
                    <a:pt x="224899" y="1081254"/>
                  </a:cubicBezTo>
                  <a:lnTo>
                    <a:pt x="224899" y="1081254"/>
                  </a:lnTo>
                  <a:lnTo>
                    <a:pt x="1684" y="1081254"/>
                  </a:lnTo>
                  <a:lnTo>
                    <a:pt x="1684" y="1081254"/>
                  </a:lnTo>
                  <a:cubicBezTo>
                    <a:pt x="1123" y="720836"/>
                    <a:pt x="561" y="360418"/>
                    <a:pt x="0" y="0"/>
                  </a:cubicBezTo>
                </a:path>
              </a:pathLst>
            </a:custGeom>
            <a:solidFill>
              <a:srgbClr val="FFFFFF">
                <a:lumMod val="8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17955341-BAD5-40BD-94CF-3608D01883F1}"/>
                </a:ext>
              </a:extLst>
            </p:cNvPr>
            <p:cNvGrpSpPr/>
            <p:nvPr/>
          </p:nvGrpSpPr>
          <p:grpSpPr>
            <a:xfrm>
              <a:off x="6950190" y="2654785"/>
              <a:ext cx="621853" cy="506060"/>
              <a:chOff x="6748700" y="2649996"/>
              <a:chExt cx="568428" cy="395741"/>
            </a:xfrm>
          </p:grpSpPr>
          <p:sp>
            <p:nvSpPr>
              <p:cNvPr id="53" name="角丸四角形 881">
                <a:extLst>
                  <a:ext uri="{FF2B5EF4-FFF2-40B4-BE49-F238E27FC236}">
                    <a16:creationId xmlns:a16="http://schemas.microsoft.com/office/drawing/2014/main" id="{3452A9CA-78AC-4564-A368-549CB9BF272C}"/>
                  </a:ext>
                </a:extLst>
              </p:cNvPr>
              <p:cNvSpPr/>
              <p:nvPr/>
            </p:nvSpPr>
            <p:spPr>
              <a:xfrm rot="13849364">
                <a:off x="6938164" y="2727622"/>
                <a:ext cx="84565" cy="274650"/>
              </a:xfrm>
              <a:prstGeom prst="roundRect">
                <a:avLst>
                  <a:gd name="adj" fmla="val 50000"/>
                </a:avLst>
              </a:prstGeom>
              <a:solidFill>
                <a:srgbClr val="8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4" name="角丸四角形 882">
                <a:extLst>
                  <a:ext uri="{FF2B5EF4-FFF2-40B4-BE49-F238E27FC236}">
                    <a16:creationId xmlns:a16="http://schemas.microsoft.com/office/drawing/2014/main" id="{7BC2C7CC-3D3E-499D-B8D2-137947B612A0}"/>
                  </a:ext>
                </a:extLst>
              </p:cNvPr>
              <p:cNvSpPr/>
              <p:nvPr/>
            </p:nvSpPr>
            <p:spPr>
              <a:xfrm rot="13849364">
                <a:off x="6878004" y="2665168"/>
                <a:ext cx="86016" cy="344623"/>
              </a:xfrm>
              <a:prstGeom prst="roundRect">
                <a:avLst>
                  <a:gd name="adj" fmla="val 50000"/>
                </a:avLst>
              </a:prstGeom>
              <a:solidFill>
                <a:srgbClr val="C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5" name="角丸四角形 86">
                <a:extLst>
                  <a:ext uri="{FF2B5EF4-FFF2-40B4-BE49-F238E27FC236}">
                    <a16:creationId xmlns:a16="http://schemas.microsoft.com/office/drawing/2014/main" id="{F9608664-5EED-4F3F-B30D-C8034A40461B}"/>
                  </a:ext>
                </a:extLst>
              </p:cNvPr>
              <p:cNvSpPr/>
              <p:nvPr/>
            </p:nvSpPr>
            <p:spPr>
              <a:xfrm rot="14400000">
                <a:off x="6835336" y="2563945"/>
                <a:ext cx="395741" cy="567843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492560 h 531874"/>
                  <a:gd name="connsiteX11" fmla="*/ 306544 w 415395"/>
                  <a:gd name="connsiteY11" fmla="*/ 531874 h 531874"/>
                  <a:gd name="connsiteX12" fmla="*/ 148369 w 415395"/>
                  <a:gd name="connsiteY12" fmla="*/ 531874 h 531874"/>
                  <a:gd name="connsiteX13" fmla="*/ 109055 w 415395"/>
                  <a:gd name="connsiteY13" fmla="*/ 492560 h 531874"/>
                  <a:gd name="connsiteX14" fmla="*/ 109055 w 415395"/>
                  <a:gd name="connsiteY14" fmla="*/ 418490 h 531874"/>
                  <a:gd name="connsiteX15" fmla="*/ 20566 w 415395"/>
                  <a:gd name="connsiteY15" fmla="*/ 347264 h 531874"/>
                  <a:gd name="connsiteX16" fmla="*/ 12187 w 415395"/>
                  <a:gd name="connsiteY16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45858 w 415395"/>
                  <a:gd name="connsiteY9" fmla="*/ 492560 h 531874"/>
                  <a:gd name="connsiteX10" fmla="*/ 306544 w 415395"/>
                  <a:gd name="connsiteY10" fmla="*/ 531874 h 531874"/>
                  <a:gd name="connsiteX11" fmla="*/ 148369 w 415395"/>
                  <a:gd name="connsiteY11" fmla="*/ 531874 h 531874"/>
                  <a:gd name="connsiteX12" fmla="*/ 109055 w 415395"/>
                  <a:gd name="connsiteY12" fmla="*/ 492560 h 531874"/>
                  <a:gd name="connsiteX13" fmla="*/ 109055 w 415395"/>
                  <a:gd name="connsiteY13" fmla="*/ 418490 h 531874"/>
                  <a:gd name="connsiteX14" fmla="*/ 20566 w 415395"/>
                  <a:gd name="connsiteY14" fmla="*/ 347264 h 531874"/>
                  <a:gd name="connsiteX15" fmla="*/ 12187 w 415395"/>
                  <a:gd name="connsiteY15" fmla="*/ 269739 h 531874"/>
                  <a:gd name="connsiteX0" fmla="*/ 12187 w 415395"/>
                  <a:gd name="connsiteY0" fmla="*/ 269739 h 614131"/>
                  <a:gd name="connsiteX1" fmla="*/ 89712 w 415395"/>
                  <a:gd name="connsiteY1" fmla="*/ 261359 h 614131"/>
                  <a:gd name="connsiteX2" fmla="*/ 154540 w 415395"/>
                  <a:gd name="connsiteY2" fmla="*/ 313540 h 614131"/>
                  <a:gd name="connsiteX3" fmla="*/ 167095 w 415395"/>
                  <a:gd name="connsiteY3" fmla="*/ 298273 h 614131"/>
                  <a:gd name="connsiteX4" fmla="*/ 264962 w 415395"/>
                  <a:gd name="connsiteY4" fmla="*/ 218590 h 614131"/>
                  <a:gd name="connsiteX5" fmla="*/ 322233 w 415395"/>
                  <a:gd name="connsiteY5" fmla="*/ 33699 h 614131"/>
                  <a:gd name="connsiteX6" fmla="*/ 383240 w 415395"/>
                  <a:gd name="connsiteY6" fmla="*/ 4226 h 614131"/>
                  <a:gd name="connsiteX7" fmla="*/ 412714 w 415395"/>
                  <a:gd name="connsiteY7" fmla="*/ 65233 h 614131"/>
                  <a:gd name="connsiteX8" fmla="*/ 397577 w 415395"/>
                  <a:gd name="connsiteY8" fmla="*/ 204735 h 614131"/>
                  <a:gd name="connsiteX9" fmla="*/ 345858 w 415395"/>
                  <a:gd name="connsiteY9" fmla="*/ 492560 h 614131"/>
                  <a:gd name="connsiteX10" fmla="*/ 259053 w 415395"/>
                  <a:gd name="connsiteY10" fmla="*/ 614131 h 614131"/>
                  <a:gd name="connsiteX11" fmla="*/ 148369 w 415395"/>
                  <a:gd name="connsiteY11" fmla="*/ 531874 h 614131"/>
                  <a:gd name="connsiteX12" fmla="*/ 109055 w 415395"/>
                  <a:gd name="connsiteY12" fmla="*/ 492560 h 614131"/>
                  <a:gd name="connsiteX13" fmla="*/ 109055 w 415395"/>
                  <a:gd name="connsiteY13" fmla="*/ 418490 h 614131"/>
                  <a:gd name="connsiteX14" fmla="*/ 20566 w 415395"/>
                  <a:gd name="connsiteY14" fmla="*/ 347264 h 614131"/>
                  <a:gd name="connsiteX15" fmla="*/ 12187 w 415395"/>
                  <a:gd name="connsiteY15" fmla="*/ 269739 h 614131"/>
                  <a:gd name="connsiteX0" fmla="*/ 12187 w 415395"/>
                  <a:gd name="connsiteY0" fmla="*/ 269739 h 614131"/>
                  <a:gd name="connsiteX1" fmla="*/ 89712 w 415395"/>
                  <a:gd name="connsiteY1" fmla="*/ 261359 h 614131"/>
                  <a:gd name="connsiteX2" fmla="*/ 154540 w 415395"/>
                  <a:gd name="connsiteY2" fmla="*/ 313540 h 614131"/>
                  <a:gd name="connsiteX3" fmla="*/ 167095 w 415395"/>
                  <a:gd name="connsiteY3" fmla="*/ 298273 h 614131"/>
                  <a:gd name="connsiteX4" fmla="*/ 264962 w 415395"/>
                  <a:gd name="connsiteY4" fmla="*/ 218590 h 614131"/>
                  <a:gd name="connsiteX5" fmla="*/ 322233 w 415395"/>
                  <a:gd name="connsiteY5" fmla="*/ 33699 h 614131"/>
                  <a:gd name="connsiteX6" fmla="*/ 383240 w 415395"/>
                  <a:gd name="connsiteY6" fmla="*/ 4226 h 614131"/>
                  <a:gd name="connsiteX7" fmla="*/ 412714 w 415395"/>
                  <a:gd name="connsiteY7" fmla="*/ 65233 h 614131"/>
                  <a:gd name="connsiteX8" fmla="*/ 397577 w 415395"/>
                  <a:gd name="connsiteY8" fmla="*/ 204735 h 614131"/>
                  <a:gd name="connsiteX9" fmla="*/ 345858 w 415395"/>
                  <a:gd name="connsiteY9" fmla="*/ 492560 h 614131"/>
                  <a:gd name="connsiteX10" fmla="*/ 259053 w 415395"/>
                  <a:gd name="connsiteY10" fmla="*/ 614131 h 614131"/>
                  <a:gd name="connsiteX11" fmla="*/ 109055 w 415395"/>
                  <a:gd name="connsiteY11" fmla="*/ 492560 h 614131"/>
                  <a:gd name="connsiteX12" fmla="*/ 109055 w 415395"/>
                  <a:gd name="connsiteY12" fmla="*/ 418490 h 614131"/>
                  <a:gd name="connsiteX13" fmla="*/ 20566 w 415395"/>
                  <a:gd name="connsiteY13" fmla="*/ 347264 h 614131"/>
                  <a:gd name="connsiteX14" fmla="*/ 12187 w 415395"/>
                  <a:gd name="connsiteY14" fmla="*/ 269739 h 614131"/>
                  <a:gd name="connsiteX0" fmla="*/ 12187 w 415395"/>
                  <a:gd name="connsiteY0" fmla="*/ 269739 h 614327"/>
                  <a:gd name="connsiteX1" fmla="*/ 89712 w 415395"/>
                  <a:gd name="connsiteY1" fmla="*/ 261359 h 614327"/>
                  <a:gd name="connsiteX2" fmla="*/ 154540 w 415395"/>
                  <a:gd name="connsiteY2" fmla="*/ 313540 h 614327"/>
                  <a:gd name="connsiteX3" fmla="*/ 167095 w 415395"/>
                  <a:gd name="connsiteY3" fmla="*/ 298273 h 614327"/>
                  <a:gd name="connsiteX4" fmla="*/ 264962 w 415395"/>
                  <a:gd name="connsiteY4" fmla="*/ 218590 h 614327"/>
                  <a:gd name="connsiteX5" fmla="*/ 322233 w 415395"/>
                  <a:gd name="connsiteY5" fmla="*/ 33699 h 614327"/>
                  <a:gd name="connsiteX6" fmla="*/ 383240 w 415395"/>
                  <a:gd name="connsiteY6" fmla="*/ 4226 h 614327"/>
                  <a:gd name="connsiteX7" fmla="*/ 412714 w 415395"/>
                  <a:gd name="connsiteY7" fmla="*/ 65233 h 614327"/>
                  <a:gd name="connsiteX8" fmla="*/ 397577 w 415395"/>
                  <a:gd name="connsiteY8" fmla="*/ 204735 h 614327"/>
                  <a:gd name="connsiteX9" fmla="*/ 345858 w 415395"/>
                  <a:gd name="connsiteY9" fmla="*/ 492560 h 614327"/>
                  <a:gd name="connsiteX10" fmla="*/ 259053 w 415395"/>
                  <a:gd name="connsiteY10" fmla="*/ 614131 h 614327"/>
                  <a:gd name="connsiteX11" fmla="*/ 109055 w 415395"/>
                  <a:gd name="connsiteY11" fmla="*/ 492560 h 614327"/>
                  <a:gd name="connsiteX12" fmla="*/ 109055 w 415395"/>
                  <a:gd name="connsiteY12" fmla="*/ 418490 h 614327"/>
                  <a:gd name="connsiteX13" fmla="*/ 20566 w 415395"/>
                  <a:gd name="connsiteY13" fmla="*/ 347264 h 614327"/>
                  <a:gd name="connsiteX14" fmla="*/ 12187 w 415395"/>
                  <a:gd name="connsiteY14" fmla="*/ 269739 h 614327"/>
                  <a:gd name="connsiteX0" fmla="*/ 12187 w 415395"/>
                  <a:gd name="connsiteY0" fmla="*/ 269739 h 646409"/>
                  <a:gd name="connsiteX1" fmla="*/ 89712 w 415395"/>
                  <a:gd name="connsiteY1" fmla="*/ 261359 h 646409"/>
                  <a:gd name="connsiteX2" fmla="*/ 154540 w 415395"/>
                  <a:gd name="connsiteY2" fmla="*/ 313540 h 646409"/>
                  <a:gd name="connsiteX3" fmla="*/ 167095 w 415395"/>
                  <a:gd name="connsiteY3" fmla="*/ 298273 h 646409"/>
                  <a:gd name="connsiteX4" fmla="*/ 264962 w 415395"/>
                  <a:gd name="connsiteY4" fmla="*/ 218590 h 646409"/>
                  <a:gd name="connsiteX5" fmla="*/ 322233 w 415395"/>
                  <a:gd name="connsiteY5" fmla="*/ 33699 h 646409"/>
                  <a:gd name="connsiteX6" fmla="*/ 383240 w 415395"/>
                  <a:gd name="connsiteY6" fmla="*/ 4226 h 646409"/>
                  <a:gd name="connsiteX7" fmla="*/ 412714 w 415395"/>
                  <a:gd name="connsiteY7" fmla="*/ 65233 h 646409"/>
                  <a:gd name="connsiteX8" fmla="*/ 397577 w 415395"/>
                  <a:gd name="connsiteY8" fmla="*/ 204735 h 646409"/>
                  <a:gd name="connsiteX9" fmla="*/ 345858 w 415395"/>
                  <a:gd name="connsiteY9" fmla="*/ 492560 h 646409"/>
                  <a:gd name="connsiteX10" fmla="*/ 234728 w 415395"/>
                  <a:gd name="connsiteY10" fmla="*/ 646265 h 646409"/>
                  <a:gd name="connsiteX11" fmla="*/ 109055 w 415395"/>
                  <a:gd name="connsiteY11" fmla="*/ 492560 h 646409"/>
                  <a:gd name="connsiteX12" fmla="*/ 109055 w 415395"/>
                  <a:gd name="connsiteY12" fmla="*/ 418490 h 646409"/>
                  <a:gd name="connsiteX13" fmla="*/ 20566 w 415395"/>
                  <a:gd name="connsiteY13" fmla="*/ 347264 h 646409"/>
                  <a:gd name="connsiteX14" fmla="*/ 12187 w 415395"/>
                  <a:gd name="connsiteY14" fmla="*/ 269739 h 646409"/>
                  <a:gd name="connsiteX0" fmla="*/ 12187 w 415395"/>
                  <a:gd name="connsiteY0" fmla="*/ 269739 h 647012"/>
                  <a:gd name="connsiteX1" fmla="*/ 89712 w 415395"/>
                  <a:gd name="connsiteY1" fmla="*/ 261359 h 647012"/>
                  <a:gd name="connsiteX2" fmla="*/ 154540 w 415395"/>
                  <a:gd name="connsiteY2" fmla="*/ 313540 h 647012"/>
                  <a:gd name="connsiteX3" fmla="*/ 167095 w 415395"/>
                  <a:gd name="connsiteY3" fmla="*/ 298273 h 647012"/>
                  <a:gd name="connsiteX4" fmla="*/ 264962 w 415395"/>
                  <a:gd name="connsiteY4" fmla="*/ 218590 h 647012"/>
                  <a:gd name="connsiteX5" fmla="*/ 322233 w 415395"/>
                  <a:gd name="connsiteY5" fmla="*/ 33699 h 647012"/>
                  <a:gd name="connsiteX6" fmla="*/ 383240 w 415395"/>
                  <a:gd name="connsiteY6" fmla="*/ 4226 h 647012"/>
                  <a:gd name="connsiteX7" fmla="*/ 412714 w 415395"/>
                  <a:gd name="connsiteY7" fmla="*/ 65233 h 647012"/>
                  <a:gd name="connsiteX8" fmla="*/ 397577 w 415395"/>
                  <a:gd name="connsiteY8" fmla="*/ 204735 h 647012"/>
                  <a:gd name="connsiteX9" fmla="*/ 345858 w 415395"/>
                  <a:gd name="connsiteY9" fmla="*/ 492560 h 647012"/>
                  <a:gd name="connsiteX10" fmla="*/ 234728 w 415395"/>
                  <a:gd name="connsiteY10" fmla="*/ 646265 h 647012"/>
                  <a:gd name="connsiteX11" fmla="*/ 109055 w 415395"/>
                  <a:gd name="connsiteY11" fmla="*/ 418490 h 647012"/>
                  <a:gd name="connsiteX12" fmla="*/ 20566 w 415395"/>
                  <a:gd name="connsiteY12" fmla="*/ 347264 h 647012"/>
                  <a:gd name="connsiteX13" fmla="*/ 12187 w 415395"/>
                  <a:gd name="connsiteY13" fmla="*/ 269739 h 647012"/>
                  <a:gd name="connsiteX0" fmla="*/ 12187 w 415395"/>
                  <a:gd name="connsiteY0" fmla="*/ 269739 h 554405"/>
                  <a:gd name="connsiteX1" fmla="*/ 89712 w 415395"/>
                  <a:gd name="connsiteY1" fmla="*/ 261359 h 554405"/>
                  <a:gd name="connsiteX2" fmla="*/ 154540 w 415395"/>
                  <a:gd name="connsiteY2" fmla="*/ 313540 h 554405"/>
                  <a:gd name="connsiteX3" fmla="*/ 167095 w 415395"/>
                  <a:gd name="connsiteY3" fmla="*/ 298273 h 554405"/>
                  <a:gd name="connsiteX4" fmla="*/ 264962 w 415395"/>
                  <a:gd name="connsiteY4" fmla="*/ 218590 h 554405"/>
                  <a:gd name="connsiteX5" fmla="*/ 322233 w 415395"/>
                  <a:gd name="connsiteY5" fmla="*/ 33699 h 554405"/>
                  <a:gd name="connsiteX6" fmla="*/ 383240 w 415395"/>
                  <a:gd name="connsiteY6" fmla="*/ 4226 h 554405"/>
                  <a:gd name="connsiteX7" fmla="*/ 412714 w 415395"/>
                  <a:gd name="connsiteY7" fmla="*/ 65233 h 554405"/>
                  <a:gd name="connsiteX8" fmla="*/ 397577 w 415395"/>
                  <a:gd name="connsiteY8" fmla="*/ 204735 h 554405"/>
                  <a:gd name="connsiteX9" fmla="*/ 345858 w 415395"/>
                  <a:gd name="connsiteY9" fmla="*/ 492560 h 554405"/>
                  <a:gd name="connsiteX10" fmla="*/ 240420 w 415395"/>
                  <a:gd name="connsiteY10" fmla="*/ 552491 h 554405"/>
                  <a:gd name="connsiteX11" fmla="*/ 109055 w 415395"/>
                  <a:gd name="connsiteY11" fmla="*/ 418490 h 554405"/>
                  <a:gd name="connsiteX12" fmla="*/ 20566 w 415395"/>
                  <a:gd name="connsiteY12" fmla="*/ 347264 h 554405"/>
                  <a:gd name="connsiteX13" fmla="*/ 12187 w 415395"/>
                  <a:gd name="connsiteY13" fmla="*/ 269739 h 554405"/>
                  <a:gd name="connsiteX0" fmla="*/ 12187 w 415395"/>
                  <a:gd name="connsiteY0" fmla="*/ 269739 h 557008"/>
                  <a:gd name="connsiteX1" fmla="*/ 89712 w 415395"/>
                  <a:gd name="connsiteY1" fmla="*/ 261359 h 557008"/>
                  <a:gd name="connsiteX2" fmla="*/ 154540 w 415395"/>
                  <a:gd name="connsiteY2" fmla="*/ 313540 h 557008"/>
                  <a:gd name="connsiteX3" fmla="*/ 167095 w 415395"/>
                  <a:gd name="connsiteY3" fmla="*/ 298273 h 557008"/>
                  <a:gd name="connsiteX4" fmla="*/ 264962 w 415395"/>
                  <a:gd name="connsiteY4" fmla="*/ 218590 h 557008"/>
                  <a:gd name="connsiteX5" fmla="*/ 322233 w 415395"/>
                  <a:gd name="connsiteY5" fmla="*/ 33699 h 557008"/>
                  <a:gd name="connsiteX6" fmla="*/ 383240 w 415395"/>
                  <a:gd name="connsiteY6" fmla="*/ 4226 h 557008"/>
                  <a:gd name="connsiteX7" fmla="*/ 412714 w 415395"/>
                  <a:gd name="connsiteY7" fmla="*/ 65233 h 557008"/>
                  <a:gd name="connsiteX8" fmla="*/ 397577 w 415395"/>
                  <a:gd name="connsiteY8" fmla="*/ 204735 h 557008"/>
                  <a:gd name="connsiteX9" fmla="*/ 345858 w 415395"/>
                  <a:gd name="connsiteY9" fmla="*/ 492560 h 557008"/>
                  <a:gd name="connsiteX10" fmla="*/ 240420 w 415395"/>
                  <a:gd name="connsiteY10" fmla="*/ 552491 h 557008"/>
                  <a:gd name="connsiteX11" fmla="*/ 109055 w 415395"/>
                  <a:gd name="connsiteY11" fmla="*/ 418490 h 557008"/>
                  <a:gd name="connsiteX12" fmla="*/ 20566 w 415395"/>
                  <a:gd name="connsiteY12" fmla="*/ 347264 h 557008"/>
                  <a:gd name="connsiteX13" fmla="*/ 12187 w 415395"/>
                  <a:gd name="connsiteY13" fmla="*/ 269739 h 557008"/>
                  <a:gd name="connsiteX0" fmla="*/ 12187 w 415395"/>
                  <a:gd name="connsiteY0" fmla="*/ 269739 h 598158"/>
                  <a:gd name="connsiteX1" fmla="*/ 89712 w 415395"/>
                  <a:gd name="connsiteY1" fmla="*/ 261359 h 598158"/>
                  <a:gd name="connsiteX2" fmla="*/ 154540 w 415395"/>
                  <a:gd name="connsiteY2" fmla="*/ 313540 h 598158"/>
                  <a:gd name="connsiteX3" fmla="*/ 167095 w 415395"/>
                  <a:gd name="connsiteY3" fmla="*/ 298273 h 598158"/>
                  <a:gd name="connsiteX4" fmla="*/ 264962 w 415395"/>
                  <a:gd name="connsiteY4" fmla="*/ 218590 h 598158"/>
                  <a:gd name="connsiteX5" fmla="*/ 322233 w 415395"/>
                  <a:gd name="connsiteY5" fmla="*/ 33699 h 598158"/>
                  <a:gd name="connsiteX6" fmla="*/ 383240 w 415395"/>
                  <a:gd name="connsiteY6" fmla="*/ 4226 h 598158"/>
                  <a:gd name="connsiteX7" fmla="*/ 412714 w 415395"/>
                  <a:gd name="connsiteY7" fmla="*/ 65233 h 598158"/>
                  <a:gd name="connsiteX8" fmla="*/ 397577 w 415395"/>
                  <a:gd name="connsiteY8" fmla="*/ 204735 h 598158"/>
                  <a:gd name="connsiteX9" fmla="*/ 345858 w 415395"/>
                  <a:gd name="connsiteY9" fmla="*/ 492560 h 598158"/>
                  <a:gd name="connsiteX10" fmla="*/ 237348 w 415395"/>
                  <a:gd name="connsiteY10" fmla="*/ 595268 h 598158"/>
                  <a:gd name="connsiteX11" fmla="*/ 109055 w 415395"/>
                  <a:gd name="connsiteY11" fmla="*/ 418490 h 598158"/>
                  <a:gd name="connsiteX12" fmla="*/ 20566 w 415395"/>
                  <a:gd name="connsiteY12" fmla="*/ 347264 h 598158"/>
                  <a:gd name="connsiteX13" fmla="*/ 12187 w 415395"/>
                  <a:gd name="connsiteY13" fmla="*/ 269739 h 598158"/>
                  <a:gd name="connsiteX0" fmla="*/ 12187 w 415395"/>
                  <a:gd name="connsiteY0" fmla="*/ 269739 h 598126"/>
                  <a:gd name="connsiteX1" fmla="*/ 89712 w 415395"/>
                  <a:gd name="connsiteY1" fmla="*/ 261359 h 598126"/>
                  <a:gd name="connsiteX2" fmla="*/ 154540 w 415395"/>
                  <a:gd name="connsiteY2" fmla="*/ 313540 h 598126"/>
                  <a:gd name="connsiteX3" fmla="*/ 167095 w 415395"/>
                  <a:gd name="connsiteY3" fmla="*/ 298273 h 598126"/>
                  <a:gd name="connsiteX4" fmla="*/ 264962 w 415395"/>
                  <a:gd name="connsiteY4" fmla="*/ 218590 h 598126"/>
                  <a:gd name="connsiteX5" fmla="*/ 322233 w 415395"/>
                  <a:gd name="connsiteY5" fmla="*/ 33699 h 598126"/>
                  <a:gd name="connsiteX6" fmla="*/ 383240 w 415395"/>
                  <a:gd name="connsiteY6" fmla="*/ 4226 h 598126"/>
                  <a:gd name="connsiteX7" fmla="*/ 412714 w 415395"/>
                  <a:gd name="connsiteY7" fmla="*/ 65233 h 598126"/>
                  <a:gd name="connsiteX8" fmla="*/ 397577 w 415395"/>
                  <a:gd name="connsiteY8" fmla="*/ 204735 h 598126"/>
                  <a:gd name="connsiteX9" fmla="*/ 345858 w 415395"/>
                  <a:gd name="connsiteY9" fmla="*/ 492560 h 598126"/>
                  <a:gd name="connsiteX10" fmla="*/ 237348 w 415395"/>
                  <a:gd name="connsiteY10" fmla="*/ 595268 h 598126"/>
                  <a:gd name="connsiteX11" fmla="*/ 109055 w 415395"/>
                  <a:gd name="connsiteY11" fmla="*/ 418490 h 598126"/>
                  <a:gd name="connsiteX12" fmla="*/ 20566 w 415395"/>
                  <a:gd name="connsiteY12" fmla="*/ 347264 h 598126"/>
                  <a:gd name="connsiteX13" fmla="*/ 12187 w 415395"/>
                  <a:gd name="connsiteY13" fmla="*/ 269739 h 598126"/>
                  <a:gd name="connsiteX0" fmla="*/ 12187 w 415395"/>
                  <a:gd name="connsiteY0" fmla="*/ 269739 h 596044"/>
                  <a:gd name="connsiteX1" fmla="*/ 89712 w 415395"/>
                  <a:gd name="connsiteY1" fmla="*/ 261359 h 596044"/>
                  <a:gd name="connsiteX2" fmla="*/ 154540 w 415395"/>
                  <a:gd name="connsiteY2" fmla="*/ 313540 h 596044"/>
                  <a:gd name="connsiteX3" fmla="*/ 167095 w 415395"/>
                  <a:gd name="connsiteY3" fmla="*/ 298273 h 596044"/>
                  <a:gd name="connsiteX4" fmla="*/ 264962 w 415395"/>
                  <a:gd name="connsiteY4" fmla="*/ 218590 h 596044"/>
                  <a:gd name="connsiteX5" fmla="*/ 322233 w 415395"/>
                  <a:gd name="connsiteY5" fmla="*/ 33699 h 596044"/>
                  <a:gd name="connsiteX6" fmla="*/ 383240 w 415395"/>
                  <a:gd name="connsiteY6" fmla="*/ 4226 h 596044"/>
                  <a:gd name="connsiteX7" fmla="*/ 412714 w 415395"/>
                  <a:gd name="connsiteY7" fmla="*/ 65233 h 596044"/>
                  <a:gd name="connsiteX8" fmla="*/ 397577 w 415395"/>
                  <a:gd name="connsiteY8" fmla="*/ 204735 h 596044"/>
                  <a:gd name="connsiteX9" fmla="*/ 345858 w 415395"/>
                  <a:gd name="connsiteY9" fmla="*/ 492560 h 596044"/>
                  <a:gd name="connsiteX10" fmla="*/ 237348 w 415395"/>
                  <a:gd name="connsiteY10" fmla="*/ 595268 h 596044"/>
                  <a:gd name="connsiteX11" fmla="*/ 109055 w 415395"/>
                  <a:gd name="connsiteY11" fmla="*/ 418490 h 596044"/>
                  <a:gd name="connsiteX12" fmla="*/ 20566 w 415395"/>
                  <a:gd name="connsiteY12" fmla="*/ 347264 h 596044"/>
                  <a:gd name="connsiteX13" fmla="*/ 12187 w 415395"/>
                  <a:gd name="connsiteY13" fmla="*/ 269739 h 596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15395" h="59604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386434" y="275956"/>
                      <a:pt x="361030" y="438037"/>
                      <a:pt x="345858" y="492560"/>
                    </a:cubicBezTo>
                    <a:cubicBezTo>
                      <a:pt x="345858" y="514273"/>
                      <a:pt x="332102" y="605349"/>
                      <a:pt x="237348" y="595268"/>
                    </a:cubicBezTo>
                    <a:cubicBezTo>
                      <a:pt x="142594" y="585187"/>
                      <a:pt x="144749" y="468323"/>
                      <a:pt x="109055" y="418490"/>
                    </a:cubicBez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83" name="グループ化 82">
            <a:extLst>
              <a:ext uri="{FF2B5EF4-FFF2-40B4-BE49-F238E27FC236}">
                <a16:creationId xmlns:a16="http://schemas.microsoft.com/office/drawing/2014/main" id="{C0959D8E-F23B-421E-8DD9-507B3A975651}"/>
              </a:ext>
            </a:extLst>
          </p:cNvPr>
          <p:cNvGrpSpPr/>
          <p:nvPr/>
        </p:nvGrpSpPr>
        <p:grpSpPr>
          <a:xfrm>
            <a:off x="382113" y="4989900"/>
            <a:ext cx="2113487" cy="1868099"/>
            <a:chOff x="308694" y="4070286"/>
            <a:chExt cx="3153900" cy="2787714"/>
          </a:xfrm>
        </p:grpSpPr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F6FF676B-8652-44E9-8166-910EF076DBBB}"/>
                </a:ext>
              </a:extLst>
            </p:cNvPr>
            <p:cNvGrpSpPr/>
            <p:nvPr/>
          </p:nvGrpSpPr>
          <p:grpSpPr>
            <a:xfrm>
              <a:off x="308694" y="4070286"/>
              <a:ext cx="2746018" cy="2787714"/>
              <a:chOff x="308694" y="4070286"/>
              <a:chExt cx="2746018" cy="2787714"/>
            </a:xfrm>
          </p:grpSpPr>
          <p:grpSp>
            <p:nvGrpSpPr>
              <p:cNvPr id="99" name="グループ化 98">
                <a:extLst>
                  <a:ext uri="{FF2B5EF4-FFF2-40B4-BE49-F238E27FC236}">
                    <a16:creationId xmlns:a16="http://schemas.microsoft.com/office/drawing/2014/main" id="{EB0FB5BA-BFE9-4FF1-9A64-3536C0D358E9}"/>
                  </a:ext>
                </a:extLst>
              </p:cNvPr>
              <p:cNvGrpSpPr/>
              <p:nvPr/>
            </p:nvGrpSpPr>
            <p:grpSpPr>
              <a:xfrm>
                <a:off x="362192" y="5932516"/>
                <a:ext cx="772472" cy="925484"/>
                <a:chOff x="6448270" y="2910364"/>
                <a:chExt cx="677803" cy="812063"/>
              </a:xfrm>
            </p:grpSpPr>
            <p:sp>
              <p:nvSpPr>
                <p:cNvPr id="118" name="フリーフォーム: 図形 117">
                  <a:extLst>
                    <a:ext uri="{FF2B5EF4-FFF2-40B4-BE49-F238E27FC236}">
                      <a16:creationId xmlns:a16="http://schemas.microsoft.com/office/drawing/2014/main" id="{C47AE8C9-3E68-495D-8A83-2699CF0E9336}"/>
                    </a:ext>
                  </a:extLst>
                </p:cNvPr>
                <p:cNvSpPr/>
                <p:nvPr/>
              </p:nvSpPr>
              <p:spPr bwMode="auto">
                <a:xfrm>
                  <a:off x="6718300" y="2910364"/>
                  <a:ext cx="407773" cy="577976"/>
                </a:xfrm>
                <a:custGeom>
                  <a:avLst/>
                  <a:gdLst>
                    <a:gd name="connsiteX0" fmla="*/ 326263 w 407773"/>
                    <a:gd name="connsiteY0" fmla="*/ 0 h 577976"/>
                    <a:gd name="connsiteX1" fmla="*/ 407773 w 407773"/>
                    <a:gd name="connsiteY1" fmla="*/ 135061 h 577976"/>
                    <a:gd name="connsiteX2" fmla="*/ 157751 w 407773"/>
                    <a:gd name="connsiteY2" fmla="*/ 577975 h 577976"/>
                    <a:gd name="connsiteX3" fmla="*/ 0 w 407773"/>
                    <a:gd name="connsiteY3" fmla="*/ 577976 h 577976"/>
                    <a:gd name="connsiteX4" fmla="*/ 326263 w 407773"/>
                    <a:gd name="connsiteY4" fmla="*/ 0 h 5779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7773" h="577976">
                      <a:moveTo>
                        <a:pt x="326263" y="0"/>
                      </a:moveTo>
                      <a:lnTo>
                        <a:pt x="407773" y="135061"/>
                      </a:lnTo>
                      <a:cubicBezTo>
                        <a:pt x="252600" y="228709"/>
                        <a:pt x="157751" y="396733"/>
                        <a:pt x="157751" y="577975"/>
                      </a:cubicBezTo>
                      <a:lnTo>
                        <a:pt x="0" y="577976"/>
                      </a:lnTo>
                      <a:cubicBezTo>
                        <a:pt x="0" y="341467"/>
                        <a:pt x="123772" y="122205"/>
                        <a:pt x="326263" y="0"/>
                      </a:cubicBezTo>
                      <a:close/>
                    </a:path>
                  </a:pathLst>
                </a:custGeom>
                <a:solidFill>
                  <a:srgbClr val="000000">
                    <a:lumMod val="75000"/>
                    <a:lumOff val="2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19" name="四角形: 角を丸くする 118">
                  <a:extLst>
                    <a:ext uri="{FF2B5EF4-FFF2-40B4-BE49-F238E27FC236}">
                      <a16:creationId xmlns:a16="http://schemas.microsoft.com/office/drawing/2014/main" id="{F1F229FB-4564-4CA9-A9EF-00543A797F06}"/>
                    </a:ext>
                  </a:extLst>
                </p:cNvPr>
                <p:cNvSpPr/>
                <p:nvPr/>
              </p:nvSpPr>
              <p:spPr bwMode="auto">
                <a:xfrm>
                  <a:off x="6653833" y="3417142"/>
                  <a:ext cx="270030" cy="9000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0" name="フリーフォーム: 図形 119">
                  <a:extLst>
                    <a:ext uri="{FF2B5EF4-FFF2-40B4-BE49-F238E27FC236}">
                      <a16:creationId xmlns:a16="http://schemas.microsoft.com/office/drawing/2014/main" id="{D5491899-CDD6-469B-9FC3-FF946ABD72CA}"/>
                    </a:ext>
                  </a:extLst>
                </p:cNvPr>
                <p:cNvSpPr/>
                <p:nvPr/>
              </p:nvSpPr>
              <p:spPr bwMode="auto">
                <a:xfrm>
                  <a:off x="6448270" y="3495483"/>
                  <a:ext cx="540060" cy="226944"/>
                </a:xfrm>
                <a:custGeom>
                  <a:avLst/>
                  <a:gdLst>
                    <a:gd name="connsiteX0" fmla="*/ 113472 w 540060"/>
                    <a:gd name="connsiteY0" fmla="*/ 0 h 226944"/>
                    <a:gd name="connsiteX1" fmla="*/ 336465 w 540060"/>
                    <a:gd name="connsiteY1" fmla="*/ 0 h 226944"/>
                    <a:gd name="connsiteX2" fmla="*/ 426588 w 540060"/>
                    <a:gd name="connsiteY2" fmla="*/ 0 h 226944"/>
                    <a:gd name="connsiteX3" fmla="*/ 501961 w 540060"/>
                    <a:gd name="connsiteY3" fmla="*/ 0 h 226944"/>
                    <a:gd name="connsiteX4" fmla="*/ 540060 w 540060"/>
                    <a:gd name="connsiteY4" fmla="*/ 38099 h 226944"/>
                    <a:gd name="connsiteX5" fmla="*/ 540060 w 540060"/>
                    <a:gd name="connsiteY5" fmla="*/ 113472 h 226944"/>
                    <a:gd name="connsiteX6" fmla="*/ 540060 w 540060"/>
                    <a:gd name="connsiteY6" fmla="*/ 175482 h 226944"/>
                    <a:gd name="connsiteX7" fmla="*/ 488598 w 540060"/>
                    <a:gd name="connsiteY7" fmla="*/ 226944 h 226944"/>
                    <a:gd name="connsiteX8" fmla="*/ 349828 w 540060"/>
                    <a:gd name="connsiteY8" fmla="*/ 226944 h 226944"/>
                    <a:gd name="connsiteX9" fmla="*/ 51462 w 540060"/>
                    <a:gd name="connsiteY9" fmla="*/ 226944 h 226944"/>
                    <a:gd name="connsiteX10" fmla="*/ 0 w 540060"/>
                    <a:gd name="connsiteY10" fmla="*/ 175482 h 226944"/>
                    <a:gd name="connsiteX11" fmla="*/ 0 w 540060"/>
                    <a:gd name="connsiteY11" fmla="*/ 113472 h 226944"/>
                    <a:gd name="connsiteX12" fmla="*/ 113472 w 540060"/>
                    <a:gd name="connsiteY12" fmla="*/ 0 h 226944"/>
                    <a:gd name="connsiteX0" fmla="*/ 113472 w 540060"/>
                    <a:gd name="connsiteY0" fmla="*/ 0 h 226944"/>
                    <a:gd name="connsiteX1" fmla="*/ 426588 w 540060"/>
                    <a:gd name="connsiteY1" fmla="*/ 0 h 226944"/>
                    <a:gd name="connsiteX2" fmla="*/ 501961 w 540060"/>
                    <a:gd name="connsiteY2" fmla="*/ 0 h 226944"/>
                    <a:gd name="connsiteX3" fmla="*/ 540060 w 540060"/>
                    <a:gd name="connsiteY3" fmla="*/ 38099 h 226944"/>
                    <a:gd name="connsiteX4" fmla="*/ 540060 w 540060"/>
                    <a:gd name="connsiteY4" fmla="*/ 113472 h 226944"/>
                    <a:gd name="connsiteX5" fmla="*/ 540060 w 540060"/>
                    <a:gd name="connsiteY5" fmla="*/ 175482 h 226944"/>
                    <a:gd name="connsiteX6" fmla="*/ 488598 w 540060"/>
                    <a:gd name="connsiteY6" fmla="*/ 226944 h 226944"/>
                    <a:gd name="connsiteX7" fmla="*/ 349828 w 540060"/>
                    <a:gd name="connsiteY7" fmla="*/ 226944 h 226944"/>
                    <a:gd name="connsiteX8" fmla="*/ 51462 w 540060"/>
                    <a:gd name="connsiteY8" fmla="*/ 226944 h 226944"/>
                    <a:gd name="connsiteX9" fmla="*/ 0 w 540060"/>
                    <a:gd name="connsiteY9" fmla="*/ 175482 h 226944"/>
                    <a:gd name="connsiteX10" fmla="*/ 0 w 540060"/>
                    <a:gd name="connsiteY10" fmla="*/ 113472 h 226944"/>
                    <a:gd name="connsiteX11" fmla="*/ 113472 w 540060"/>
                    <a:gd name="connsiteY11" fmla="*/ 0 h 226944"/>
                    <a:gd name="connsiteX0" fmla="*/ 113472 w 540060"/>
                    <a:gd name="connsiteY0" fmla="*/ 0 h 226944"/>
                    <a:gd name="connsiteX1" fmla="*/ 501961 w 540060"/>
                    <a:gd name="connsiteY1" fmla="*/ 0 h 226944"/>
                    <a:gd name="connsiteX2" fmla="*/ 540060 w 540060"/>
                    <a:gd name="connsiteY2" fmla="*/ 38099 h 226944"/>
                    <a:gd name="connsiteX3" fmla="*/ 540060 w 540060"/>
                    <a:gd name="connsiteY3" fmla="*/ 113472 h 226944"/>
                    <a:gd name="connsiteX4" fmla="*/ 540060 w 540060"/>
                    <a:gd name="connsiteY4" fmla="*/ 175482 h 226944"/>
                    <a:gd name="connsiteX5" fmla="*/ 488598 w 540060"/>
                    <a:gd name="connsiteY5" fmla="*/ 226944 h 226944"/>
                    <a:gd name="connsiteX6" fmla="*/ 349828 w 540060"/>
                    <a:gd name="connsiteY6" fmla="*/ 226944 h 226944"/>
                    <a:gd name="connsiteX7" fmla="*/ 51462 w 540060"/>
                    <a:gd name="connsiteY7" fmla="*/ 226944 h 226944"/>
                    <a:gd name="connsiteX8" fmla="*/ 0 w 540060"/>
                    <a:gd name="connsiteY8" fmla="*/ 175482 h 226944"/>
                    <a:gd name="connsiteX9" fmla="*/ 0 w 540060"/>
                    <a:gd name="connsiteY9" fmla="*/ 113472 h 226944"/>
                    <a:gd name="connsiteX10" fmla="*/ 113472 w 540060"/>
                    <a:gd name="connsiteY10" fmla="*/ 0 h 226944"/>
                    <a:gd name="connsiteX0" fmla="*/ 113472 w 540060"/>
                    <a:gd name="connsiteY0" fmla="*/ 0 h 226944"/>
                    <a:gd name="connsiteX1" fmla="*/ 501961 w 540060"/>
                    <a:gd name="connsiteY1" fmla="*/ 0 h 226944"/>
                    <a:gd name="connsiteX2" fmla="*/ 540060 w 540060"/>
                    <a:gd name="connsiteY2" fmla="*/ 38099 h 226944"/>
                    <a:gd name="connsiteX3" fmla="*/ 540060 w 540060"/>
                    <a:gd name="connsiteY3" fmla="*/ 113472 h 226944"/>
                    <a:gd name="connsiteX4" fmla="*/ 540060 w 540060"/>
                    <a:gd name="connsiteY4" fmla="*/ 175482 h 226944"/>
                    <a:gd name="connsiteX5" fmla="*/ 488598 w 540060"/>
                    <a:gd name="connsiteY5" fmla="*/ 226944 h 226944"/>
                    <a:gd name="connsiteX6" fmla="*/ 51462 w 540060"/>
                    <a:gd name="connsiteY6" fmla="*/ 226944 h 226944"/>
                    <a:gd name="connsiteX7" fmla="*/ 0 w 540060"/>
                    <a:gd name="connsiteY7" fmla="*/ 175482 h 226944"/>
                    <a:gd name="connsiteX8" fmla="*/ 0 w 540060"/>
                    <a:gd name="connsiteY8" fmla="*/ 113472 h 226944"/>
                    <a:gd name="connsiteX9" fmla="*/ 113472 w 540060"/>
                    <a:gd name="connsiteY9" fmla="*/ 0 h 226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540060" h="226944">
                      <a:moveTo>
                        <a:pt x="113472" y="0"/>
                      </a:moveTo>
                      <a:lnTo>
                        <a:pt x="501961" y="0"/>
                      </a:lnTo>
                      <a:cubicBezTo>
                        <a:pt x="523002" y="0"/>
                        <a:pt x="540060" y="17058"/>
                        <a:pt x="540060" y="38099"/>
                      </a:cubicBezTo>
                      <a:lnTo>
                        <a:pt x="540060" y="113472"/>
                      </a:lnTo>
                      <a:lnTo>
                        <a:pt x="540060" y="175482"/>
                      </a:lnTo>
                      <a:cubicBezTo>
                        <a:pt x="540060" y="203904"/>
                        <a:pt x="517020" y="226944"/>
                        <a:pt x="488598" y="226944"/>
                      </a:cubicBezTo>
                      <a:lnTo>
                        <a:pt x="51462" y="226944"/>
                      </a:lnTo>
                      <a:cubicBezTo>
                        <a:pt x="23040" y="226944"/>
                        <a:pt x="0" y="203904"/>
                        <a:pt x="0" y="175482"/>
                      </a:cubicBezTo>
                      <a:lnTo>
                        <a:pt x="0" y="113472"/>
                      </a:lnTo>
                      <a:cubicBezTo>
                        <a:pt x="0" y="50803"/>
                        <a:pt x="50803" y="0"/>
                        <a:pt x="113472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00" name="グループ化 99">
                <a:extLst>
                  <a:ext uri="{FF2B5EF4-FFF2-40B4-BE49-F238E27FC236}">
                    <a16:creationId xmlns:a16="http://schemas.microsoft.com/office/drawing/2014/main" id="{6F9B7EA4-4363-4A32-A922-6BF575EFDDE4}"/>
                  </a:ext>
                </a:extLst>
              </p:cNvPr>
              <p:cNvGrpSpPr/>
              <p:nvPr/>
            </p:nvGrpSpPr>
            <p:grpSpPr>
              <a:xfrm flipH="1">
                <a:off x="2282240" y="5932516"/>
                <a:ext cx="772472" cy="925484"/>
                <a:chOff x="6448270" y="2910364"/>
                <a:chExt cx="677803" cy="812063"/>
              </a:xfrm>
            </p:grpSpPr>
            <p:sp>
              <p:nvSpPr>
                <p:cNvPr id="115" name="フリーフォーム: 図形 114">
                  <a:extLst>
                    <a:ext uri="{FF2B5EF4-FFF2-40B4-BE49-F238E27FC236}">
                      <a16:creationId xmlns:a16="http://schemas.microsoft.com/office/drawing/2014/main" id="{A86133A0-FC7B-4919-9974-749D4D70E1B8}"/>
                    </a:ext>
                  </a:extLst>
                </p:cNvPr>
                <p:cNvSpPr/>
                <p:nvPr/>
              </p:nvSpPr>
              <p:spPr bwMode="auto">
                <a:xfrm>
                  <a:off x="6718300" y="2910364"/>
                  <a:ext cx="407773" cy="577976"/>
                </a:xfrm>
                <a:custGeom>
                  <a:avLst/>
                  <a:gdLst>
                    <a:gd name="connsiteX0" fmla="*/ 326263 w 407773"/>
                    <a:gd name="connsiteY0" fmla="*/ 0 h 577976"/>
                    <a:gd name="connsiteX1" fmla="*/ 407773 w 407773"/>
                    <a:gd name="connsiteY1" fmla="*/ 135061 h 577976"/>
                    <a:gd name="connsiteX2" fmla="*/ 157751 w 407773"/>
                    <a:gd name="connsiteY2" fmla="*/ 577975 h 577976"/>
                    <a:gd name="connsiteX3" fmla="*/ 0 w 407773"/>
                    <a:gd name="connsiteY3" fmla="*/ 577976 h 577976"/>
                    <a:gd name="connsiteX4" fmla="*/ 326263 w 407773"/>
                    <a:gd name="connsiteY4" fmla="*/ 0 h 5779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7773" h="577976">
                      <a:moveTo>
                        <a:pt x="326263" y="0"/>
                      </a:moveTo>
                      <a:lnTo>
                        <a:pt x="407773" y="135061"/>
                      </a:lnTo>
                      <a:cubicBezTo>
                        <a:pt x="252600" y="228709"/>
                        <a:pt x="157751" y="396733"/>
                        <a:pt x="157751" y="577975"/>
                      </a:cubicBezTo>
                      <a:lnTo>
                        <a:pt x="0" y="577976"/>
                      </a:lnTo>
                      <a:cubicBezTo>
                        <a:pt x="0" y="341467"/>
                        <a:pt x="123772" y="122205"/>
                        <a:pt x="326263" y="0"/>
                      </a:cubicBezTo>
                      <a:close/>
                    </a:path>
                  </a:pathLst>
                </a:custGeom>
                <a:solidFill>
                  <a:srgbClr val="000000">
                    <a:lumMod val="75000"/>
                    <a:lumOff val="2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16" name="四角形: 角を丸くする 115">
                  <a:extLst>
                    <a:ext uri="{FF2B5EF4-FFF2-40B4-BE49-F238E27FC236}">
                      <a16:creationId xmlns:a16="http://schemas.microsoft.com/office/drawing/2014/main" id="{25F11129-0659-4C15-A4A9-CFF08F196D23}"/>
                    </a:ext>
                  </a:extLst>
                </p:cNvPr>
                <p:cNvSpPr/>
                <p:nvPr/>
              </p:nvSpPr>
              <p:spPr bwMode="auto">
                <a:xfrm>
                  <a:off x="6653833" y="3417142"/>
                  <a:ext cx="270030" cy="9000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17" name="フリーフォーム: 図形 116">
                  <a:extLst>
                    <a:ext uri="{FF2B5EF4-FFF2-40B4-BE49-F238E27FC236}">
                      <a16:creationId xmlns:a16="http://schemas.microsoft.com/office/drawing/2014/main" id="{DD50DDF1-151F-4C08-B6D0-B0ACFA9447F5}"/>
                    </a:ext>
                  </a:extLst>
                </p:cNvPr>
                <p:cNvSpPr/>
                <p:nvPr/>
              </p:nvSpPr>
              <p:spPr bwMode="auto">
                <a:xfrm>
                  <a:off x="6448270" y="3495483"/>
                  <a:ext cx="540060" cy="226944"/>
                </a:xfrm>
                <a:custGeom>
                  <a:avLst/>
                  <a:gdLst>
                    <a:gd name="connsiteX0" fmla="*/ 113472 w 540060"/>
                    <a:gd name="connsiteY0" fmla="*/ 0 h 226944"/>
                    <a:gd name="connsiteX1" fmla="*/ 336465 w 540060"/>
                    <a:gd name="connsiteY1" fmla="*/ 0 h 226944"/>
                    <a:gd name="connsiteX2" fmla="*/ 426588 w 540060"/>
                    <a:gd name="connsiteY2" fmla="*/ 0 h 226944"/>
                    <a:gd name="connsiteX3" fmla="*/ 501961 w 540060"/>
                    <a:gd name="connsiteY3" fmla="*/ 0 h 226944"/>
                    <a:gd name="connsiteX4" fmla="*/ 540060 w 540060"/>
                    <a:gd name="connsiteY4" fmla="*/ 38099 h 226944"/>
                    <a:gd name="connsiteX5" fmla="*/ 540060 w 540060"/>
                    <a:gd name="connsiteY5" fmla="*/ 113472 h 226944"/>
                    <a:gd name="connsiteX6" fmla="*/ 540060 w 540060"/>
                    <a:gd name="connsiteY6" fmla="*/ 175482 h 226944"/>
                    <a:gd name="connsiteX7" fmla="*/ 488598 w 540060"/>
                    <a:gd name="connsiteY7" fmla="*/ 226944 h 226944"/>
                    <a:gd name="connsiteX8" fmla="*/ 349828 w 540060"/>
                    <a:gd name="connsiteY8" fmla="*/ 226944 h 226944"/>
                    <a:gd name="connsiteX9" fmla="*/ 51462 w 540060"/>
                    <a:gd name="connsiteY9" fmla="*/ 226944 h 226944"/>
                    <a:gd name="connsiteX10" fmla="*/ 0 w 540060"/>
                    <a:gd name="connsiteY10" fmla="*/ 175482 h 226944"/>
                    <a:gd name="connsiteX11" fmla="*/ 0 w 540060"/>
                    <a:gd name="connsiteY11" fmla="*/ 113472 h 226944"/>
                    <a:gd name="connsiteX12" fmla="*/ 113472 w 540060"/>
                    <a:gd name="connsiteY12" fmla="*/ 0 h 226944"/>
                    <a:gd name="connsiteX0" fmla="*/ 113472 w 540060"/>
                    <a:gd name="connsiteY0" fmla="*/ 0 h 226944"/>
                    <a:gd name="connsiteX1" fmla="*/ 426588 w 540060"/>
                    <a:gd name="connsiteY1" fmla="*/ 0 h 226944"/>
                    <a:gd name="connsiteX2" fmla="*/ 501961 w 540060"/>
                    <a:gd name="connsiteY2" fmla="*/ 0 h 226944"/>
                    <a:gd name="connsiteX3" fmla="*/ 540060 w 540060"/>
                    <a:gd name="connsiteY3" fmla="*/ 38099 h 226944"/>
                    <a:gd name="connsiteX4" fmla="*/ 540060 w 540060"/>
                    <a:gd name="connsiteY4" fmla="*/ 113472 h 226944"/>
                    <a:gd name="connsiteX5" fmla="*/ 540060 w 540060"/>
                    <a:gd name="connsiteY5" fmla="*/ 175482 h 226944"/>
                    <a:gd name="connsiteX6" fmla="*/ 488598 w 540060"/>
                    <a:gd name="connsiteY6" fmla="*/ 226944 h 226944"/>
                    <a:gd name="connsiteX7" fmla="*/ 349828 w 540060"/>
                    <a:gd name="connsiteY7" fmla="*/ 226944 h 226944"/>
                    <a:gd name="connsiteX8" fmla="*/ 51462 w 540060"/>
                    <a:gd name="connsiteY8" fmla="*/ 226944 h 226944"/>
                    <a:gd name="connsiteX9" fmla="*/ 0 w 540060"/>
                    <a:gd name="connsiteY9" fmla="*/ 175482 h 226944"/>
                    <a:gd name="connsiteX10" fmla="*/ 0 w 540060"/>
                    <a:gd name="connsiteY10" fmla="*/ 113472 h 226944"/>
                    <a:gd name="connsiteX11" fmla="*/ 113472 w 540060"/>
                    <a:gd name="connsiteY11" fmla="*/ 0 h 226944"/>
                    <a:gd name="connsiteX0" fmla="*/ 113472 w 540060"/>
                    <a:gd name="connsiteY0" fmla="*/ 0 h 226944"/>
                    <a:gd name="connsiteX1" fmla="*/ 501961 w 540060"/>
                    <a:gd name="connsiteY1" fmla="*/ 0 h 226944"/>
                    <a:gd name="connsiteX2" fmla="*/ 540060 w 540060"/>
                    <a:gd name="connsiteY2" fmla="*/ 38099 h 226944"/>
                    <a:gd name="connsiteX3" fmla="*/ 540060 w 540060"/>
                    <a:gd name="connsiteY3" fmla="*/ 113472 h 226944"/>
                    <a:gd name="connsiteX4" fmla="*/ 540060 w 540060"/>
                    <a:gd name="connsiteY4" fmla="*/ 175482 h 226944"/>
                    <a:gd name="connsiteX5" fmla="*/ 488598 w 540060"/>
                    <a:gd name="connsiteY5" fmla="*/ 226944 h 226944"/>
                    <a:gd name="connsiteX6" fmla="*/ 349828 w 540060"/>
                    <a:gd name="connsiteY6" fmla="*/ 226944 h 226944"/>
                    <a:gd name="connsiteX7" fmla="*/ 51462 w 540060"/>
                    <a:gd name="connsiteY7" fmla="*/ 226944 h 226944"/>
                    <a:gd name="connsiteX8" fmla="*/ 0 w 540060"/>
                    <a:gd name="connsiteY8" fmla="*/ 175482 h 226944"/>
                    <a:gd name="connsiteX9" fmla="*/ 0 w 540060"/>
                    <a:gd name="connsiteY9" fmla="*/ 113472 h 226944"/>
                    <a:gd name="connsiteX10" fmla="*/ 113472 w 540060"/>
                    <a:gd name="connsiteY10" fmla="*/ 0 h 226944"/>
                    <a:gd name="connsiteX0" fmla="*/ 113472 w 540060"/>
                    <a:gd name="connsiteY0" fmla="*/ 0 h 226944"/>
                    <a:gd name="connsiteX1" fmla="*/ 501961 w 540060"/>
                    <a:gd name="connsiteY1" fmla="*/ 0 h 226944"/>
                    <a:gd name="connsiteX2" fmla="*/ 540060 w 540060"/>
                    <a:gd name="connsiteY2" fmla="*/ 38099 h 226944"/>
                    <a:gd name="connsiteX3" fmla="*/ 540060 w 540060"/>
                    <a:gd name="connsiteY3" fmla="*/ 113472 h 226944"/>
                    <a:gd name="connsiteX4" fmla="*/ 540060 w 540060"/>
                    <a:gd name="connsiteY4" fmla="*/ 175482 h 226944"/>
                    <a:gd name="connsiteX5" fmla="*/ 488598 w 540060"/>
                    <a:gd name="connsiteY5" fmla="*/ 226944 h 226944"/>
                    <a:gd name="connsiteX6" fmla="*/ 51462 w 540060"/>
                    <a:gd name="connsiteY6" fmla="*/ 226944 h 226944"/>
                    <a:gd name="connsiteX7" fmla="*/ 0 w 540060"/>
                    <a:gd name="connsiteY7" fmla="*/ 175482 h 226944"/>
                    <a:gd name="connsiteX8" fmla="*/ 0 w 540060"/>
                    <a:gd name="connsiteY8" fmla="*/ 113472 h 226944"/>
                    <a:gd name="connsiteX9" fmla="*/ 113472 w 540060"/>
                    <a:gd name="connsiteY9" fmla="*/ 0 h 226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540060" h="226944">
                      <a:moveTo>
                        <a:pt x="113472" y="0"/>
                      </a:moveTo>
                      <a:lnTo>
                        <a:pt x="501961" y="0"/>
                      </a:lnTo>
                      <a:cubicBezTo>
                        <a:pt x="523002" y="0"/>
                        <a:pt x="540060" y="17058"/>
                        <a:pt x="540060" y="38099"/>
                      </a:cubicBezTo>
                      <a:lnTo>
                        <a:pt x="540060" y="113472"/>
                      </a:lnTo>
                      <a:lnTo>
                        <a:pt x="540060" y="175482"/>
                      </a:lnTo>
                      <a:cubicBezTo>
                        <a:pt x="540060" y="203904"/>
                        <a:pt x="517020" y="226944"/>
                        <a:pt x="488598" y="226944"/>
                      </a:cubicBezTo>
                      <a:lnTo>
                        <a:pt x="51462" y="226944"/>
                      </a:lnTo>
                      <a:cubicBezTo>
                        <a:pt x="23040" y="226944"/>
                        <a:pt x="0" y="203904"/>
                        <a:pt x="0" y="175482"/>
                      </a:cubicBezTo>
                      <a:lnTo>
                        <a:pt x="0" y="113472"/>
                      </a:lnTo>
                      <a:cubicBezTo>
                        <a:pt x="0" y="50803"/>
                        <a:pt x="50803" y="0"/>
                        <a:pt x="113472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01" name="グループ化 100">
                <a:extLst>
                  <a:ext uri="{FF2B5EF4-FFF2-40B4-BE49-F238E27FC236}">
                    <a16:creationId xmlns:a16="http://schemas.microsoft.com/office/drawing/2014/main" id="{9E90D0F2-CC24-443A-9D02-E92486E31F37}"/>
                  </a:ext>
                </a:extLst>
              </p:cNvPr>
              <p:cNvGrpSpPr/>
              <p:nvPr/>
            </p:nvGrpSpPr>
            <p:grpSpPr>
              <a:xfrm>
                <a:off x="951400" y="4070286"/>
                <a:ext cx="1467887" cy="2051429"/>
                <a:chOff x="4511263" y="1211997"/>
                <a:chExt cx="1287993" cy="1800021"/>
              </a:xfrm>
            </p:grpSpPr>
            <p:grpSp>
              <p:nvGrpSpPr>
                <p:cNvPr id="104" name="グループ化 103">
                  <a:extLst>
                    <a:ext uri="{FF2B5EF4-FFF2-40B4-BE49-F238E27FC236}">
                      <a16:creationId xmlns:a16="http://schemas.microsoft.com/office/drawing/2014/main" id="{8E60B79C-9E4B-4466-AE6D-54C5B3D5E788}"/>
                    </a:ext>
                  </a:extLst>
                </p:cNvPr>
                <p:cNvGrpSpPr/>
                <p:nvPr/>
              </p:nvGrpSpPr>
              <p:grpSpPr>
                <a:xfrm>
                  <a:off x="4511263" y="1211997"/>
                  <a:ext cx="1287993" cy="1800021"/>
                  <a:chOff x="4164403" y="1699890"/>
                  <a:chExt cx="1287993" cy="1800021"/>
                </a:xfrm>
              </p:grpSpPr>
              <p:sp>
                <p:nvSpPr>
                  <p:cNvPr id="107" name="フリーフォーム: 図形 106">
                    <a:extLst>
                      <a:ext uri="{FF2B5EF4-FFF2-40B4-BE49-F238E27FC236}">
                        <a16:creationId xmlns:a16="http://schemas.microsoft.com/office/drawing/2014/main" id="{C991EE19-D69F-4540-916D-33381D46F1D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166707" y="1699890"/>
                    <a:ext cx="1285689" cy="1774115"/>
                  </a:xfrm>
                  <a:custGeom>
                    <a:avLst/>
                    <a:gdLst>
                      <a:gd name="connsiteX0" fmla="*/ 212350 w 1285689"/>
                      <a:gd name="connsiteY0" fmla="*/ 0 h 1774115"/>
                      <a:gd name="connsiteX1" fmla="*/ 1073340 w 1285689"/>
                      <a:gd name="connsiteY1" fmla="*/ 0 h 1774115"/>
                      <a:gd name="connsiteX2" fmla="*/ 1156614 w 1285689"/>
                      <a:gd name="connsiteY2" fmla="*/ 34493 h 1774115"/>
                      <a:gd name="connsiteX3" fmla="*/ 1178267 w 1285689"/>
                      <a:gd name="connsiteY3" fmla="*/ 66609 h 1774115"/>
                      <a:gd name="connsiteX4" fmla="*/ 1179092 w 1285689"/>
                      <a:gd name="connsiteY4" fmla="*/ 66609 h 1774115"/>
                      <a:gd name="connsiteX5" fmla="*/ 1264924 w 1285689"/>
                      <a:gd name="connsiteY5" fmla="*/ 219438 h 1774115"/>
                      <a:gd name="connsiteX6" fmla="*/ 1261735 w 1285689"/>
                      <a:gd name="connsiteY6" fmla="*/ 219438 h 1774115"/>
                      <a:gd name="connsiteX7" fmla="*/ 1278839 w 1285689"/>
                      <a:gd name="connsiteY7" fmla="*/ 255018 h 1774115"/>
                      <a:gd name="connsiteX8" fmla="*/ 1285689 w 1285689"/>
                      <a:gd name="connsiteY8" fmla="*/ 300327 h 1774115"/>
                      <a:gd name="connsiteX9" fmla="*/ 1285689 w 1285689"/>
                      <a:gd name="connsiteY9" fmla="*/ 1621748 h 1774115"/>
                      <a:gd name="connsiteX10" fmla="*/ 1133322 w 1285689"/>
                      <a:gd name="connsiteY10" fmla="*/ 1774115 h 1774115"/>
                      <a:gd name="connsiteX11" fmla="*/ 152367 w 1285689"/>
                      <a:gd name="connsiteY11" fmla="*/ 1774115 h 1774115"/>
                      <a:gd name="connsiteX12" fmla="*/ 0 w 1285689"/>
                      <a:gd name="connsiteY12" fmla="*/ 1621748 h 1774115"/>
                      <a:gd name="connsiteX13" fmla="*/ 0 w 1285689"/>
                      <a:gd name="connsiteY13" fmla="*/ 300327 h 1774115"/>
                      <a:gd name="connsiteX14" fmla="*/ 6850 w 1285689"/>
                      <a:gd name="connsiteY14" fmla="*/ 255018 h 1774115"/>
                      <a:gd name="connsiteX15" fmla="*/ 23955 w 1285689"/>
                      <a:gd name="connsiteY15" fmla="*/ 219438 h 1774115"/>
                      <a:gd name="connsiteX16" fmla="*/ 22321 w 1285689"/>
                      <a:gd name="connsiteY16" fmla="*/ 219438 h 1774115"/>
                      <a:gd name="connsiteX17" fmla="*/ 103092 w 1285689"/>
                      <a:gd name="connsiteY17" fmla="*/ 75621 h 1774115"/>
                      <a:gd name="connsiteX18" fmla="*/ 103838 w 1285689"/>
                      <a:gd name="connsiteY18" fmla="*/ 71927 h 1774115"/>
                      <a:gd name="connsiteX19" fmla="*/ 212350 w 1285689"/>
                      <a:gd name="connsiteY19" fmla="*/ 0 h 17741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</a:cxnLst>
                    <a:rect l="l" t="t" r="r" b="b"/>
                    <a:pathLst>
                      <a:path w="1285689" h="1774115">
                        <a:moveTo>
                          <a:pt x="212350" y="0"/>
                        </a:moveTo>
                        <a:lnTo>
                          <a:pt x="1073340" y="0"/>
                        </a:lnTo>
                        <a:cubicBezTo>
                          <a:pt x="1105861" y="0"/>
                          <a:pt x="1135303" y="13181"/>
                          <a:pt x="1156614" y="34493"/>
                        </a:cubicBezTo>
                        <a:lnTo>
                          <a:pt x="1178267" y="66609"/>
                        </a:lnTo>
                        <a:lnTo>
                          <a:pt x="1179092" y="66609"/>
                        </a:lnTo>
                        <a:lnTo>
                          <a:pt x="1264924" y="219438"/>
                        </a:lnTo>
                        <a:lnTo>
                          <a:pt x="1261735" y="219438"/>
                        </a:lnTo>
                        <a:lnTo>
                          <a:pt x="1278839" y="255018"/>
                        </a:lnTo>
                        <a:cubicBezTo>
                          <a:pt x="1283291" y="269331"/>
                          <a:pt x="1285689" y="284549"/>
                          <a:pt x="1285689" y="300327"/>
                        </a:cubicBezTo>
                        <a:lnTo>
                          <a:pt x="1285689" y="1621748"/>
                        </a:lnTo>
                        <a:cubicBezTo>
                          <a:pt x="1285689" y="1705898"/>
                          <a:pt x="1217472" y="1774115"/>
                          <a:pt x="1133322" y="1774115"/>
                        </a:cubicBezTo>
                        <a:lnTo>
                          <a:pt x="152367" y="1774115"/>
                        </a:lnTo>
                        <a:cubicBezTo>
                          <a:pt x="68217" y="1774115"/>
                          <a:pt x="0" y="1705898"/>
                          <a:pt x="0" y="1621748"/>
                        </a:cubicBezTo>
                        <a:lnTo>
                          <a:pt x="0" y="300327"/>
                        </a:lnTo>
                        <a:cubicBezTo>
                          <a:pt x="0" y="284549"/>
                          <a:pt x="2398" y="269331"/>
                          <a:pt x="6850" y="255018"/>
                        </a:cubicBezTo>
                        <a:lnTo>
                          <a:pt x="23955" y="219438"/>
                        </a:lnTo>
                        <a:lnTo>
                          <a:pt x="22321" y="219438"/>
                        </a:lnTo>
                        <a:lnTo>
                          <a:pt x="103092" y="75621"/>
                        </a:lnTo>
                        <a:lnTo>
                          <a:pt x="103838" y="71927"/>
                        </a:lnTo>
                        <a:cubicBezTo>
                          <a:pt x="121716" y="29658"/>
                          <a:pt x="163570" y="0"/>
                          <a:pt x="212350" y="0"/>
                        </a:cubicBezTo>
                        <a:close/>
                      </a:path>
                    </a:pathLst>
                  </a:custGeom>
                  <a:solidFill>
                    <a:srgbClr val="808080">
                      <a:lumMod val="20000"/>
                      <a:lumOff val="80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08" name="四角形: 角を丸くする 107">
                    <a:extLst>
                      <a:ext uri="{FF2B5EF4-FFF2-40B4-BE49-F238E27FC236}">
                        <a16:creationId xmlns:a16="http://schemas.microsoft.com/office/drawing/2014/main" id="{71435AA7-D085-4886-90C2-38DF53DBA79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164403" y="1873756"/>
                    <a:ext cx="1285689" cy="1626155"/>
                  </a:xfrm>
                  <a:prstGeom prst="roundRect">
                    <a:avLst>
                      <a:gd name="adj" fmla="val 11851"/>
                    </a:avLst>
                  </a:prstGeom>
                  <a:solidFill>
                    <a:srgbClr val="FFFFFF">
                      <a:lumMod val="8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09" name="楕円 108">
                    <a:extLst>
                      <a:ext uri="{FF2B5EF4-FFF2-40B4-BE49-F238E27FC236}">
                        <a16:creationId xmlns:a16="http://schemas.microsoft.com/office/drawing/2014/main" id="{7034BAF1-FBC8-4DA9-8C64-3DB992563B9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35562" y="3016909"/>
                    <a:ext cx="117476" cy="117476"/>
                  </a:xfrm>
                  <a:prstGeom prst="ellipse">
                    <a:avLst/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grpSp>
                <p:nvGrpSpPr>
                  <p:cNvPr id="110" name="グループ化 109">
                    <a:extLst>
                      <a:ext uri="{FF2B5EF4-FFF2-40B4-BE49-F238E27FC236}">
                        <a16:creationId xmlns:a16="http://schemas.microsoft.com/office/drawing/2014/main" id="{19F93E11-1A6C-45F0-B6B8-766B910D2B8E}"/>
                      </a:ext>
                    </a:extLst>
                  </p:cNvPr>
                  <p:cNvGrpSpPr/>
                  <p:nvPr/>
                </p:nvGrpSpPr>
                <p:grpSpPr>
                  <a:xfrm>
                    <a:off x="4429347" y="2272442"/>
                    <a:ext cx="757016" cy="864612"/>
                    <a:chOff x="4376960" y="2134172"/>
                    <a:chExt cx="861790" cy="984278"/>
                  </a:xfrm>
                </p:grpSpPr>
                <p:sp>
                  <p:nvSpPr>
                    <p:cNvPr id="111" name="フリーフォーム: 図形 110">
                      <a:extLst>
                        <a:ext uri="{FF2B5EF4-FFF2-40B4-BE49-F238E27FC236}">
                          <a16:creationId xmlns:a16="http://schemas.microsoft.com/office/drawing/2014/main" id="{2112BEA3-AACD-462C-8502-BECA3AD5B95D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376960" y="2134172"/>
                      <a:ext cx="861790" cy="971325"/>
                    </a:xfrm>
                    <a:custGeom>
                      <a:avLst/>
                      <a:gdLst>
                        <a:gd name="connsiteX0" fmla="*/ 430895 w 861790"/>
                        <a:gd name="connsiteY0" fmla="*/ 0 h 971325"/>
                        <a:gd name="connsiteX1" fmla="*/ 861790 w 861790"/>
                        <a:gd name="connsiteY1" fmla="*/ 430894 h 971325"/>
                        <a:gd name="connsiteX2" fmla="*/ 856269 w 861790"/>
                        <a:gd name="connsiteY2" fmla="*/ 485663 h 971325"/>
                        <a:gd name="connsiteX3" fmla="*/ 861790 w 861790"/>
                        <a:gd name="connsiteY3" fmla="*/ 540431 h 971325"/>
                        <a:gd name="connsiteX4" fmla="*/ 430895 w 861790"/>
                        <a:gd name="connsiteY4" fmla="*/ 971325 h 971325"/>
                        <a:gd name="connsiteX5" fmla="*/ 0 w 861790"/>
                        <a:gd name="connsiteY5" fmla="*/ 540431 h 971325"/>
                        <a:gd name="connsiteX6" fmla="*/ 5521 w 861790"/>
                        <a:gd name="connsiteY6" fmla="*/ 485663 h 971325"/>
                        <a:gd name="connsiteX7" fmla="*/ 0 w 861790"/>
                        <a:gd name="connsiteY7" fmla="*/ 430894 h 971325"/>
                        <a:gd name="connsiteX8" fmla="*/ 430895 w 861790"/>
                        <a:gd name="connsiteY8" fmla="*/ 0 h 971325"/>
                        <a:gd name="connsiteX0" fmla="*/ 430895 w 861790"/>
                        <a:gd name="connsiteY0" fmla="*/ 0 h 971325"/>
                        <a:gd name="connsiteX1" fmla="*/ 861790 w 861790"/>
                        <a:gd name="connsiteY1" fmla="*/ 430894 h 971325"/>
                        <a:gd name="connsiteX2" fmla="*/ 856269 w 861790"/>
                        <a:gd name="connsiteY2" fmla="*/ 485663 h 971325"/>
                        <a:gd name="connsiteX3" fmla="*/ 861790 w 861790"/>
                        <a:gd name="connsiteY3" fmla="*/ 540431 h 971325"/>
                        <a:gd name="connsiteX4" fmla="*/ 430895 w 861790"/>
                        <a:gd name="connsiteY4" fmla="*/ 971325 h 971325"/>
                        <a:gd name="connsiteX5" fmla="*/ 0 w 861790"/>
                        <a:gd name="connsiteY5" fmla="*/ 540431 h 971325"/>
                        <a:gd name="connsiteX6" fmla="*/ 0 w 861790"/>
                        <a:gd name="connsiteY6" fmla="*/ 430894 h 971325"/>
                        <a:gd name="connsiteX7" fmla="*/ 430895 w 861790"/>
                        <a:gd name="connsiteY7" fmla="*/ 0 h 971325"/>
                        <a:gd name="connsiteX0" fmla="*/ 430895 w 861790"/>
                        <a:gd name="connsiteY0" fmla="*/ 0 h 971325"/>
                        <a:gd name="connsiteX1" fmla="*/ 861790 w 861790"/>
                        <a:gd name="connsiteY1" fmla="*/ 430894 h 971325"/>
                        <a:gd name="connsiteX2" fmla="*/ 861790 w 861790"/>
                        <a:gd name="connsiteY2" fmla="*/ 540431 h 971325"/>
                        <a:gd name="connsiteX3" fmla="*/ 430895 w 861790"/>
                        <a:gd name="connsiteY3" fmla="*/ 971325 h 971325"/>
                        <a:gd name="connsiteX4" fmla="*/ 0 w 861790"/>
                        <a:gd name="connsiteY4" fmla="*/ 540431 h 971325"/>
                        <a:gd name="connsiteX5" fmla="*/ 0 w 861790"/>
                        <a:gd name="connsiteY5" fmla="*/ 430894 h 971325"/>
                        <a:gd name="connsiteX6" fmla="*/ 430895 w 861790"/>
                        <a:gd name="connsiteY6" fmla="*/ 0 h 97132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861790" h="971325">
                          <a:moveTo>
                            <a:pt x="430895" y="0"/>
                          </a:moveTo>
                          <a:cubicBezTo>
                            <a:pt x="668872" y="0"/>
                            <a:pt x="861790" y="192918"/>
                            <a:pt x="861790" y="430894"/>
                          </a:cubicBezTo>
                          <a:lnTo>
                            <a:pt x="861790" y="540431"/>
                          </a:lnTo>
                          <a:cubicBezTo>
                            <a:pt x="861790" y="778407"/>
                            <a:pt x="668872" y="971325"/>
                            <a:pt x="430895" y="971325"/>
                          </a:cubicBezTo>
                          <a:cubicBezTo>
                            <a:pt x="192918" y="971325"/>
                            <a:pt x="0" y="778407"/>
                            <a:pt x="0" y="540431"/>
                          </a:cubicBezTo>
                          <a:lnTo>
                            <a:pt x="0" y="430894"/>
                          </a:lnTo>
                          <a:cubicBezTo>
                            <a:pt x="0" y="192918"/>
                            <a:pt x="192918" y="0"/>
                            <a:pt x="430895" y="0"/>
                          </a:cubicBezTo>
                          <a:close/>
                        </a:path>
                      </a:pathLst>
                    </a:custGeom>
                    <a:solidFill>
                      <a:srgbClr val="000000">
                        <a:lumMod val="65000"/>
                        <a:lumOff val="35000"/>
                      </a:srgbClr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12" name="楕円 111">
                      <a:extLst>
                        <a:ext uri="{FF2B5EF4-FFF2-40B4-BE49-F238E27FC236}">
                          <a16:creationId xmlns:a16="http://schemas.microsoft.com/office/drawing/2014/main" id="{206C1E09-12CC-4F53-8FCA-A250D0F13E23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376960" y="2256662"/>
                      <a:ext cx="861790" cy="861788"/>
                    </a:xfrm>
                    <a:prstGeom prst="ellipse">
                      <a:avLst/>
                    </a:prstGeom>
                    <a:solidFill>
                      <a:srgbClr val="000000">
                        <a:lumMod val="75000"/>
                        <a:lumOff val="25000"/>
                      </a:srgbClr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13" name="楕円 112">
                      <a:extLst>
                        <a:ext uri="{FF2B5EF4-FFF2-40B4-BE49-F238E27FC236}">
                          <a16:creationId xmlns:a16="http://schemas.microsoft.com/office/drawing/2014/main" id="{6C2BF936-C590-41B1-8D30-A19775D963DC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459907" y="2338316"/>
                      <a:ext cx="698482" cy="698480"/>
                    </a:xfrm>
                    <a:prstGeom prst="ellipse">
                      <a:avLst/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14" name="楕円 113">
                      <a:extLst>
                        <a:ext uri="{FF2B5EF4-FFF2-40B4-BE49-F238E27FC236}">
                          <a16:creationId xmlns:a16="http://schemas.microsoft.com/office/drawing/2014/main" id="{282C1D09-64CE-4FC1-AE2C-7B5DA94A582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525596" y="2404005"/>
                      <a:ext cx="567104" cy="567102"/>
                    </a:xfrm>
                    <a:prstGeom prst="ellipse">
                      <a:avLst/>
                    </a:prstGeom>
                    <a:solidFill>
                      <a:srgbClr val="00B0F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</p:grpSp>
            <p:sp>
              <p:nvSpPr>
                <p:cNvPr id="105" name="フリーフォーム: 図形 104">
                  <a:extLst>
                    <a:ext uri="{FF2B5EF4-FFF2-40B4-BE49-F238E27FC236}">
                      <a16:creationId xmlns:a16="http://schemas.microsoft.com/office/drawing/2014/main" id="{A761BB6E-4CBA-4704-B59E-AC0CF8095972}"/>
                    </a:ext>
                  </a:extLst>
                </p:cNvPr>
                <p:cNvSpPr/>
                <p:nvPr/>
              </p:nvSpPr>
              <p:spPr bwMode="auto">
                <a:xfrm>
                  <a:off x="4955319" y="2155754"/>
                  <a:ext cx="404072" cy="229798"/>
                </a:xfrm>
                <a:custGeom>
                  <a:avLst/>
                  <a:gdLst>
                    <a:gd name="connsiteX0" fmla="*/ 325668 w 651336"/>
                    <a:gd name="connsiteY0" fmla="*/ 0 h 370417"/>
                    <a:gd name="connsiteX1" fmla="*/ 650859 w 651336"/>
                    <a:gd name="connsiteY1" fmla="*/ 183896 h 370417"/>
                    <a:gd name="connsiteX2" fmla="*/ 651336 w 651336"/>
                    <a:gd name="connsiteY2" fmla="*/ 185209 h 370417"/>
                    <a:gd name="connsiteX3" fmla="*/ 650859 w 651336"/>
                    <a:gd name="connsiteY3" fmla="*/ 186521 h 370417"/>
                    <a:gd name="connsiteX4" fmla="*/ 325668 w 651336"/>
                    <a:gd name="connsiteY4" fmla="*/ 370417 h 370417"/>
                    <a:gd name="connsiteX5" fmla="*/ 478 w 651336"/>
                    <a:gd name="connsiteY5" fmla="*/ 186521 h 370417"/>
                    <a:gd name="connsiteX6" fmla="*/ 0 w 651336"/>
                    <a:gd name="connsiteY6" fmla="*/ 185209 h 370417"/>
                    <a:gd name="connsiteX7" fmla="*/ 478 w 651336"/>
                    <a:gd name="connsiteY7" fmla="*/ 183896 h 370417"/>
                    <a:gd name="connsiteX8" fmla="*/ 325668 w 651336"/>
                    <a:gd name="connsiteY8" fmla="*/ 0 h 3704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51336" h="370417">
                      <a:moveTo>
                        <a:pt x="325668" y="0"/>
                      </a:moveTo>
                      <a:cubicBezTo>
                        <a:pt x="471855" y="0"/>
                        <a:pt x="597282" y="75828"/>
                        <a:pt x="650859" y="183896"/>
                      </a:cubicBezTo>
                      <a:lnTo>
                        <a:pt x="651336" y="185209"/>
                      </a:lnTo>
                      <a:lnTo>
                        <a:pt x="650859" y="186521"/>
                      </a:lnTo>
                      <a:cubicBezTo>
                        <a:pt x="597282" y="294589"/>
                        <a:pt x="471855" y="370417"/>
                        <a:pt x="325668" y="370417"/>
                      </a:cubicBezTo>
                      <a:cubicBezTo>
                        <a:pt x="179482" y="370417"/>
                        <a:pt x="54055" y="294589"/>
                        <a:pt x="478" y="186521"/>
                      </a:cubicBezTo>
                      <a:lnTo>
                        <a:pt x="0" y="185209"/>
                      </a:lnTo>
                      <a:lnTo>
                        <a:pt x="478" y="183896"/>
                      </a:lnTo>
                      <a:cubicBezTo>
                        <a:pt x="54055" y="75828"/>
                        <a:pt x="179482" y="0"/>
                        <a:pt x="325668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6" name="楕円 105">
                  <a:extLst>
                    <a:ext uri="{FF2B5EF4-FFF2-40B4-BE49-F238E27FC236}">
                      <a16:creationId xmlns:a16="http://schemas.microsoft.com/office/drawing/2014/main" id="{01FEBEC4-509D-4BE8-BB93-D6103D5DFE7C}"/>
                    </a:ext>
                  </a:extLst>
                </p:cNvPr>
                <p:cNvSpPr/>
                <p:nvPr/>
              </p:nvSpPr>
              <p:spPr bwMode="auto">
                <a:xfrm>
                  <a:off x="5072121" y="2183605"/>
                  <a:ext cx="174096" cy="174096"/>
                </a:xfrm>
                <a:prstGeom prst="ellipse">
                  <a:avLst/>
                </a:prstGeom>
                <a:solidFill>
                  <a:srgbClr val="00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02" name="フリーフォーム 74">
                <a:extLst>
                  <a:ext uri="{FF2B5EF4-FFF2-40B4-BE49-F238E27FC236}">
                    <a16:creationId xmlns:a16="http://schemas.microsoft.com/office/drawing/2014/main" id="{4BA19653-CABF-4CA3-AACB-AA01DB2CD449}"/>
                  </a:ext>
                </a:extLst>
              </p:cNvPr>
              <p:cNvSpPr/>
              <p:nvPr/>
            </p:nvSpPr>
            <p:spPr>
              <a:xfrm rot="19800000">
                <a:off x="308694" y="4924157"/>
                <a:ext cx="896011" cy="624382"/>
              </a:xfrm>
              <a:custGeom>
                <a:avLst/>
                <a:gdLst>
                  <a:gd name="connsiteX0" fmla="*/ 1051281 w 1150041"/>
                  <a:gd name="connsiteY0" fmla="*/ 12707 h 813876"/>
                  <a:gd name="connsiteX1" fmla="*/ 1150041 w 1150041"/>
                  <a:gd name="connsiteY1" fmla="*/ 161702 h 813876"/>
                  <a:gd name="connsiteX2" fmla="*/ 988339 w 1150041"/>
                  <a:gd name="connsiteY2" fmla="*/ 323404 h 813876"/>
                  <a:gd name="connsiteX3" fmla="*/ 482724 w 1150041"/>
                  <a:gd name="connsiteY3" fmla="*/ 323404 h 813876"/>
                  <a:gd name="connsiteX4" fmla="*/ 701228 w 1150041"/>
                  <a:gd name="connsiteY4" fmla="*/ 617809 h 813876"/>
                  <a:gd name="connsiteX5" fmla="*/ 437055 w 1150041"/>
                  <a:gd name="connsiteY5" fmla="*/ 813876 h 813876"/>
                  <a:gd name="connsiteX6" fmla="*/ 32415 w 1150041"/>
                  <a:gd name="connsiteY6" fmla="*/ 268681 h 813876"/>
                  <a:gd name="connsiteX7" fmla="*/ 66468 w 1150041"/>
                  <a:gd name="connsiteY7" fmla="*/ 38560 h 813876"/>
                  <a:gd name="connsiteX8" fmla="*/ 90192 w 1150041"/>
                  <a:gd name="connsiteY8" fmla="*/ 27412 h 813876"/>
                  <a:gd name="connsiteX9" fmla="*/ 112002 w 1150041"/>
                  <a:gd name="connsiteY9" fmla="*/ 12707 h 813876"/>
                  <a:gd name="connsiteX10" fmla="*/ 174944 w 1150041"/>
                  <a:gd name="connsiteY10" fmla="*/ 0 h 813876"/>
                  <a:gd name="connsiteX11" fmla="*/ 988339 w 1150041"/>
                  <a:gd name="connsiteY11" fmla="*/ 0 h 813876"/>
                  <a:gd name="connsiteX12" fmla="*/ 1051281 w 1150041"/>
                  <a:gd name="connsiteY12" fmla="*/ 12707 h 813876"/>
                  <a:gd name="connsiteX0" fmla="*/ 1150041 w 1241481"/>
                  <a:gd name="connsiteY0" fmla="*/ 161702 h 813876"/>
                  <a:gd name="connsiteX1" fmla="*/ 988339 w 1241481"/>
                  <a:gd name="connsiteY1" fmla="*/ 323404 h 813876"/>
                  <a:gd name="connsiteX2" fmla="*/ 482724 w 1241481"/>
                  <a:gd name="connsiteY2" fmla="*/ 323404 h 813876"/>
                  <a:gd name="connsiteX3" fmla="*/ 701228 w 1241481"/>
                  <a:gd name="connsiteY3" fmla="*/ 617809 h 813876"/>
                  <a:gd name="connsiteX4" fmla="*/ 437055 w 1241481"/>
                  <a:gd name="connsiteY4" fmla="*/ 813876 h 813876"/>
                  <a:gd name="connsiteX5" fmla="*/ 32415 w 1241481"/>
                  <a:gd name="connsiteY5" fmla="*/ 268681 h 813876"/>
                  <a:gd name="connsiteX6" fmla="*/ 66468 w 1241481"/>
                  <a:gd name="connsiteY6" fmla="*/ 38560 h 813876"/>
                  <a:gd name="connsiteX7" fmla="*/ 90192 w 1241481"/>
                  <a:gd name="connsiteY7" fmla="*/ 27412 h 813876"/>
                  <a:gd name="connsiteX8" fmla="*/ 112002 w 1241481"/>
                  <a:gd name="connsiteY8" fmla="*/ 12707 h 813876"/>
                  <a:gd name="connsiteX9" fmla="*/ 174944 w 1241481"/>
                  <a:gd name="connsiteY9" fmla="*/ 0 h 813876"/>
                  <a:gd name="connsiteX10" fmla="*/ 988339 w 1241481"/>
                  <a:gd name="connsiteY10" fmla="*/ 0 h 813876"/>
                  <a:gd name="connsiteX11" fmla="*/ 1051281 w 1241481"/>
                  <a:gd name="connsiteY11" fmla="*/ 12707 h 813876"/>
                  <a:gd name="connsiteX12" fmla="*/ 1241481 w 1241481"/>
                  <a:gd name="connsiteY12" fmla="*/ 253142 h 813876"/>
                  <a:gd name="connsiteX0" fmla="*/ 988339 w 1241481"/>
                  <a:gd name="connsiteY0" fmla="*/ 323404 h 813876"/>
                  <a:gd name="connsiteX1" fmla="*/ 482724 w 1241481"/>
                  <a:gd name="connsiteY1" fmla="*/ 323404 h 813876"/>
                  <a:gd name="connsiteX2" fmla="*/ 701228 w 1241481"/>
                  <a:gd name="connsiteY2" fmla="*/ 617809 h 813876"/>
                  <a:gd name="connsiteX3" fmla="*/ 437055 w 1241481"/>
                  <a:gd name="connsiteY3" fmla="*/ 813876 h 813876"/>
                  <a:gd name="connsiteX4" fmla="*/ 32415 w 1241481"/>
                  <a:gd name="connsiteY4" fmla="*/ 268681 h 813876"/>
                  <a:gd name="connsiteX5" fmla="*/ 66468 w 1241481"/>
                  <a:gd name="connsiteY5" fmla="*/ 38560 h 813876"/>
                  <a:gd name="connsiteX6" fmla="*/ 90192 w 1241481"/>
                  <a:gd name="connsiteY6" fmla="*/ 27412 h 813876"/>
                  <a:gd name="connsiteX7" fmla="*/ 112002 w 1241481"/>
                  <a:gd name="connsiteY7" fmla="*/ 12707 h 813876"/>
                  <a:gd name="connsiteX8" fmla="*/ 174944 w 1241481"/>
                  <a:gd name="connsiteY8" fmla="*/ 0 h 813876"/>
                  <a:gd name="connsiteX9" fmla="*/ 988339 w 1241481"/>
                  <a:gd name="connsiteY9" fmla="*/ 0 h 813876"/>
                  <a:gd name="connsiteX10" fmla="*/ 1051281 w 1241481"/>
                  <a:gd name="connsiteY10" fmla="*/ 12707 h 813876"/>
                  <a:gd name="connsiteX11" fmla="*/ 1241481 w 1241481"/>
                  <a:gd name="connsiteY11" fmla="*/ 253142 h 813876"/>
                  <a:gd name="connsiteX0" fmla="*/ 988339 w 1051281"/>
                  <a:gd name="connsiteY0" fmla="*/ 323404 h 813876"/>
                  <a:gd name="connsiteX1" fmla="*/ 482724 w 1051281"/>
                  <a:gd name="connsiteY1" fmla="*/ 323404 h 813876"/>
                  <a:gd name="connsiteX2" fmla="*/ 701228 w 1051281"/>
                  <a:gd name="connsiteY2" fmla="*/ 617809 h 813876"/>
                  <a:gd name="connsiteX3" fmla="*/ 437055 w 1051281"/>
                  <a:gd name="connsiteY3" fmla="*/ 813876 h 813876"/>
                  <a:gd name="connsiteX4" fmla="*/ 32415 w 1051281"/>
                  <a:gd name="connsiteY4" fmla="*/ 268681 h 813876"/>
                  <a:gd name="connsiteX5" fmla="*/ 66468 w 1051281"/>
                  <a:gd name="connsiteY5" fmla="*/ 38560 h 813876"/>
                  <a:gd name="connsiteX6" fmla="*/ 90192 w 1051281"/>
                  <a:gd name="connsiteY6" fmla="*/ 27412 h 813876"/>
                  <a:gd name="connsiteX7" fmla="*/ 112002 w 1051281"/>
                  <a:gd name="connsiteY7" fmla="*/ 12707 h 813876"/>
                  <a:gd name="connsiteX8" fmla="*/ 174944 w 1051281"/>
                  <a:gd name="connsiteY8" fmla="*/ 0 h 813876"/>
                  <a:gd name="connsiteX9" fmla="*/ 988339 w 1051281"/>
                  <a:gd name="connsiteY9" fmla="*/ 0 h 813876"/>
                  <a:gd name="connsiteX10" fmla="*/ 1051281 w 1051281"/>
                  <a:gd name="connsiteY10" fmla="*/ 12707 h 813876"/>
                  <a:gd name="connsiteX0" fmla="*/ 988339 w 988339"/>
                  <a:gd name="connsiteY0" fmla="*/ 323404 h 813876"/>
                  <a:gd name="connsiteX1" fmla="*/ 482724 w 988339"/>
                  <a:gd name="connsiteY1" fmla="*/ 323404 h 813876"/>
                  <a:gd name="connsiteX2" fmla="*/ 701228 w 988339"/>
                  <a:gd name="connsiteY2" fmla="*/ 617809 h 813876"/>
                  <a:gd name="connsiteX3" fmla="*/ 437055 w 988339"/>
                  <a:gd name="connsiteY3" fmla="*/ 813876 h 813876"/>
                  <a:gd name="connsiteX4" fmla="*/ 32415 w 988339"/>
                  <a:gd name="connsiteY4" fmla="*/ 268681 h 813876"/>
                  <a:gd name="connsiteX5" fmla="*/ 66468 w 988339"/>
                  <a:gd name="connsiteY5" fmla="*/ 38560 h 813876"/>
                  <a:gd name="connsiteX6" fmla="*/ 90192 w 988339"/>
                  <a:gd name="connsiteY6" fmla="*/ 27412 h 813876"/>
                  <a:gd name="connsiteX7" fmla="*/ 112002 w 988339"/>
                  <a:gd name="connsiteY7" fmla="*/ 12707 h 813876"/>
                  <a:gd name="connsiteX8" fmla="*/ 174944 w 988339"/>
                  <a:gd name="connsiteY8" fmla="*/ 0 h 813876"/>
                  <a:gd name="connsiteX9" fmla="*/ 988339 w 988339"/>
                  <a:gd name="connsiteY9" fmla="*/ 0 h 813876"/>
                  <a:gd name="connsiteX0" fmla="*/ 988339 w 1167942"/>
                  <a:gd name="connsiteY0" fmla="*/ 323404 h 813876"/>
                  <a:gd name="connsiteX1" fmla="*/ 482724 w 1167942"/>
                  <a:gd name="connsiteY1" fmla="*/ 323404 h 813876"/>
                  <a:gd name="connsiteX2" fmla="*/ 701228 w 1167942"/>
                  <a:gd name="connsiteY2" fmla="*/ 617809 h 813876"/>
                  <a:gd name="connsiteX3" fmla="*/ 437055 w 1167942"/>
                  <a:gd name="connsiteY3" fmla="*/ 813876 h 813876"/>
                  <a:gd name="connsiteX4" fmla="*/ 32415 w 1167942"/>
                  <a:gd name="connsiteY4" fmla="*/ 268681 h 813876"/>
                  <a:gd name="connsiteX5" fmla="*/ 66468 w 1167942"/>
                  <a:gd name="connsiteY5" fmla="*/ 38560 h 813876"/>
                  <a:gd name="connsiteX6" fmla="*/ 90192 w 1167942"/>
                  <a:gd name="connsiteY6" fmla="*/ 27412 h 813876"/>
                  <a:gd name="connsiteX7" fmla="*/ 112002 w 1167942"/>
                  <a:gd name="connsiteY7" fmla="*/ 12707 h 813876"/>
                  <a:gd name="connsiteX8" fmla="*/ 174944 w 1167942"/>
                  <a:gd name="connsiteY8" fmla="*/ 0 h 813876"/>
                  <a:gd name="connsiteX9" fmla="*/ 1167942 w 1167942"/>
                  <a:gd name="connsiteY9" fmla="*/ 214 h 813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67942" h="813876">
                    <a:moveTo>
                      <a:pt x="988339" y="323404"/>
                    </a:moveTo>
                    <a:lnTo>
                      <a:pt x="482724" y="323404"/>
                    </a:lnTo>
                    <a:lnTo>
                      <a:pt x="701228" y="617809"/>
                    </a:lnTo>
                    <a:lnTo>
                      <a:pt x="437055" y="813876"/>
                    </a:lnTo>
                    <a:lnTo>
                      <a:pt x="32415" y="268681"/>
                    </a:lnTo>
                    <a:cubicBezTo>
                      <a:pt x="-21728" y="195731"/>
                      <a:pt x="-6482" y="92702"/>
                      <a:pt x="66468" y="38560"/>
                    </a:cubicBezTo>
                    <a:lnTo>
                      <a:pt x="90192" y="27412"/>
                    </a:lnTo>
                    <a:lnTo>
                      <a:pt x="112002" y="12707"/>
                    </a:lnTo>
                    <a:cubicBezTo>
                      <a:pt x="131348" y="4524"/>
                      <a:pt x="152617" y="0"/>
                      <a:pt x="174944" y="0"/>
                    </a:cubicBezTo>
                    <a:lnTo>
                      <a:pt x="1167942" y="214"/>
                    </a:lnTo>
                  </a:path>
                </a:pathLst>
              </a:custGeom>
              <a:solidFill>
                <a:srgbClr val="FFFFFF">
                  <a:lumMod val="8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17C83FCE-10C1-46C8-B86E-7306A3DE12FD}"/>
                  </a:ext>
                </a:extLst>
              </p:cNvPr>
              <p:cNvSpPr/>
              <p:nvPr/>
            </p:nvSpPr>
            <p:spPr bwMode="auto">
              <a:xfrm rot="900000">
                <a:off x="677622" y="5343377"/>
                <a:ext cx="519662" cy="443627"/>
              </a:xfrm>
              <a:custGeom>
                <a:avLst/>
                <a:gdLst>
                  <a:gd name="connsiteX0" fmla="*/ 49133 w 455976"/>
                  <a:gd name="connsiteY0" fmla="*/ 6322 h 389259"/>
                  <a:gd name="connsiteX1" fmla="*/ 80446 w 455976"/>
                  <a:gd name="connsiteY1" fmla="*/ 0 h 389259"/>
                  <a:gd name="connsiteX2" fmla="*/ 179757 w 455976"/>
                  <a:gd name="connsiteY2" fmla="*/ 0 h 389259"/>
                  <a:gd name="connsiteX3" fmla="*/ 179537 w 455976"/>
                  <a:gd name="connsiteY3" fmla="*/ 1089 h 389259"/>
                  <a:gd name="connsiteX4" fmla="*/ 398826 w 455976"/>
                  <a:gd name="connsiteY4" fmla="*/ 1089 h 389259"/>
                  <a:gd name="connsiteX5" fmla="*/ 455976 w 455976"/>
                  <a:gd name="connsiteY5" fmla="*/ 58239 h 389259"/>
                  <a:gd name="connsiteX6" fmla="*/ 398826 w 455976"/>
                  <a:gd name="connsiteY6" fmla="*/ 115388 h 389259"/>
                  <a:gd name="connsiteX7" fmla="*/ 219273 w 455976"/>
                  <a:gd name="connsiteY7" fmla="*/ 115388 h 389259"/>
                  <a:gd name="connsiteX8" fmla="*/ 263577 w 455976"/>
                  <a:gd name="connsiteY8" fmla="*/ 280735 h 389259"/>
                  <a:gd name="connsiteX9" fmla="*/ 302145 w 455976"/>
                  <a:gd name="connsiteY9" fmla="*/ 277484 h 389259"/>
                  <a:gd name="connsiteX10" fmla="*/ 359547 w 455976"/>
                  <a:gd name="connsiteY10" fmla="*/ 325960 h 389259"/>
                  <a:gd name="connsiteX11" fmla="*/ 359546 w 455976"/>
                  <a:gd name="connsiteY11" fmla="*/ 325960 h 389259"/>
                  <a:gd name="connsiteX12" fmla="*/ 311070 w 455976"/>
                  <a:gd name="connsiteY12" fmla="*/ 383362 h 389259"/>
                  <a:gd name="connsiteX13" fmla="*/ 243372 w 455976"/>
                  <a:gd name="connsiteY13" fmla="*/ 389069 h 389259"/>
                  <a:gd name="connsiteX14" fmla="*/ 222415 w 455976"/>
                  <a:gd name="connsiteY14" fmla="*/ 386645 h 389259"/>
                  <a:gd name="connsiteX15" fmla="*/ 220596 w 455976"/>
                  <a:gd name="connsiteY15" fmla="*/ 385631 h 389259"/>
                  <a:gd name="connsiteX16" fmla="*/ 199239 w 455976"/>
                  <a:gd name="connsiteY16" fmla="*/ 384890 h 389259"/>
                  <a:gd name="connsiteX17" fmla="*/ 172732 w 455976"/>
                  <a:gd name="connsiteY17" fmla="*/ 365962 h 389259"/>
                  <a:gd name="connsiteX18" fmla="*/ 171540 w 455976"/>
                  <a:gd name="connsiteY18" fmla="*/ 363563 h 389259"/>
                  <a:gd name="connsiteX19" fmla="*/ 167644 w 455976"/>
                  <a:gd name="connsiteY19" fmla="*/ 369290 h 389259"/>
                  <a:gd name="connsiteX20" fmla="*/ 127166 w 455976"/>
                  <a:gd name="connsiteY20" fmla="*/ 385865 h 389259"/>
                  <a:gd name="connsiteX21" fmla="*/ 70248 w 455976"/>
                  <a:gd name="connsiteY21" fmla="*/ 328483 h 389259"/>
                  <a:gd name="connsiteX22" fmla="*/ 70564 w 455976"/>
                  <a:gd name="connsiteY22" fmla="*/ 250655 h 389259"/>
                  <a:gd name="connsiteX23" fmla="*/ 49133 w 455976"/>
                  <a:gd name="connsiteY23" fmla="*/ 246328 h 389259"/>
                  <a:gd name="connsiteX24" fmla="*/ 0 w 455976"/>
                  <a:gd name="connsiteY24" fmla="*/ 172204 h 389259"/>
                  <a:gd name="connsiteX25" fmla="*/ 0 w 455976"/>
                  <a:gd name="connsiteY25" fmla="*/ 80446 h 389259"/>
                  <a:gd name="connsiteX26" fmla="*/ 49133 w 455976"/>
                  <a:gd name="connsiteY26" fmla="*/ 6322 h 389259"/>
                  <a:gd name="connsiteX0" fmla="*/ 49133 w 455976"/>
                  <a:gd name="connsiteY0" fmla="*/ 6322 h 389259"/>
                  <a:gd name="connsiteX1" fmla="*/ 80446 w 455976"/>
                  <a:gd name="connsiteY1" fmla="*/ 0 h 389259"/>
                  <a:gd name="connsiteX2" fmla="*/ 179757 w 455976"/>
                  <a:gd name="connsiteY2" fmla="*/ 0 h 389259"/>
                  <a:gd name="connsiteX3" fmla="*/ 179537 w 455976"/>
                  <a:gd name="connsiteY3" fmla="*/ 1089 h 389259"/>
                  <a:gd name="connsiteX4" fmla="*/ 398826 w 455976"/>
                  <a:gd name="connsiteY4" fmla="*/ 1089 h 389259"/>
                  <a:gd name="connsiteX5" fmla="*/ 455976 w 455976"/>
                  <a:gd name="connsiteY5" fmla="*/ 58239 h 389259"/>
                  <a:gd name="connsiteX6" fmla="*/ 398826 w 455976"/>
                  <a:gd name="connsiteY6" fmla="*/ 115388 h 389259"/>
                  <a:gd name="connsiteX7" fmla="*/ 219273 w 455976"/>
                  <a:gd name="connsiteY7" fmla="*/ 115388 h 389259"/>
                  <a:gd name="connsiteX8" fmla="*/ 263577 w 455976"/>
                  <a:gd name="connsiteY8" fmla="*/ 280735 h 389259"/>
                  <a:gd name="connsiteX9" fmla="*/ 302145 w 455976"/>
                  <a:gd name="connsiteY9" fmla="*/ 277484 h 389259"/>
                  <a:gd name="connsiteX10" fmla="*/ 359547 w 455976"/>
                  <a:gd name="connsiteY10" fmla="*/ 325960 h 389259"/>
                  <a:gd name="connsiteX11" fmla="*/ 359546 w 455976"/>
                  <a:gd name="connsiteY11" fmla="*/ 325960 h 389259"/>
                  <a:gd name="connsiteX12" fmla="*/ 311070 w 455976"/>
                  <a:gd name="connsiteY12" fmla="*/ 383362 h 389259"/>
                  <a:gd name="connsiteX13" fmla="*/ 243372 w 455976"/>
                  <a:gd name="connsiteY13" fmla="*/ 389069 h 389259"/>
                  <a:gd name="connsiteX14" fmla="*/ 222415 w 455976"/>
                  <a:gd name="connsiteY14" fmla="*/ 386645 h 389259"/>
                  <a:gd name="connsiteX15" fmla="*/ 220596 w 455976"/>
                  <a:gd name="connsiteY15" fmla="*/ 385631 h 389259"/>
                  <a:gd name="connsiteX16" fmla="*/ 199239 w 455976"/>
                  <a:gd name="connsiteY16" fmla="*/ 384890 h 389259"/>
                  <a:gd name="connsiteX17" fmla="*/ 172732 w 455976"/>
                  <a:gd name="connsiteY17" fmla="*/ 365962 h 389259"/>
                  <a:gd name="connsiteX18" fmla="*/ 171540 w 455976"/>
                  <a:gd name="connsiteY18" fmla="*/ 363563 h 389259"/>
                  <a:gd name="connsiteX19" fmla="*/ 167644 w 455976"/>
                  <a:gd name="connsiteY19" fmla="*/ 369290 h 389259"/>
                  <a:gd name="connsiteX20" fmla="*/ 70248 w 455976"/>
                  <a:gd name="connsiteY20" fmla="*/ 328483 h 389259"/>
                  <a:gd name="connsiteX21" fmla="*/ 70564 w 455976"/>
                  <a:gd name="connsiteY21" fmla="*/ 250655 h 389259"/>
                  <a:gd name="connsiteX22" fmla="*/ 49133 w 455976"/>
                  <a:gd name="connsiteY22" fmla="*/ 246328 h 389259"/>
                  <a:gd name="connsiteX23" fmla="*/ 0 w 455976"/>
                  <a:gd name="connsiteY23" fmla="*/ 172204 h 389259"/>
                  <a:gd name="connsiteX24" fmla="*/ 0 w 455976"/>
                  <a:gd name="connsiteY24" fmla="*/ 80446 h 389259"/>
                  <a:gd name="connsiteX25" fmla="*/ 49133 w 455976"/>
                  <a:gd name="connsiteY25" fmla="*/ 6322 h 389259"/>
                  <a:gd name="connsiteX0" fmla="*/ 49133 w 455976"/>
                  <a:gd name="connsiteY0" fmla="*/ 6322 h 389259"/>
                  <a:gd name="connsiteX1" fmla="*/ 80446 w 455976"/>
                  <a:gd name="connsiteY1" fmla="*/ 0 h 389259"/>
                  <a:gd name="connsiteX2" fmla="*/ 179757 w 455976"/>
                  <a:gd name="connsiteY2" fmla="*/ 0 h 389259"/>
                  <a:gd name="connsiteX3" fmla="*/ 179537 w 455976"/>
                  <a:gd name="connsiteY3" fmla="*/ 1089 h 389259"/>
                  <a:gd name="connsiteX4" fmla="*/ 398826 w 455976"/>
                  <a:gd name="connsiteY4" fmla="*/ 1089 h 389259"/>
                  <a:gd name="connsiteX5" fmla="*/ 455976 w 455976"/>
                  <a:gd name="connsiteY5" fmla="*/ 58239 h 389259"/>
                  <a:gd name="connsiteX6" fmla="*/ 398826 w 455976"/>
                  <a:gd name="connsiteY6" fmla="*/ 115388 h 389259"/>
                  <a:gd name="connsiteX7" fmla="*/ 219273 w 455976"/>
                  <a:gd name="connsiteY7" fmla="*/ 115388 h 389259"/>
                  <a:gd name="connsiteX8" fmla="*/ 263577 w 455976"/>
                  <a:gd name="connsiteY8" fmla="*/ 280735 h 389259"/>
                  <a:gd name="connsiteX9" fmla="*/ 302145 w 455976"/>
                  <a:gd name="connsiteY9" fmla="*/ 277484 h 389259"/>
                  <a:gd name="connsiteX10" fmla="*/ 359547 w 455976"/>
                  <a:gd name="connsiteY10" fmla="*/ 325960 h 389259"/>
                  <a:gd name="connsiteX11" fmla="*/ 359546 w 455976"/>
                  <a:gd name="connsiteY11" fmla="*/ 325960 h 389259"/>
                  <a:gd name="connsiteX12" fmla="*/ 311070 w 455976"/>
                  <a:gd name="connsiteY12" fmla="*/ 383362 h 389259"/>
                  <a:gd name="connsiteX13" fmla="*/ 243372 w 455976"/>
                  <a:gd name="connsiteY13" fmla="*/ 389069 h 389259"/>
                  <a:gd name="connsiteX14" fmla="*/ 222415 w 455976"/>
                  <a:gd name="connsiteY14" fmla="*/ 386645 h 389259"/>
                  <a:gd name="connsiteX15" fmla="*/ 220596 w 455976"/>
                  <a:gd name="connsiteY15" fmla="*/ 385631 h 389259"/>
                  <a:gd name="connsiteX16" fmla="*/ 199239 w 455976"/>
                  <a:gd name="connsiteY16" fmla="*/ 384890 h 389259"/>
                  <a:gd name="connsiteX17" fmla="*/ 172732 w 455976"/>
                  <a:gd name="connsiteY17" fmla="*/ 365962 h 389259"/>
                  <a:gd name="connsiteX18" fmla="*/ 171540 w 455976"/>
                  <a:gd name="connsiteY18" fmla="*/ 363563 h 389259"/>
                  <a:gd name="connsiteX19" fmla="*/ 167644 w 455976"/>
                  <a:gd name="connsiteY19" fmla="*/ 369290 h 389259"/>
                  <a:gd name="connsiteX20" fmla="*/ 70564 w 455976"/>
                  <a:gd name="connsiteY20" fmla="*/ 250655 h 389259"/>
                  <a:gd name="connsiteX21" fmla="*/ 49133 w 455976"/>
                  <a:gd name="connsiteY21" fmla="*/ 246328 h 389259"/>
                  <a:gd name="connsiteX22" fmla="*/ 0 w 455976"/>
                  <a:gd name="connsiteY22" fmla="*/ 172204 h 389259"/>
                  <a:gd name="connsiteX23" fmla="*/ 0 w 455976"/>
                  <a:gd name="connsiteY23" fmla="*/ 80446 h 389259"/>
                  <a:gd name="connsiteX24" fmla="*/ 49133 w 455976"/>
                  <a:gd name="connsiteY24" fmla="*/ 6322 h 3892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55976" h="389259">
                    <a:moveTo>
                      <a:pt x="49133" y="6322"/>
                    </a:moveTo>
                    <a:cubicBezTo>
                      <a:pt x="58757" y="2251"/>
                      <a:pt x="69339" y="0"/>
                      <a:pt x="80446" y="0"/>
                    </a:cubicBezTo>
                    <a:lnTo>
                      <a:pt x="179757" y="0"/>
                    </a:lnTo>
                    <a:cubicBezTo>
                      <a:pt x="179684" y="363"/>
                      <a:pt x="179610" y="726"/>
                      <a:pt x="179537" y="1089"/>
                    </a:cubicBezTo>
                    <a:lnTo>
                      <a:pt x="398826" y="1089"/>
                    </a:lnTo>
                    <a:cubicBezTo>
                      <a:pt x="430389" y="1088"/>
                      <a:pt x="455976" y="26675"/>
                      <a:pt x="455976" y="58239"/>
                    </a:cubicBezTo>
                    <a:cubicBezTo>
                      <a:pt x="455976" y="89802"/>
                      <a:pt x="430388" y="115388"/>
                      <a:pt x="398826" y="115388"/>
                    </a:cubicBezTo>
                    <a:lnTo>
                      <a:pt x="219273" y="115388"/>
                    </a:lnTo>
                    <a:lnTo>
                      <a:pt x="263577" y="280735"/>
                    </a:lnTo>
                    <a:lnTo>
                      <a:pt x="302145" y="277484"/>
                    </a:lnTo>
                    <a:cubicBezTo>
                      <a:pt x="331382" y="275019"/>
                      <a:pt x="357082" y="296723"/>
                      <a:pt x="359547" y="325960"/>
                    </a:cubicBezTo>
                    <a:lnTo>
                      <a:pt x="359546" y="325960"/>
                    </a:lnTo>
                    <a:cubicBezTo>
                      <a:pt x="362011" y="355198"/>
                      <a:pt x="340307" y="380898"/>
                      <a:pt x="311070" y="383362"/>
                    </a:cubicBezTo>
                    <a:lnTo>
                      <a:pt x="243372" y="389069"/>
                    </a:lnTo>
                    <a:cubicBezTo>
                      <a:pt x="236063" y="389685"/>
                      <a:pt x="228974" y="388790"/>
                      <a:pt x="222415" y="386645"/>
                    </a:cubicBezTo>
                    <a:lnTo>
                      <a:pt x="220596" y="385631"/>
                    </a:lnTo>
                    <a:lnTo>
                      <a:pt x="199239" y="384890"/>
                    </a:lnTo>
                    <a:cubicBezTo>
                      <a:pt x="188835" y="381298"/>
                      <a:pt x="179576" y="374745"/>
                      <a:pt x="172732" y="365962"/>
                    </a:cubicBezTo>
                    <a:lnTo>
                      <a:pt x="171540" y="363563"/>
                    </a:lnTo>
                    <a:lnTo>
                      <a:pt x="167644" y="369290"/>
                    </a:lnTo>
                    <a:cubicBezTo>
                      <a:pt x="150815" y="350472"/>
                      <a:pt x="90316" y="271149"/>
                      <a:pt x="70564" y="250655"/>
                    </a:cubicBezTo>
                    <a:lnTo>
                      <a:pt x="49133" y="246328"/>
                    </a:lnTo>
                    <a:cubicBezTo>
                      <a:pt x="20260" y="234116"/>
                      <a:pt x="0" y="205526"/>
                      <a:pt x="0" y="172204"/>
                    </a:cubicBezTo>
                    <a:lnTo>
                      <a:pt x="0" y="80446"/>
                    </a:lnTo>
                    <a:cubicBezTo>
                      <a:pt x="0" y="47124"/>
                      <a:pt x="20260" y="18534"/>
                      <a:pt x="49133" y="6322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85" name="グループ化 84">
              <a:extLst>
                <a:ext uri="{FF2B5EF4-FFF2-40B4-BE49-F238E27FC236}">
                  <a16:creationId xmlns:a16="http://schemas.microsoft.com/office/drawing/2014/main" id="{6AD0AE48-548D-4747-A122-B8A19F918A42}"/>
                </a:ext>
              </a:extLst>
            </p:cNvPr>
            <p:cNvGrpSpPr/>
            <p:nvPr/>
          </p:nvGrpSpPr>
          <p:grpSpPr>
            <a:xfrm>
              <a:off x="2114530" y="4493779"/>
              <a:ext cx="1348064" cy="1193394"/>
              <a:chOff x="2103569" y="1688060"/>
              <a:chExt cx="999856" cy="885138"/>
            </a:xfrm>
          </p:grpSpPr>
          <p:sp>
            <p:nvSpPr>
              <p:cNvPr id="86" name="角丸四角形 87">
                <a:extLst>
                  <a:ext uri="{FF2B5EF4-FFF2-40B4-BE49-F238E27FC236}">
                    <a16:creationId xmlns:a16="http://schemas.microsoft.com/office/drawing/2014/main" id="{BD7AB20B-B097-410C-927D-A7772DBC7C08}"/>
                  </a:ext>
                </a:extLst>
              </p:cNvPr>
              <p:cNvSpPr/>
              <p:nvPr/>
            </p:nvSpPr>
            <p:spPr>
              <a:xfrm>
                <a:off x="2454004" y="2154342"/>
                <a:ext cx="485278" cy="418856"/>
              </a:xfrm>
              <a:prstGeom prst="roundRect">
                <a:avLst>
                  <a:gd name="adj" fmla="val 50000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87" name="グループ化 86">
                <a:extLst>
                  <a:ext uri="{FF2B5EF4-FFF2-40B4-BE49-F238E27FC236}">
                    <a16:creationId xmlns:a16="http://schemas.microsoft.com/office/drawing/2014/main" id="{FA422221-F78B-4BE2-A2FC-2186811EDC1C}"/>
                  </a:ext>
                </a:extLst>
              </p:cNvPr>
              <p:cNvGrpSpPr/>
              <p:nvPr/>
            </p:nvGrpSpPr>
            <p:grpSpPr>
              <a:xfrm>
                <a:off x="2103569" y="1688060"/>
                <a:ext cx="999856" cy="776200"/>
                <a:chOff x="2397394" y="5773826"/>
                <a:chExt cx="999856" cy="776200"/>
              </a:xfrm>
            </p:grpSpPr>
            <p:grpSp>
              <p:nvGrpSpPr>
                <p:cNvPr id="88" name="グループ化 87">
                  <a:extLst>
                    <a:ext uri="{FF2B5EF4-FFF2-40B4-BE49-F238E27FC236}">
                      <a16:creationId xmlns:a16="http://schemas.microsoft.com/office/drawing/2014/main" id="{3CEC3CCC-FA96-44D0-968C-BF5CD2131919}"/>
                    </a:ext>
                  </a:extLst>
                </p:cNvPr>
                <p:cNvGrpSpPr/>
                <p:nvPr/>
              </p:nvGrpSpPr>
              <p:grpSpPr>
                <a:xfrm>
                  <a:off x="2495855" y="5937068"/>
                  <a:ext cx="901395" cy="612958"/>
                  <a:chOff x="2495855" y="5937068"/>
                  <a:chExt cx="901395" cy="612958"/>
                </a:xfrm>
              </p:grpSpPr>
              <p:sp>
                <p:nvSpPr>
                  <p:cNvPr id="90" name="角丸四角形 100">
                    <a:extLst>
                      <a:ext uri="{FF2B5EF4-FFF2-40B4-BE49-F238E27FC236}">
                        <a16:creationId xmlns:a16="http://schemas.microsoft.com/office/drawing/2014/main" id="{37719E12-1342-4D81-8E66-A5BF2D001410}"/>
                      </a:ext>
                    </a:extLst>
                  </p:cNvPr>
                  <p:cNvSpPr/>
                  <p:nvPr/>
                </p:nvSpPr>
                <p:spPr>
                  <a:xfrm>
                    <a:off x="2578815" y="6099176"/>
                    <a:ext cx="793035" cy="4508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1" name="角丸四角形 101">
                    <a:extLst>
                      <a:ext uri="{FF2B5EF4-FFF2-40B4-BE49-F238E27FC236}">
                        <a16:creationId xmlns:a16="http://schemas.microsoft.com/office/drawing/2014/main" id="{F40D7B30-60B5-4EDA-BD99-9297207F59EA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698889" y="6086920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2" name="角丸四角形 102">
                    <a:extLst>
                      <a:ext uri="{FF2B5EF4-FFF2-40B4-BE49-F238E27FC236}">
                        <a16:creationId xmlns:a16="http://schemas.microsoft.com/office/drawing/2014/main" id="{2923B1FA-DA58-4DF1-80F5-1A31601113F6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902499" y="6086921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3" name="角丸四角形 103">
                    <a:extLst>
                      <a:ext uri="{FF2B5EF4-FFF2-40B4-BE49-F238E27FC236}">
                        <a16:creationId xmlns:a16="http://schemas.microsoft.com/office/drawing/2014/main" id="{35ECE6A2-5A45-40CA-85B2-E737427628FE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3115095" y="6097820"/>
                    <a:ext cx="399209" cy="16510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4" name="角丸四角形 105">
                    <a:extLst>
                      <a:ext uri="{FF2B5EF4-FFF2-40B4-BE49-F238E27FC236}">
                        <a16:creationId xmlns:a16="http://schemas.microsoft.com/office/drawing/2014/main" id="{FA5369EE-6D71-4DF1-9676-B8E84C7B1180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698889" y="6063109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5" name="角丸四角形 106">
                    <a:extLst>
                      <a:ext uri="{FF2B5EF4-FFF2-40B4-BE49-F238E27FC236}">
                        <a16:creationId xmlns:a16="http://schemas.microsoft.com/office/drawing/2014/main" id="{5982D1CA-83F5-4F81-B360-D6F33B3F35F8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2902499" y="6063110"/>
                    <a:ext cx="455692" cy="20361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6" name="角丸四角形 107">
                    <a:extLst>
                      <a:ext uri="{FF2B5EF4-FFF2-40B4-BE49-F238E27FC236}">
                        <a16:creationId xmlns:a16="http://schemas.microsoft.com/office/drawing/2014/main" id="{ADBD1F77-A8F2-440D-A3E5-9171A617D6F6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3115095" y="6074009"/>
                    <a:ext cx="399209" cy="16510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7" name="角丸四角形 108">
                    <a:extLst>
                      <a:ext uri="{FF2B5EF4-FFF2-40B4-BE49-F238E27FC236}">
                        <a16:creationId xmlns:a16="http://schemas.microsoft.com/office/drawing/2014/main" id="{E722928A-9B14-47B4-9348-6919A3E83345}"/>
                      </a:ext>
                    </a:extLst>
                  </p:cNvPr>
                  <p:cNvSpPr/>
                  <p:nvPr/>
                </p:nvSpPr>
                <p:spPr>
                  <a:xfrm rot="20732390">
                    <a:off x="2546144" y="6223005"/>
                    <a:ext cx="340974" cy="21907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8" name="角丸四角形 104">
                    <a:extLst>
                      <a:ext uri="{FF2B5EF4-FFF2-40B4-BE49-F238E27FC236}">
                        <a16:creationId xmlns:a16="http://schemas.microsoft.com/office/drawing/2014/main" id="{BC4A05DE-CF14-49D5-BC8C-38C4520DE88B}"/>
                      </a:ext>
                    </a:extLst>
                  </p:cNvPr>
                  <p:cNvSpPr/>
                  <p:nvPr/>
                </p:nvSpPr>
                <p:spPr>
                  <a:xfrm rot="20732390">
                    <a:off x="2495855" y="6202849"/>
                    <a:ext cx="412035" cy="21907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89" name="円/楕円 99">
                  <a:extLst>
                    <a:ext uri="{FF2B5EF4-FFF2-40B4-BE49-F238E27FC236}">
                      <a16:creationId xmlns:a16="http://schemas.microsoft.com/office/drawing/2014/main" id="{25FA96C5-7C34-4310-8576-1A99E75D1D0B}"/>
                    </a:ext>
                  </a:extLst>
                </p:cNvPr>
                <p:cNvSpPr/>
                <p:nvPr/>
              </p:nvSpPr>
              <p:spPr>
                <a:xfrm>
                  <a:off x="2397394" y="5773826"/>
                  <a:ext cx="531323" cy="465052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293AE01-D71C-424D-B608-2FC892EF0ACA}"/>
              </a:ext>
            </a:extLst>
          </p:cNvPr>
          <p:cNvGrpSpPr/>
          <p:nvPr/>
        </p:nvGrpSpPr>
        <p:grpSpPr>
          <a:xfrm>
            <a:off x="1315464" y="5220"/>
            <a:ext cx="2632543" cy="2173641"/>
            <a:chOff x="2153933" y="5220"/>
            <a:chExt cx="4637172" cy="3828825"/>
          </a:xfrm>
        </p:grpSpPr>
        <p:grpSp>
          <p:nvGrpSpPr>
            <p:cNvPr id="121" name="グループ化 120">
              <a:extLst>
                <a:ext uri="{FF2B5EF4-FFF2-40B4-BE49-F238E27FC236}">
                  <a16:creationId xmlns:a16="http://schemas.microsoft.com/office/drawing/2014/main" id="{28CD3E11-352A-444C-A51D-75E12A0C1648}"/>
                </a:ext>
              </a:extLst>
            </p:cNvPr>
            <p:cNvGrpSpPr/>
            <p:nvPr/>
          </p:nvGrpSpPr>
          <p:grpSpPr>
            <a:xfrm>
              <a:off x="2153933" y="1628156"/>
              <a:ext cx="4637172" cy="1590191"/>
              <a:chOff x="2153933" y="1228767"/>
              <a:chExt cx="3496007" cy="1198860"/>
            </a:xfrm>
          </p:grpSpPr>
          <p:grpSp>
            <p:nvGrpSpPr>
              <p:cNvPr id="122" name="グループ化 121">
                <a:extLst>
                  <a:ext uri="{FF2B5EF4-FFF2-40B4-BE49-F238E27FC236}">
                    <a16:creationId xmlns:a16="http://schemas.microsoft.com/office/drawing/2014/main" id="{2C0E7D60-35B4-48E0-9168-68850A173E44}"/>
                  </a:ext>
                </a:extLst>
              </p:cNvPr>
              <p:cNvGrpSpPr/>
              <p:nvPr/>
            </p:nvGrpSpPr>
            <p:grpSpPr>
              <a:xfrm rot="16200000">
                <a:off x="2085158" y="1297542"/>
                <a:ext cx="1198860" cy="1061310"/>
                <a:chOff x="2103569" y="1688060"/>
                <a:chExt cx="999856" cy="885138"/>
              </a:xfrm>
            </p:grpSpPr>
            <p:sp>
              <p:nvSpPr>
                <p:cNvPr id="137" name="角丸四角形 87">
                  <a:extLst>
                    <a:ext uri="{FF2B5EF4-FFF2-40B4-BE49-F238E27FC236}">
                      <a16:creationId xmlns:a16="http://schemas.microsoft.com/office/drawing/2014/main" id="{B06D201B-149D-48A9-B20E-2A13440D49E3}"/>
                    </a:ext>
                  </a:extLst>
                </p:cNvPr>
                <p:cNvSpPr/>
                <p:nvPr/>
              </p:nvSpPr>
              <p:spPr>
                <a:xfrm>
                  <a:off x="2454004" y="2154342"/>
                  <a:ext cx="485278" cy="41885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>
                    <a:lumMod val="8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138" name="グループ化 137">
                  <a:extLst>
                    <a:ext uri="{FF2B5EF4-FFF2-40B4-BE49-F238E27FC236}">
                      <a16:creationId xmlns:a16="http://schemas.microsoft.com/office/drawing/2014/main" id="{A5C8EE57-41E4-4CDE-800A-F49D6869F26C}"/>
                    </a:ext>
                  </a:extLst>
                </p:cNvPr>
                <p:cNvGrpSpPr/>
                <p:nvPr/>
              </p:nvGrpSpPr>
              <p:grpSpPr>
                <a:xfrm>
                  <a:off x="2103569" y="1688060"/>
                  <a:ext cx="999856" cy="776200"/>
                  <a:chOff x="2397394" y="5773826"/>
                  <a:chExt cx="999856" cy="776200"/>
                </a:xfrm>
              </p:grpSpPr>
              <p:grpSp>
                <p:nvGrpSpPr>
                  <p:cNvPr id="139" name="グループ化 138">
                    <a:extLst>
                      <a:ext uri="{FF2B5EF4-FFF2-40B4-BE49-F238E27FC236}">
                        <a16:creationId xmlns:a16="http://schemas.microsoft.com/office/drawing/2014/main" id="{E37BC426-95B7-4201-B79E-F8EAB73C1D71}"/>
                      </a:ext>
                    </a:extLst>
                  </p:cNvPr>
                  <p:cNvGrpSpPr/>
                  <p:nvPr/>
                </p:nvGrpSpPr>
                <p:grpSpPr>
                  <a:xfrm>
                    <a:off x="2495855" y="5937068"/>
                    <a:ext cx="901395" cy="612958"/>
                    <a:chOff x="2495855" y="5937068"/>
                    <a:chExt cx="901395" cy="612958"/>
                  </a:xfrm>
                </p:grpSpPr>
                <p:sp>
                  <p:nvSpPr>
                    <p:cNvPr id="141" name="角丸四角形 100">
                      <a:extLst>
                        <a:ext uri="{FF2B5EF4-FFF2-40B4-BE49-F238E27FC236}">
                          <a16:creationId xmlns:a16="http://schemas.microsoft.com/office/drawing/2014/main" id="{4BE9EC61-241D-4C62-BE16-E4698259725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78815" y="6099176"/>
                      <a:ext cx="793035" cy="45085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2" name="角丸四角形 101">
                      <a:extLst>
                        <a:ext uri="{FF2B5EF4-FFF2-40B4-BE49-F238E27FC236}">
                          <a16:creationId xmlns:a16="http://schemas.microsoft.com/office/drawing/2014/main" id="{AF13AA4A-CEA6-4A71-A768-47D2FB29D65A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2698889" y="6086920"/>
                      <a:ext cx="455692" cy="20361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3" name="角丸四角形 102">
                      <a:extLst>
                        <a:ext uri="{FF2B5EF4-FFF2-40B4-BE49-F238E27FC236}">
                          <a16:creationId xmlns:a16="http://schemas.microsoft.com/office/drawing/2014/main" id="{ED08B59D-19A1-4C86-9DAD-7DFB7F313977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2902499" y="6086921"/>
                      <a:ext cx="455692" cy="20361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4" name="角丸四角形 103">
                      <a:extLst>
                        <a:ext uri="{FF2B5EF4-FFF2-40B4-BE49-F238E27FC236}">
                          <a16:creationId xmlns:a16="http://schemas.microsoft.com/office/drawing/2014/main" id="{AC093E1E-8FB2-4DD8-9162-014150CDDE4E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3115095" y="6097820"/>
                      <a:ext cx="399209" cy="16510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5" name="角丸四角形 105">
                      <a:extLst>
                        <a:ext uri="{FF2B5EF4-FFF2-40B4-BE49-F238E27FC236}">
                          <a16:creationId xmlns:a16="http://schemas.microsoft.com/office/drawing/2014/main" id="{728BDDB1-1AE5-49F1-9942-0AFFC7959237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2698889" y="6063109"/>
                      <a:ext cx="455692" cy="20361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6" name="角丸四角形 106">
                      <a:extLst>
                        <a:ext uri="{FF2B5EF4-FFF2-40B4-BE49-F238E27FC236}">
                          <a16:creationId xmlns:a16="http://schemas.microsoft.com/office/drawing/2014/main" id="{4C8D476B-8B13-41B4-A81C-C6DBC900B816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2902499" y="6063110"/>
                      <a:ext cx="455692" cy="20361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7" name="角丸四角形 107">
                      <a:extLst>
                        <a:ext uri="{FF2B5EF4-FFF2-40B4-BE49-F238E27FC236}">
                          <a16:creationId xmlns:a16="http://schemas.microsoft.com/office/drawing/2014/main" id="{077AB3F6-AD02-4950-89EF-FE23BF059956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3115095" y="6074009"/>
                      <a:ext cx="399209" cy="16510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8" name="角丸四角形 108">
                      <a:extLst>
                        <a:ext uri="{FF2B5EF4-FFF2-40B4-BE49-F238E27FC236}">
                          <a16:creationId xmlns:a16="http://schemas.microsoft.com/office/drawing/2014/main" id="{7DB94624-61A2-419F-9C9F-4499F5A95A21}"/>
                        </a:ext>
                      </a:extLst>
                    </p:cNvPr>
                    <p:cNvSpPr/>
                    <p:nvPr/>
                  </p:nvSpPr>
                  <p:spPr>
                    <a:xfrm rot="20732390">
                      <a:off x="2546144" y="6223005"/>
                      <a:ext cx="340974" cy="219076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9" name="角丸四角形 104">
                      <a:extLst>
                        <a:ext uri="{FF2B5EF4-FFF2-40B4-BE49-F238E27FC236}">
                          <a16:creationId xmlns:a16="http://schemas.microsoft.com/office/drawing/2014/main" id="{31EFB6F9-C7C9-4A1D-BC9B-7C7595BA5125}"/>
                        </a:ext>
                      </a:extLst>
                    </p:cNvPr>
                    <p:cNvSpPr/>
                    <p:nvPr/>
                  </p:nvSpPr>
                  <p:spPr>
                    <a:xfrm rot="20732390">
                      <a:off x="2495855" y="6202849"/>
                      <a:ext cx="412035" cy="219076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40" name="円/楕円 99">
                    <a:extLst>
                      <a:ext uri="{FF2B5EF4-FFF2-40B4-BE49-F238E27FC236}">
                        <a16:creationId xmlns:a16="http://schemas.microsoft.com/office/drawing/2014/main" id="{87B68E3D-85FA-4048-857F-ECE9E47271CA}"/>
                      </a:ext>
                    </a:extLst>
                  </p:cNvPr>
                  <p:cNvSpPr/>
                  <p:nvPr/>
                </p:nvSpPr>
                <p:spPr>
                  <a:xfrm>
                    <a:off x="2397394" y="5773826"/>
                    <a:ext cx="531323" cy="465052"/>
                  </a:xfrm>
                  <a:prstGeom prst="ellipse">
                    <a:avLst/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grpSp>
            <p:nvGrpSpPr>
              <p:cNvPr id="123" name="グループ化 122">
                <a:extLst>
                  <a:ext uri="{FF2B5EF4-FFF2-40B4-BE49-F238E27FC236}">
                    <a16:creationId xmlns:a16="http://schemas.microsoft.com/office/drawing/2014/main" id="{03BEF0EF-89CA-4126-8121-6279488D85E1}"/>
                  </a:ext>
                </a:extLst>
              </p:cNvPr>
              <p:cNvGrpSpPr/>
              <p:nvPr/>
            </p:nvGrpSpPr>
            <p:grpSpPr>
              <a:xfrm rot="5400000" flipH="1">
                <a:off x="4519855" y="1297542"/>
                <a:ext cx="1198860" cy="1061310"/>
                <a:chOff x="2103569" y="1688060"/>
                <a:chExt cx="999856" cy="885138"/>
              </a:xfrm>
            </p:grpSpPr>
            <p:sp>
              <p:nvSpPr>
                <p:cNvPr id="124" name="角丸四角形 87">
                  <a:extLst>
                    <a:ext uri="{FF2B5EF4-FFF2-40B4-BE49-F238E27FC236}">
                      <a16:creationId xmlns:a16="http://schemas.microsoft.com/office/drawing/2014/main" id="{0A34AFB9-9FC3-49EC-A177-D93C7DAA1D79}"/>
                    </a:ext>
                  </a:extLst>
                </p:cNvPr>
                <p:cNvSpPr/>
                <p:nvPr/>
              </p:nvSpPr>
              <p:spPr>
                <a:xfrm>
                  <a:off x="2454004" y="2154342"/>
                  <a:ext cx="485278" cy="41885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>
                    <a:lumMod val="8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125" name="グループ化 124">
                  <a:extLst>
                    <a:ext uri="{FF2B5EF4-FFF2-40B4-BE49-F238E27FC236}">
                      <a16:creationId xmlns:a16="http://schemas.microsoft.com/office/drawing/2014/main" id="{496408A4-03A2-41F2-88A4-B922F5427B3B}"/>
                    </a:ext>
                  </a:extLst>
                </p:cNvPr>
                <p:cNvGrpSpPr/>
                <p:nvPr/>
              </p:nvGrpSpPr>
              <p:grpSpPr>
                <a:xfrm>
                  <a:off x="2103569" y="1688060"/>
                  <a:ext cx="999856" cy="776200"/>
                  <a:chOff x="2397394" y="5773826"/>
                  <a:chExt cx="999856" cy="776200"/>
                </a:xfrm>
              </p:grpSpPr>
              <p:grpSp>
                <p:nvGrpSpPr>
                  <p:cNvPr id="126" name="グループ化 125">
                    <a:extLst>
                      <a:ext uri="{FF2B5EF4-FFF2-40B4-BE49-F238E27FC236}">
                        <a16:creationId xmlns:a16="http://schemas.microsoft.com/office/drawing/2014/main" id="{325F08E8-869A-483A-9D3C-659C7F41218D}"/>
                      </a:ext>
                    </a:extLst>
                  </p:cNvPr>
                  <p:cNvGrpSpPr/>
                  <p:nvPr/>
                </p:nvGrpSpPr>
                <p:grpSpPr>
                  <a:xfrm>
                    <a:off x="2495855" y="5937068"/>
                    <a:ext cx="901395" cy="612958"/>
                    <a:chOff x="2495855" y="5937068"/>
                    <a:chExt cx="901395" cy="612958"/>
                  </a:xfrm>
                </p:grpSpPr>
                <p:sp>
                  <p:nvSpPr>
                    <p:cNvPr id="128" name="角丸四角形 100">
                      <a:extLst>
                        <a:ext uri="{FF2B5EF4-FFF2-40B4-BE49-F238E27FC236}">
                          <a16:creationId xmlns:a16="http://schemas.microsoft.com/office/drawing/2014/main" id="{935FBEFB-DDCA-46FC-AD1E-F225A932AFF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78815" y="6099176"/>
                      <a:ext cx="793035" cy="45085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29" name="角丸四角形 101">
                      <a:extLst>
                        <a:ext uri="{FF2B5EF4-FFF2-40B4-BE49-F238E27FC236}">
                          <a16:creationId xmlns:a16="http://schemas.microsoft.com/office/drawing/2014/main" id="{B65A0833-5E1A-4742-A916-CAF3A0EB45CE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2698889" y="6086920"/>
                      <a:ext cx="455692" cy="20361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0" name="角丸四角形 102">
                      <a:extLst>
                        <a:ext uri="{FF2B5EF4-FFF2-40B4-BE49-F238E27FC236}">
                          <a16:creationId xmlns:a16="http://schemas.microsoft.com/office/drawing/2014/main" id="{6F932209-0D09-4009-9CA9-385A941C8566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2902499" y="6086921"/>
                      <a:ext cx="455692" cy="20361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1" name="角丸四角形 103">
                      <a:extLst>
                        <a:ext uri="{FF2B5EF4-FFF2-40B4-BE49-F238E27FC236}">
                          <a16:creationId xmlns:a16="http://schemas.microsoft.com/office/drawing/2014/main" id="{845622CA-B15B-4A88-92E5-54C28513ACFB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3115095" y="6097820"/>
                      <a:ext cx="399209" cy="16510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2" name="角丸四角形 105">
                      <a:extLst>
                        <a:ext uri="{FF2B5EF4-FFF2-40B4-BE49-F238E27FC236}">
                          <a16:creationId xmlns:a16="http://schemas.microsoft.com/office/drawing/2014/main" id="{2A766B20-CDD6-48F7-812F-94C8409872B7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2698889" y="6063109"/>
                      <a:ext cx="455692" cy="20361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3" name="角丸四角形 106">
                      <a:extLst>
                        <a:ext uri="{FF2B5EF4-FFF2-40B4-BE49-F238E27FC236}">
                          <a16:creationId xmlns:a16="http://schemas.microsoft.com/office/drawing/2014/main" id="{DECE313E-DD78-4DFA-8C4F-9AADD7A73179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2902499" y="6063110"/>
                      <a:ext cx="455692" cy="20361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4" name="角丸四角形 107">
                      <a:extLst>
                        <a:ext uri="{FF2B5EF4-FFF2-40B4-BE49-F238E27FC236}">
                          <a16:creationId xmlns:a16="http://schemas.microsoft.com/office/drawing/2014/main" id="{873CB134-325D-43B8-8447-18F5B8A11BCA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3115095" y="6074009"/>
                      <a:ext cx="399209" cy="16510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5" name="角丸四角形 108">
                      <a:extLst>
                        <a:ext uri="{FF2B5EF4-FFF2-40B4-BE49-F238E27FC236}">
                          <a16:creationId xmlns:a16="http://schemas.microsoft.com/office/drawing/2014/main" id="{37394B8F-51E6-4C2B-B609-64537E76E209}"/>
                        </a:ext>
                      </a:extLst>
                    </p:cNvPr>
                    <p:cNvSpPr/>
                    <p:nvPr/>
                  </p:nvSpPr>
                  <p:spPr>
                    <a:xfrm rot="20732390">
                      <a:off x="2546144" y="6223005"/>
                      <a:ext cx="340974" cy="219076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6" name="角丸四角形 104">
                      <a:extLst>
                        <a:ext uri="{FF2B5EF4-FFF2-40B4-BE49-F238E27FC236}">
                          <a16:creationId xmlns:a16="http://schemas.microsoft.com/office/drawing/2014/main" id="{B73163CB-9B98-41AB-9278-08B7A95DFDAE}"/>
                        </a:ext>
                      </a:extLst>
                    </p:cNvPr>
                    <p:cNvSpPr/>
                    <p:nvPr/>
                  </p:nvSpPr>
                  <p:spPr>
                    <a:xfrm rot="20732390">
                      <a:off x="2495855" y="6202849"/>
                      <a:ext cx="412035" cy="219076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27" name="円/楕円 99">
                    <a:extLst>
                      <a:ext uri="{FF2B5EF4-FFF2-40B4-BE49-F238E27FC236}">
                        <a16:creationId xmlns:a16="http://schemas.microsoft.com/office/drawing/2014/main" id="{898D6ACB-8753-489B-A736-6C51BFA80BF1}"/>
                      </a:ext>
                    </a:extLst>
                  </p:cNvPr>
                  <p:cNvSpPr/>
                  <p:nvPr/>
                </p:nvSpPr>
                <p:spPr>
                  <a:xfrm>
                    <a:off x="2397394" y="5773826"/>
                    <a:ext cx="531323" cy="465052"/>
                  </a:xfrm>
                  <a:prstGeom prst="ellipse">
                    <a:avLst/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</p:grpSp>
        <p:grpSp>
          <p:nvGrpSpPr>
            <p:cNvPr id="150" name="グループ化 149">
              <a:extLst>
                <a:ext uri="{FF2B5EF4-FFF2-40B4-BE49-F238E27FC236}">
                  <a16:creationId xmlns:a16="http://schemas.microsoft.com/office/drawing/2014/main" id="{994BDEB1-69F0-4F9F-ACF3-8755071600B6}"/>
                </a:ext>
              </a:extLst>
            </p:cNvPr>
            <p:cNvGrpSpPr/>
            <p:nvPr/>
          </p:nvGrpSpPr>
          <p:grpSpPr>
            <a:xfrm>
              <a:off x="2749904" y="5220"/>
              <a:ext cx="3312758" cy="3828825"/>
              <a:chOff x="2603241" y="5220"/>
              <a:chExt cx="2497519" cy="2886587"/>
            </a:xfrm>
          </p:grpSpPr>
          <p:grpSp>
            <p:nvGrpSpPr>
              <p:cNvPr id="151" name="グループ化 150">
                <a:extLst>
                  <a:ext uri="{FF2B5EF4-FFF2-40B4-BE49-F238E27FC236}">
                    <a16:creationId xmlns:a16="http://schemas.microsoft.com/office/drawing/2014/main" id="{3773CC12-9B05-41DB-9709-04D934F5682A}"/>
                  </a:ext>
                </a:extLst>
              </p:cNvPr>
              <p:cNvGrpSpPr/>
              <p:nvPr/>
            </p:nvGrpSpPr>
            <p:grpSpPr>
              <a:xfrm rot="10800000" flipH="1">
                <a:off x="2603241" y="5220"/>
                <a:ext cx="812708" cy="973690"/>
                <a:chOff x="6448270" y="2910364"/>
                <a:chExt cx="677803" cy="812063"/>
              </a:xfrm>
            </p:grpSpPr>
            <p:sp>
              <p:nvSpPr>
                <p:cNvPr id="169" name="フリーフォーム: 図形 168">
                  <a:extLst>
                    <a:ext uri="{FF2B5EF4-FFF2-40B4-BE49-F238E27FC236}">
                      <a16:creationId xmlns:a16="http://schemas.microsoft.com/office/drawing/2014/main" id="{A694EB99-F8D9-4720-B003-2A3964CAF95A}"/>
                    </a:ext>
                  </a:extLst>
                </p:cNvPr>
                <p:cNvSpPr/>
                <p:nvPr/>
              </p:nvSpPr>
              <p:spPr bwMode="auto">
                <a:xfrm>
                  <a:off x="6718300" y="2910364"/>
                  <a:ext cx="407773" cy="577976"/>
                </a:xfrm>
                <a:custGeom>
                  <a:avLst/>
                  <a:gdLst>
                    <a:gd name="connsiteX0" fmla="*/ 326263 w 407773"/>
                    <a:gd name="connsiteY0" fmla="*/ 0 h 577976"/>
                    <a:gd name="connsiteX1" fmla="*/ 407773 w 407773"/>
                    <a:gd name="connsiteY1" fmla="*/ 135061 h 577976"/>
                    <a:gd name="connsiteX2" fmla="*/ 157751 w 407773"/>
                    <a:gd name="connsiteY2" fmla="*/ 577975 h 577976"/>
                    <a:gd name="connsiteX3" fmla="*/ 0 w 407773"/>
                    <a:gd name="connsiteY3" fmla="*/ 577976 h 577976"/>
                    <a:gd name="connsiteX4" fmla="*/ 326263 w 407773"/>
                    <a:gd name="connsiteY4" fmla="*/ 0 h 5779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7773" h="577976">
                      <a:moveTo>
                        <a:pt x="326263" y="0"/>
                      </a:moveTo>
                      <a:lnTo>
                        <a:pt x="407773" y="135061"/>
                      </a:lnTo>
                      <a:cubicBezTo>
                        <a:pt x="252600" y="228709"/>
                        <a:pt x="157751" y="396733"/>
                        <a:pt x="157751" y="577975"/>
                      </a:cubicBezTo>
                      <a:lnTo>
                        <a:pt x="0" y="577976"/>
                      </a:lnTo>
                      <a:cubicBezTo>
                        <a:pt x="0" y="341467"/>
                        <a:pt x="123772" y="122205"/>
                        <a:pt x="326263" y="0"/>
                      </a:cubicBezTo>
                      <a:close/>
                    </a:path>
                  </a:pathLst>
                </a:custGeom>
                <a:solidFill>
                  <a:srgbClr val="000000">
                    <a:lumMod val="75000"/>
                    <a:lumOff val="2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0" name="四角形: 角を丸くする 169">
                  <a:extLst>
                    <a:ext uri="{FF2B5EF4-FFF2-40B4-BE49-F238E27FC236}">
                      <a16:creationId xmlns:a16="http://schemas.microsoft.com/office/drawing/2014/main" id="{1019166B-E38C-4B9C-88C4-96D5C9BC2159}"/>
                    </a:ext>
                  </a:extLst>
                </p:cNvPr>
                <p:cNvSpPr/>
                <p:nvPr/>
              </p:nvSpPr>
              <p:spPr bwMode="auto">
                <a:xfrm>
                  <a:off x="6653833" y="3417142"/>
                  <a:ext cx="270030" cy="9000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1" name="フリーフォーム: 図形 170">
                  <a:extLst>
                    <a:ext uri="{FF2B5EF4-FFF2-40B4-BE49-F238E27FC236}">
                      <a16:creationId xmlns:a16="http://schemas.microsoft.com/office/drawing/2014/main" id="{E73ECAF5-A359-4A71-9B2E-09481EBBE5BC}"/>
                    </a:ext>
                  </a:extLst>
                </p:cNvPr>
                <p:cNvSpPr/>
                <p:nvPr/>
              </p:nvSpPr>
              <p:spPr bwMode="auto">
                <a:xfrm>
                  <a:off x="6448270" y="3495483"/>
                  <a:ext cx="540060" cy="226944"/>
                </a:xfrm>
                <a:custGeom>
                  <a:avLst/>
                  <a:gdLst>
                    <a:gd name="connsiteX0" fmla="*/ 113472 w 540060"/>
                    <a:gd name="connsiteY0" fmla="*/ 0 h 226944"/>
                    <a:gd name="connsiteX1" fmla="*/ 336465 w 540060"/>
                    <a:gd name="connsiteY1" fmla="*/ 0 h 226944"/>
                    <a:gd name="connsiteX2" fmla="*/ 426588 w 540060"/>
                    <a:gd name="connsiteY2" fmla="*/ 0 h 226944"/>
                    <a:gd name="connsiteX3" fmla="*/ 501961 w 540060"/>
                    <a:gd name="connsiteY3" fmla="*/ 0 h 226944"/>
                    <a:gd name="connsiteX4" fmla="*/ 540060 w 540060"/>
                    <a:gd name="connsiteY4" fmla="*/ 38099 h 226944"/>
                    <a:gd name="connsiteX5" fmla="*/ 540060 w 540060"/>
                    <a:gd name="connsiteY5" fmla="*/ 113472 h 226944"/>
                    <a:gd name="connsiteX6" fmla="*/ 540060 w 540060"/>
                    <a:gd name="connsiteY6" fmla="*/ 175482 h 226944"/>
                    <a:gd name="connsiteX7" fmla="*/ 488598 w 540060"/>
                    <a:gd name="connsiteY7" fmla="*/ 226944 h 226944"/>
                    <a:gd name="connsiteX8" fmla="*/ 349828 w 540060"/>
                    <a:gd name="connsiteY8" fmla="*/ 226944 h 226944"/>
                    <a:gd name="connsiteX9" fmla="*/ 51462 w 540060"/>
                    <a:gd name="connsiteY9" fmla="*/ 226944 h 226944"/>
                    <a:gd name="connsiteX10" fmla="*/ 0 w 540060"/>
                    <a:gd name="connsiteY10" fmla="*/ 175482 h 226944"/>
                    <a:gd name="connsiteX11" fmla="*/ 0 w 540060"/>
                    <a:gd name="connsiteY11" fmla="*/ 113472 h 226944"/>
                    <a:gd name="connsiteX12" fmla="*/ 113472 w 540060"/>
                    <a:gd name="connsiteY12" fmla="*/ 0 h 226944"/>
                    <a:gd name="connsiteX0" fmla="*/ 113472 w 540060"/>
                    <a:gd name="connsiteY0" fmla="*/ 0 h 226944"/>
                    <a:gd name="connsiteX1" fmla="*/ 426588 w 540060"/>
                    <a:gd name="connsiteY1" fmla="*/ 0 h 226944"/>
                    <a:gd name="connsiteX2" fmla="*/ 501961 w 540060"/>
                    <a:gd name="connsiteY2" fmla="*/ 0 h 226944"/>
                    <a:gd name="connsiteX3" fmla="*/ 540060 w 540060"/>
                    <a:gd name="connsiteY3" fmla="*/ 38099 h 226944"/>
                    <a:gd name="connsiteX4" fmla="*/ 540060 w 540060"/>
                    <a:gd name="connsiteY4" fmla="*/ 113472 h 226944"/>
                    <a:gd name="connsiteX5" fmla="*/ 540060 w 540060"/>
                    <a:gd name="connsiteY5" fmla="*/ 175482 h 226944"/>
                    <a:gd name="connsiteX6" fmla="*/ 488598 w 540060"/>
                    <a:gd name="connsiteY6" fmla="*/ 226944 h 226944"/>
                    <a:gd name="connsiteX7" fmla="*/ 349828 w 540060"/>
                    <a:gd name="connsiteY7" fmla="*/ 226944 h 226944"/>
                    <a:gd name="connsiteX8" fmla="*/ 51462 w 540060"/>
                    <a:gd name="connsiteY8" fmla="*/ 226944 h 226944"/>
                    <a:gd name="connsiteX9" fmla="*/ 0 w 540060"/>
                    <a:gd name="connsiteY9" fmla="*/ 175482 h 226944"/>
                    <a:gd name="connsiteX10" fmla="*/ 0 w 540060"/>
                    <a:gd name="connsiteY10" fmla="*/ 113472 h 226944"/>
                    <a:gd name="connsiteX11" fmla="*/ 113472 w 540060"/>
                    <a:gd name="connsiteY11" fmla="*/ 0 h 226944"/>
                    <a:gd name="connsiteX0" fmla="*/ 113472 w 540060"/>
                    <a:gd name="connsiteY0" fmla="*/ 0 h 226944"/>
                    <a:gd name="connsiteX1" fmla="*/ 501961 w 540060"/>
                    <a:gd name="connsiteY1" fmla="*/ 0 h 226944"/>
                    <a:gd name="connsiteX2" fmla="*/ 540060 w 540060"/>
                    <a:gd name="connsiteY2" fmla="*/ 38099 h 226944"/>
                    <a:gd name="connsiteX3" fmla="*/ 540060 w 540060"/>
                    <a:gd name="connsiteY3" fmla="*/ 113472 h 226944"/>
                    <a:gd name="connsiteX4" fmla="*/ 540060 w 540060"/>
                    <a:gd name="connsiteY4" fmla="*/ 175482 h 226944"/>
                    <a:gd name="connsiteX5" fmla="*/ 488598 w 540060"/>
                    <a:gd name="connsiteY5" fmla="*/ 226944 h 226944"/>
                    <a:gd name="connsiteX6" fmla="*/ 349828 w 540060"/>
                    <a:gd name="connsiteY6" fmla="*/ 226944 h 226944"/>
                    <a:gd name="connsiteX7" fmla="*/ 51462 w 540060"/>
                    <a:gd name="connsiteY7" fmla="*/ 226944 h 226944"/>
                    <a:gd name="connsiteX8" fmla="*/ 0 w 540060"/>
                    <a:gd name="connsiteY8" fmla="*/ 175482 h 226944"/>
                    <a:gd name="connsiteX9" fmla="*/ 0 w 540060"/>
                    <a:gd name="connsiteY9" fmla="*/ 113472 h 226944"/>
                    <a:gd name="connsiteX10" fmla="*/ 113472 w 540060"/>
                    <a:gd name="connsiteY10" fmla="*/ 0 h 226944"/>
                    <a:gd name="connsiteX0" fmla="*/ 113472 w 540060"/>
                    <a:gd name="connsiteY0" fmla="*/ 0 h 226944"/>
                    <a:gd name="connsiteX1" fmla="*/ 501961 w 540060"/>
                    <a:gd name="connsiteY1" fmla="*/ 0 h 226944"/>
                    <a:gd name="connsiteX2" fmla="*/ 540060 w 540060"/>
                    <a:gd name="connsiteY2" fmla="*/ 38099 h 226944"/>
                    <a:gd name="connsiteX3" fmla="*/ 540060 w 540060"/>
                    <a:gd name="connsiteY3" fmla="*/ 113472 h 226944"/>
                    <a:gd name="connsiteX4" fmla="*/ 540060 w 540060"/>
                    <a:gd name="connsiteY4" fmla="*/ 175482 h 226944"/>
                    <a:gd name="connsiteX5" fmla="*/ 488598 w 540060"/>
                    <a:gd name="connsiteY5" fmla="*/ 226944 h 226944"/>
                    <a:gd name="connsiteX6" fmla="*/ 51462 w 540060"/>
                    <a:gd name="connsiteY6" fmla="*/ 226944 h 226944"/>
                    <a:gd name="connsiteX7" fmla="*/ 0 w 540060"/>
                    <a:gd name="connsiteY7" fmla="*/ 175482 h 226944"/>
                    <a:gd name="connsiteX8" fmla="*/ 0 w 540060"/>
                    <a:gd name="connsiteY8" fmla="*/ 113472 h 226944"/>
                    <a:gd name="connsiteX9" fmla="*/ 113472 w 540060"/>
                    <a:gd name="connsiteY9" fmla="*/ 0 h 226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540060" h="226944">
                      <a:moveTo>
                        <a:pt x="113472" y="0"/>
                      </a:moveTo>
                      <a:lnTo>
                        <a:pt x="501961" y="0"/>
                      </a:lnTo>
                      <a:cubicBezTo>
                        <a:pt x="523002" y="0"/>
                        <a:pt x="540060" y="17058"/>
                        <a:pt x="540060" y="38099"/>
                      </a:cubicBezTo>
                      <a:lnTo>
                        <a:pt x="540060" y="113472"/>
                      </a:lnTo>
                      <a:lnTo>
                        <a:pt x="540060" y="175482"/>
                      </a:lnTo>
                      <a:cubicBezTo>
                        <a:pt x="540060" y="203904"/>
                        <a:pt x="517020" y="226944"/>
                        <a:pt x="488598" y="226944"/>
                      </a:cubicBezTo>
                      <a:lnTo>
                        <a:pt x="51462" y="226944"/>
                      </a:lnTo>
                      <a:cubicBezTo>
                        <a:pt x="23040" y="226944"/>
                        <a:pt x="0" y="203904"/>
                        <a:pt x="0" y="175482"/>
                      </a:cubicBezTo>
                      <a:lnTo>
                        <a:pt x="0" y="113472"/>
                      </a:lnTo>
                      <a:cubicBezTo>
                        <a:pt x="0" y="50803"/>
                        <a:pt x="50803" y="0"/>
                        <a:pt x="113472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52" name="グループ化 151">
                <a:extLst>
                  <a:ext uri="{FF2B5EF4-FFF2-40B4-BE49-F238E27FC236}">
                    <a16:creationId xmlns:a16="http://schemas.microsoft.com/office/drawing/2014/main" id="{309F767B-DB9C-4C9D-93E6-CA799C36A9F8}"/>
                  </a:ext>
                </a:extLst>
              </p:cNvPr>
              <p:cNvGrpSpPr/>
              <p:nvPr/>
            </p:nvGrpSpPr>
            <p:grpSpPr>
              <a:xfrm rot="10800000">
                <a:off x="4288052" y="5220"/>
                <a:ext cx="812708" cy="973690"/>
                <a:chOff x="6448270" y="2910364"/>
                <a:chExt cx="677803" cy="812063"/>
              </a:xfrm>
            </p:grpSpPr>
            <p:sp>
              <p:nvSpPr>
                <p:cNvPr id="166" name="フリーフォーム: 図形 165">
                  <a:extLst>
                    <a:ext uri="{FF2B5EF4-FFF2-40B4-BE49-F238E27FC236}">
                      <a16:creationId xmlns:a16="http://schemas.microsoft.com/office/drawing/2014/main" id="{76781F22-A16A-4DC4-8526-69CFC0E2AC06}"/>
                    </a:ext>
                  </a:extLst>
                </p:cNvPr>
                <p:cNvSpPr/>
                <p:nvPr/>
              </p:nvSpPr>
              <p:spPr bwMode="auto">
                <a:xfrm>
                  <a:off x="6718300" y="2910364"/>
                  <a:ext cx="407773" cy="577976"/>
                </a:xfrm>
                <a:custGeom>
                  <a:avLst/>
                  <a:gdLst>
                    <a:gd name="connsiteX0" fmla="*/ 326263 w 407773"/>
                    <a:gd name="connsiteY0" fmla="*/ 0 h 577976"/>
                    <a:gd name="connsiteX1" fmla="*/ 407773 w 407773"/>
                    <a:gd name="connsiteY1" fmla="*/ 135061 h 577976"/>
                    <a:gd name="connsiteX2" fmla="*/ 157751 w 407773"/>
                    <a:gd name="connsiteY2" fmla="*/ 577975 h 577976"/>
                    <a:gd name="connsiteX3" fmla="*/ 0 w 407773"/>
                    <a:gd name="connsiteY3" fmla="*/ 577976 h 577976"/>
                    <a:gd name="connsiteX4" fmla="*/ 326263 w 407773"/>
                    <a:gd name="connsiteY4" fmla="*/ 0 h 5779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7773" h="577976">
                      <a:moveTo>
                        <a:pt x="326263" y="0"/>
                      </a:moveTo>
                      <a:lnTo>
                        <a:pt x="407773" y="135061"/>
                      </a:lnTo>
                      <a:cubicBezTo>
                        <a:pt x="252600" y="228709"/>
                        <a:pt x="157751" y="396733"/>
                        <a:pt x="157751" y="577975"/>
                      </a:cubicBezTo>
                      <a:lnTo>
                        <a:pt x="0" y="577976"/>
                      </a:lnTo>
                      <a:cubicBezTo>
                        <a:pt x="0" y="341467"/>
                        <a:pt x="123772" y="122205"/>
                        <a:pt x="326263" y="0"/>
                      </a:cubicBezTo>
                      <a:close/>
                    </a:path>
                  </a:pathLst>
                </a:custGeom>
                <a:solidFill>
                  <a:srgbClr val="000000">
                    <a:lumMod val="75000"/>
                    <a:lumOff val="2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67" name="四角形: 角を丸くする 166">
                  <a:extLst>
                    <a:ext uri="{FF2B5EF4-FFF2-40B4-BE49-F238E27FC236}">
                      <a16:creationId xmlns:a16="http://schemas.microsoft.com/office/drawing/2014/main" id="{8B2E19FB-D0CE-417C-B20F-BD033BF59D18}"/>
                    </a:ext>
                  </a:extLst>
                </p:cNvPr>
                <p:cNvSpPr/>
                <p:nvPr/>
              </p:nvSpPr>
              <p:spPr bwMode="auto">
                <a:xfrm>
                  <a:off x="6653833" y="3417142"/>
                  <a:ext cx="270030" cy="9000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68" name="フリーフォーム: 図形 167">
                  <a:extLst>
                    <a:ext uri="{FF2B5EF4-FFF2-40B4-BE49-F238E27FC236}">
                      <a16:creationId xmlns:a16="http://schemas.microsoft.com/office/drawing/2014/main" id="{FF6EA1F7-AF40-4F28-ACAA-7CB3251A6E83}"/>
                    </a:ext>
                  </a:extLst>
                </p:cNvPr>
                <p:cNvSpPr/>
                <p:nvPr/>
              </p:nvSpPr>
              <p:spPr bwMode="auto">
                <a:xfrm>
                  <a:off x="6448270" y="3495483"/>
                  <a:ext cx="540060" cy="226944"/>
                </a:xfrm>
                <a:custGeom>
                  <a:avLst/>
                  <a:gdLst>
                    <a:gd name="connsiteX0" fmla="*/ 113472 w 540060"/>
                    <a:gd name="connsiteY0" fmla="*/ 0 h 226944"/>
                    <a:gd name="connsiteX1" fmla="*/ 336465 w 540060"/>
                    <a:gd name="connsiteY1" fmla="*/ 0 h 226944"/>
                    <a:gd name="connsiteX2" fmla="*/ 426588 w 540060"/>
                    <a:gd name="connsiteY2" fmla="*/ 0 h 226944"/>
                    <a:gd name="connsiteX3" fmla="*/ 501961 w 540060"/>
                    <a:gd name="connsiteY3" fmla="*/ 0 h 226944"/>
                    <a:gd name="connsiteX4" fmla="*/ 540060 w 540060"/>
                    <a:gd name="connsiteY4" fmla="*/ 38099 h 226944"/>
                    <a:gd name="connsiteX5" fmla="*/ 540060 w 540060"/>
                    <a:gd name="connsiteY5" fmla="*/ 113472 h 226944"/>
                    <a:gd name="connsiteX6" fmla="*/ 540060 w 540060"/>
                    <a:gd name="connsiteY6" fmla="*/ 175482 h 226944"/>
                    <a:gd name="connsiteX7" fmla="*/ 488598 w 540060"/>
                    <a:gd name="connsiteY7" fmla="*/ 226944 h 226944"/>
                    <a:gd name="connsiteX8" fmla="*/ 349828 w 540060"/>
                    <a:gd name="connsiteY8" fmla="*/ 226944 h 226944"/>
                    <a:gd name="connsiteX9" fmla="*/ 51462 w 540060"/>
                    <a:gd name="connsiteY9" fmla="*/ 226944 h 226944"/>
                    <a:gd name="connsiteX10" fmla="*/ 0 w 540060"/>
                    <a:gd name="connsiteY10" fmla="*/ 175482 h 226944"/>
                    <a:gd name="connsiteX11" fmla="*/ 0 w 540060"/>
                    <a:gd name="connsiteY11" fmla="*/ 113472 h 226944"/>
                    <a:gd name="connsiteX12" fmla="*/ 113472 w 540060"/>
                    <a:gd name="connsiteY12" fmla="*/ 0 h 226944"/>
                    <a:gd name="connsiteX0" fmla="*/ 113472 w 540060"/>
                    <a:gd name="connsiteY0" fmla="*/ 0 h 226944"/>
                    <a:gd name="connsiteX1" fmla="*/ 426588 w 540060"/>
                    <a:gd name="connsiteY1" fmla="*/ 0 h 226944"/>
                    <a:gd name="connsiteX2" fmla="*/ 501961 w 540060"/>
                    <a:gd name="connsiteY2" fmla="*/ 0 h 226944"/>
                    <a:gd name="connsiteX3" fmla="*/ 540060 w 540060"/>
                    <a:gd name="connsiteY3" fmla="*/ 38099 h 226944"/>
                    <a:gd name="connsiteX4" fmla="*/ 540060 w 540060"/>
                    <a:gd name="connsiteY4" fmla="*/ 113472 h 226944"/>
                    <a:gd name="connsiteX5" fmla="*/ 540060 w 540060"/>
                    <a:gd name="connsiteY5" fmla="*/ 175482 h 226944"/>
                    <a:gd name="connsiteX6" fmla="*/ 488598 w 540060"/>
                    <a:gd name="connsiteY6" fmla="*/ 226944 h 226944"/>
                    <a:gd name="connsiteX7" fmla="*/ 349828 w 540060"/>
                    <a:gd name="connsiteY7" fmla="*/ 226944 h 226944"/>
                    <a:gd name="connsiteX8" fmla="*/ 51462 w 540060"/>
                    <a:gd name="connsiteY8" fmla="*/ 226944 h 226944"/>
                    <a:gd name="connsiteX9" fmla="*/ 0 w 540060"/>
                    <a:gd name="connsiteY9" fmla="*/ 175482 h 226944"/>
                    <a:gd name="connsiteX10" fmla="*/ 0 w 540060"/>
                    <a:gd name="connsiteY10" fmla="*/ 113472 h 226944"/>
                    <a:gd name="connsiteX11" fmla="*/ 113472 w 540060"/>
                    <a:gd name="connsiteY11" fmla="*/ 0 h 226944"/>
                    <a:gd name="connsiteX0" fmla="*/ 113472 w 540060"/>
                    <a:gd name="connsiteY0" fmla="*/ 0 h 226944"/>
                    <a:gd name="connsiteX1" fmla="*/ 501961 w 540060"/>
                    <a:gd name="connsiteY1" fmla="*/ 0 h 226944"/>
                    <a:gd name="connsiteX2" fmla="*/ 540060 w 540060"/>
                    <a:gd name="connsiteY2" fmla="*/ 38099 h 226944"/>
                    <a:gd name="connsiteX3" fmla="*/ 540060 w 540060"/>
                    <a:gd name="connsiteY3" fmla="*/ 113472 h 226944"/>
                    <a:gd name="connsiteX4" fmla="*/ 540060 w 540060"/>
                    <a:gd name="connsiteY4" fmla="*/ 175482 h 226944"/>
                    <a:gd name="connsiteX5" fmla="*/ 488598 w 540060"/>
                    <a:gd name="connsiteY5" fmla="*/ 226944 h 226944"/>
                    <a:gd name="connsiteX6" fmla="*/ 349828 w 540060"/>
                    <a:gd name="connsiteY6" fmla="*/ 226944 h 226944"/>
                    <a:gd name="connsiteX7" fmla="*/ 51462 w 540060"/>
                    <a:gd name="connsiteY7" fmla="*/ 226944 h 226944"/>
                    <a:gd name="connsiteX8" fmla="*/ 0 w 540060"/>
                    <a:gd name="connsiteY8" fmla="*/ 175482 h 226944"/>
                    <a:gd name="connsiteX9" fmla="*/ 0 w 540060"/>
                    <a:gd name="connsiteY9" fmla="*/ 113472 h 226944"/>
                    <a:gd name="connsiteX10" fmla="*/ 113472 w 540060"/>
                    <a:gd name="connsiteY10" fmla="*/ 0 h 226944"/>
                    <a:gd name="connsiteX0" fmla="*/ 113472 w 540060"/>
                    <a:gd name="connsiteY0" fmla="*/ 0 h 226944"/>
                    <a:gd name="connsiteX1" fmla="*/ 501961 w 540060"/>
                    <a:gd name="connsiteY1" fmla="*/ 0 h 226944"/>
                    <a:gd name="connsiteX2" fmla="*/ 540060 w 540060"/>
                    <a:gd name="connsiteY2" fmla="*/ 38099 h 226944"/>
                    <a:gd name="connsiteX3" fmla="*/ 540060 w 540060"/>
                    <a:gd name="connsiteY3" fmla="*/ 113472 h 226944"/>
                    <a:gd name="connsiteX4" fmla="*/ 540060 w 540060"/>
                    <a:gd name="connsiteY4" fmla="*/ 175482 h 226944"/>
                    <a:gd name="connsiteX5" fmla="*/ 488598 w 540060"/>
                    <a:gd name="connsiteY5" fmla="*/ 226944 h 226944"/>
                    <a:gd name="connsiteX6" fmla="*/ 51462 w 540060"/>
                    <a:gd name="connsiteY6" fmla="*/ 226944 h 226944"/>
                    <a:gd name="connsiteX7" fmla="*/ 0 w 540060"/>
                    <a:gd name="connsiteY7" fmla="*/ 175482 h 226944"/>
                    <a:gd name="connsiteX8" fmla="*/ 0 w 540060"/>
                    <a:gd name="connsiteY8" fmla="*/ 113472 h 226944"/>
                    <a:gd name="connsiteX9" fmla="*/ 113472 w 540060"/>
                    <a:gd name="connsiteY9" fmla="*/ 0 h 226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540060" h="226944">
                      <a:moveTo>
                        <a:pt x="113472" y="0"/>
                      </a:moveTo>
                      <a:lnTo>
                        <a:pt x="501961" y="0"/>
                      </a:lnTo>
                      <a:cubicBezTo>
                        <a:pt x="523002" y="0"/>
                        <a:pt x="540060" y="17058"/>
                        <a:pt x="540060" y="38099"/>
                      </a:cubicBezTo>
                      <a:lnTo>
                        <a:pt x="540060" y="113472"/>
                      </a:lnTo>
                      <a:lnTo>
                        <a:pt x="540060" y="175482"/>
                      </a:lnTo>
                      <a:cubicBezTo>
                        <a:pt x="540060" y="203904"/>
                        <a:pt x="517020" y="226944"/>
                        <a:pt x="488598" y="226944"/>
                      </a:cubicBezTo>
                      <a:lnTo>
                        <a:pt x="51462" y="226944"/>
                      </a:lnTo>
                      <a:cubicBezTo>
                        <a:pt x="23040" y="226944"/>
                        <a:pt x="0" y="203904"/>
                        <a:pt x="0" y="175482"/>
                      </a:cubicBezTo>
                      <a:lnTo>
                        <a:pt x="0" y="113472"/>
                      </a:lnTo>
                      <a:cubicBezTo>
                        <a:pt x="0" y="50803"/>
                        <a:pt x="50803" y="0"/>
                        <a:pt x="113472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53" name="グループ化 152">
                <a:extLst>
                  <a:ext uri="{FF2B5EF4-FFF2-40B4-BE49-F238E27FC236}">
                    <a16:creationId xmlns:a16="http://schemas.microsoft.com/office/drawing/2014/main" id="{9301FEDE-3709-498E-983F-0C213C1658CF}"/>
                  </a:ext>
                </a:extLst>
              </p:cNvPr>
              <p:cNvGrpSpPr/>
              <p:nvPr/>
            </p:nvGrpSpPr>
            <p:grpSpPr>
              <a:xfrm>
                <a:off x="3123600" y="758792"/>
                <a:ext cx="1544346" cy="2133015"/>
                <a:chOff x="5669353" y="2050315"/>
                <a:chExt cx="1287993" cy="1778947"/>
              </a:xfrm>
            </p:grpSpPr>
            <p:grpSp>
              <p:nvGrpSpPr>
                <p:cNvPr id="154" name="グループ化 153">
                  <a:extLst>
                    <a:ext uri="{FF2B5EF4-FFF2-40B4-BE49-F238E27FC236}">
                      <a16:creationId xmlns:a16="http://schemas.microsoft.com/office/drawing/2014/main" id="{C36EC4A3-9AE1-4AC2-BEE1-2C6A3024B0CE}"/>
                    </a:ext>
                  </a:extLst>
                </p:cNvPr>
                <p:cNvGrpSpPr/>
                <p:nvPr/>
              </p:nvGrpSpPr>
              <p:grpSpPr>
                <a:xfrm>
                  <a:off x="5669353" y="2050315"/>
                  <a:ext cx="1287993" cy="1778947"/>
                  <a:chOff x="4164403" y="2050315"/>
                  <a:chExt cx="1287993" cy="1778947"/>
                </a:xfrm>
              </p:grpSpPr>
              <p:sp>
                <p:nvSpPr>
                  <p:cNvPr id="157" name="フリーフォーム: 図形 156">
                    <a:extLst>
                      <a:ext uri="{FF2B5EF4-FFF2-40B4-BE49-F238E27FC236}">
                        <a16:creationId xmlns:a16="http://schemas.microsoft.com/office/drawing/2014/main" id="{7D0C60C5-9FA1-48C6-A5BB-0F1307B61080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4166707" y="2055147"/>
                    <a:ext cx="1285689" cy="1774115"/>
                  </a:xfrm>
                  <a:custGeom>
                    <a:avLst/>
                    <a:gdLst>
                      <a:gd name="connsiteX0" fmla="*/ 212350 w 1285689"/>
                      <a:gd name="connsiteY0" fmla="*/ 0 h 1774115"/>
                      <a:gd name="connsiteX1" fmla="*/ 1073340 w 1285689"/>
                      <a:gd name="connsiteY1" fmla="*/ 0 h 1774115"/>
                      <a:gd name="connsiteX2" fmla="*/ 1156614 w 1285689"/>
                      <a:gd name="connsiteY2" fmla="*/ 34493 h 1774115"/>
                      <a:gd name="connsiteX3" fmla="*/ 1178267 w 1285689"/>
                      <a:gd name="connsiteY3" fmla="*/ 66609 h 1774115"/>
                      <a:gd name="connsiteX4" fmla="*/ 1179092 w 1285689"/>
                      <a:gd name="connsiteY4" fmla="*/ 66609 h 1774115"/>
                      <a:gd name="connsiteX5" fmla="*/ 1264924 w 1285689"/>
                      <a:gd name="connsiteY5" fmla="*/ 219438 h 1774115"/>
                      <a:gd name="connsiteX6" fmla="*/ 1261735 w 1285689"/>
                      <a:gd name="connsiteY6" fmla="*/ 219438 h 1774115"/>
                      <a:gd name="connsiteX7" fmla="*/ 1278839 w 1285689"/>
                      <a:gd name="connsiteY7" fmla="*/ 255018 h 1774115"/>
                      <a:gd name="connsiteX8" fmla="*/ 1285689 w 1285689"/>
                      <a:gd name="connsiteY8" fmla="*/ 300327 h 1774115"/>
                      <a:gd name="connsiteX9" fmla="*/ 1285689 w 1285689"/>
                      <a:gd name="connsiteY9" fmla="*/ 1621748 h 1774115"/>
                      <a:gd name="connsiteX10" fmla="*/ 1133322 w 1285689"/>
                      <a:gd name="connsiteY10" fmla="*/ 1774115 h 1774115"/>
                      <a:gd name="connsiteX11" fmla="*/ 152367 w 1285689"/>
                      <a:gd name="connsiteY11" fmla="*/ 1774115 h 1774115"/>
                      <a:gd name="connsiteX12" fmla="*/ 0 w 1285689"/>
                      <a:gd name="connsiteY12" fmla="*/ 1621748 h 1774115"/>
                      <a:gd name="connsiteX13" fmla="*/ 0 w 1285689"/>
                      <a:gd name="connsiteY13" fmla="*/ 300327 h 1774115"/>
                      <a:gd name="connsiteX14" fmla="*/ 6850 w 1285689"/>
                      <a:gd name="connsiteY14" fmla="*/ 255018 h 1774115"/>
                      <a:gd name="connsiteX15" fmla="*/ 23955 w 1285689"/>
                      <a:gd name="connsiteY15" fmla="*/ 219438 h 1774115"/>
                      <a:gd name="connsiteX16" fmla="*/ 22321 w 1285689"/>
                      <a:gd name="connsiteY16" fmla="*/ 219438 h 1774115"/>
                      <a:gd name="connsiteX17" fmla="*/ 103092 w 1285689"/>
                      <a:gd name="connsiteY17" fmla="*/ 75621 h 1774115"/>
                      <a:gd name="connsiteX18" fmla="*/ 103838 w 1285689"/>
                      <a:gd name="connsiteY18" fmla="*/ 71927 h 1774115"/>
                      <a:gd name="connsiteX19" fmla="*/ 212350 w 1285689"/>
                      <a:gd name="connsiteY19" fmla="*/ 0 h 17741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</a:cxnLst>
                    <a:rect l="l" t="t" r="r" b="b"/>
                    <a:pathLst>
                      <a:path w="1285689" h="1774115">
                        <a:moveTo>
                          <a:pt x="212350" y="0"/>
                        </a:moveTo>
                        <a:lnTo>
                          <a:pt x="1073340" y="0"/>
                        </a:lnTo>
                        <a:cubicBezTo>
                          <a:pt x="1105861" y="0"/>
                          <a:pt x="1135303" y="13181"/>
                          <a:pt x="1156614" y="34493"/>
                        </a:cubicBezTo>
                        <a:lnTo>
                          <a:pt x="1178267" y="66609"/>
                        </a:lnTo>
                        <a:lnTo>
                          <a:pt x="1179092" y="66609"/>
                        </a:lnTo>
                        <a:lnTo>
                          <a:pt x="1264924" y="219438"/>
                        </a:lnTo>
                        <a:lnTo>
                          <a:pt x="1261735" y="219438"/>
                        </a:lnTo>
                        <a:lnTo>
                          <a:pt x="1278839" y="255018"/>
                        </a:lnTo>
                        <a:cubicBezTo>
                          <a:pt x="1283291" y="269331"/>
                          <a:pt x="1285689" y="284549"/>
                          <a:pt x="1285689" y="300327"/>
                        </a:cubicBezTo>
                        <a:lnTo>
                          <a:pt x="1285689" y="1621748"/>
                        </a:lnTo>
                        <a:cubicBezTo>
                          <a:pt x="1285689" y="1705898"/>
                          <a:pt x="1217472" y="1774115"/>
                          <a:pt x="1133322" y="1774115"/>
                        </a:cubicBezTo>
                        <a:lnTo>
                          <a:pt x="152367" y="1774115"/>
                        </a:lnTo>
                        <a:cubicBezTo>
                          <a:pt x="68217" y="1774115"/>
                          <a:pt x="0" y="1705898"/>
                          <a:pt x="0" y="1621748"/>
                        </a:cubicBezTo>
                        <a:lnTo>
                          <a:pt x="0" y="300327"/>
                        </a:lnTo>
                        <a:cubicBezTo>
                          <a:pt x="0" y="284549"/>
                          <a:pt x="2398" y="269331"/>
                          <a:pt x="6850" y="255018"/>
                        </a:cubicBezTo>
                        <a:lnTo>
                          <a:pt x="23955" y="219438"/>
                        </a:lnTo>
                        <a:lnTo>
                          <a:pt x="22321" y="219438"/>
                        </a:lnTo>
                        <a:lnTo>
                          <a:pt x="103092" y="75621"/>
                        </a:lnTo>
                        <a:lnTo>
                          <a:pt x="103838" y="71927"/>
                        </a:lnTo>
                        <a:cubicBezTo>
                          <a:pt x="121716" y="29658"/>
                          <a:pt x="163570" y="0"/>
                          <a:pt x="212350" y="0"/>
                        </a:cubicBezTo>
                        <a:close/>
                      </a:path>
                    </a:pathLst>
                  </a:custGeom>
                  <a:solidFill>
                    <a:srgbClr val="FFFFFF">
                      <a:lumMod val="50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8" name="四角形: 角を丸くする 157">
                    <a:extLst>
                      <a:ext uri="{FF2B5EF4-FFF2-40B4-BE49-F238E27FC236}">
                        <a16:creationId xmlns:a16="http://schemas.microsoft.com/office/drawing/2014/main" id="{7C5CCD42-C0FE-49F3-8175-E3CCF46F62B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164403" y="2050315"/>
                    <a:ext cx="1285689" cy="1626155"/>
                  </a:xfrm>
                  <a:prstGeom prst="roundRect">
                    <a:avLst>
                      <a:gd name="adj" fmla="val 11851"/>
                    </a:avLst>
                  </a:prstGeom>
                  <a:solidFill>
                    <a:srgbClr val="FFFFFF">
                      <a:lumMod val="8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0" name="楕円 159">
                    <a:extLst>
                      <a:ext uri="{FF2B5EF4-FFF2-40B4-BE49-F238E27FC236}">
                        <a16:creationId xmlns:a16="http://schemas.microsoft.com/office/drawing/2014/main" id="{A96799F1-986B-43A2-9F23-5DB3C568609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35562" y="3154712"/>
                    <a:ext cx="117476" cy="117476"/>
                  </a:xfrm>
                  <a:prstGeom prst="ellipse">
                    <a:avLst/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grpSp>
                <p:nvGrpSpPr>
                  <p:cNvPr id="161" name="グループ化 160">
                    <a:extLst>
                      <a:ext uri="{FF2B5EF4-FFF2-40B4-BE49-F238E27FC236}">
                        <a16:creationId xmlns:a16="http://schemas.microsoft.com/office/drawing/2014/main" id="{D7F6DD61-FA1C-4D31-BAEA-5191A916BF55}"/>
                      </a:ext>
                    </a:extLst>
                  </p:cNvPr>
                  <p:cNvGrpSpPr/>
                  <p:nvPr/>
                </p:nvGrpSpPr>
                <p:grpSpPr>
                  <a:xfrm>
                    <a:off x="4429347" y="2380040"/>
                    <a:ext cx="757016" cy="865024"/>
                    <a:chOff x="4376960" y="2256662"/>
                    <a:chExt cx="861790" cy="984747"/>
                  </a:xfrm>
                </p:grpSpPr>
                <p:sp>
                  <p:nvSpPr>
                    <p:cNvPr id="162" name="フリーフォーム: 図形 161">
                      <a:extLst>
                        <a:ext uri="{FF2B5EF4-FFF2-40B4-BE49-F238E27FC236}">
                          <a16:creationId xmlns:a16="http://schemas.microsoft.com/office/drawing/2014/main" id="{8E77FA1F-0A03-4B61-A9D2-CF75D3EB5018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376960" y="2270084"/>
                      <a:ext cx="861790" cy="971325"/>
                    </a:xfrm>
                    <a:custGeom>
                      <a:avLst/>
                      <a:gdLst>
                        <a:gd name="connsiteX0" fmla="*/ 430895 w 861790"/>
                        <a:gd name="connsiteY0" fmla="*/ 0 h 971325"/>
                        <a:gd name="connsiteX1" fmla="*/ 861790 w 861790"/>
                        <a:gd name="connsiteY1" fmla="*/ 430894 h 971325"/>
                        <a:gd name="connsiteX2" fmla="*/ 856269 w 861790"/>
                        <a:gd name="connsiteY2" fmla="*/ 485663 h 971325"/>
                        <a:gd name="connsiteX3" fmla="*/ 861790 w 861790"/>
                        <a:gd name="connsiteY3" fmla="*/ 540431 h 971325"/>
                        <a:gd name="connsiteX4" fmla="*/ 430895 w 861790"/>
                        <a:gd name="connsiteY4" fmla="*/ 971325 h 971325"/>
                        <a:gd name="connsiteX5" fmla="*/ 0 w 861790"/>
                        <a:gd name="connsiteY5" fmla="*/ 540431 h 971325"/>
                        <a:gd name="connsiteX6" fmla="*/ 5521 w 861790"/>
                        <a:gd name="connsiteY6" fmla="*/ 485663 h 971325"/>
                        <a:gd name="connsiteX7" fmla="*/ 0 w 861790"/>
                        <a:gd name="connsiteY7" fmla="*/ 430894 h 971325"/>
                        <a:gd name="connsiteX8" fmla="*/ 430895 w 861790"/>
                        <a:gd name="connsiteY8" fmla="*/ 0 h 971325"/>
                        <a:gd name="connsiteX0" fmla="*/ 430895 w 861790"/>
                        <a:gd name="connsiteY0" fmla="*/ 0 h 971325"/>
                        <a:gd name="connsiteX1" fmla="*/ 861790 w 861790"/>
                        <a:gd name="connsiteY1" fmla="*/ 430894 h 971325"/>
                        <a:gd name="connsiteX2" fmla="*/ 856269 w 861790"/>
                        <a:gd name="connsiteY2" fmla="*/ 485663 h 971325"/>
                        <a:gd name="connsiteX3" fmla="*/ 861790 w 861790"/>
                        <a:gd name="connsiteY3" fmla="*/ 540431 h 971325"/>
                        <a:gd name="connsiteX4" fmla="*/ 430895 w 861790"/>
                        <a:gd name="connsiteY4" fmla="*/ 971325 h 971325"/>
                        <a:gd name="connsiteX5" fmla="*/ 0 w 861790"/>
                        <a:gd name="connsiteY5" fmla="*/ 540431 h 971325"/>
                        <a:gd name="connsiteX6" fmla="*/ 0 w 861790"/>
                        <a:gd name="connsiteY6" fmla="*/ 430894 h 971325"/>
                        <a:gd name="connsiteX7" fmla="*/ 430895 w 861790"/>
                        <a:gd name="connsiteY7" fmla="*/ 0 h 971325"/>
                        <a:gd name="connsiteX0" fmla="*/ 430895 w 861790"/>
                        <a:gd name="connsiteY0" fmla="*/ 0 h 971325"/>
                        <a:gd name="connsiteX1" fmla="*/ 861790 w 861790"/>
                        <a:gd name="connsiteY1" fmla="*/ 430894 h 971325"/>
                        <a:gd name="connsiteX2" fmla="*/ 861790 w 861790"/>
                        <a:gd name="connsiteY2" fmla="*/ 540431 h 971325"/>
                        <a:gd name="connsiteX3" fmla="*/ 430895 w 861790"/>
                        <a:gd name="connsiteY3" fmla="*/ 971325 h 971325"/>
                        <a:gd name="connsiteX4" fmla="*/ 0 w 861790"/>
                        <a:gd name="connsiteY4" fmla="*/ 540431 h 971325"/>
                        <a:gd name="connsiteX5" fmla="*/ 0 w 861790"/>
                        <a:gd name="connsiteY5" fmla="*/ 430894 h 971325"/>
                        <a:gd name="connsiteX6" fmla="*/ 430895 w 861790"/>
                        <a:gd name="connsiteY6" fmla="*/ 0 h 97132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861790" h="971325">
                          <a:moveTo>
                            <a:pt x="430895" y="0"/>
                          </a:moveTo>
                          <a:cubicBezTo>
                            <a:pt x="668872" y="0"/>
                            <a:pt x="861790" y="192918"/>
                            <a:pt x="861790" y="430894"/>
                          </a:cubicBezTo>
                          <a:lnTo>
                            <a:pt x="861790" y="540431"/>
                          </a:lnTo>
                          <a:cubicBezTo>
                            <a:pt x="861790" y="778407"/>
                            <a:pt x="668872" y="971325"/>
                            <a:pt x="430895" y="971325"/>
                          </a:cubicBezTo>
                          <a:cubicBezTo>
                            <a:pt x="192918" y="971325"/>
                            <a:pt x="0" y="778407"/>
                            <a:pt x="0" y="540431"/>
                          </a:cubicBezTo>
                          <a:lnTo>
                            <a:pt x="0" y="430894"/>
                          </a:lnTo>
                          <a:cubicBezTo>
                            <a:pt x="0" y="192918"/>
                            <a:pt x="192918" y="0"/>
                            <a:pt x="430895" y="0"/>
                          </a:cubicBezTo>
                          <a:close/>
                        </a:path>
                      </a:pathLst>
                    </a:custGeom>
                    <a:solidFill>
                      <a:srgbClr val="000000">
                        <a:lumMod val="85000"/>
                        <a:lumOff val="15000"/>
                      </a:srgbClr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63" name="楕円 162">
                      <a:extLst>
                        <a:ext uri="{FF2B5EF4-FFF2-40B4-BE49-F238E27FC236}">
                          <a16:creationId xmlns:a16="http://schemas.microsoft.com/office/drawing/2014/main" id="{A2F091AE-F74C-456B-996A-2831968F5937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376960" y="2256662"/>
                      <a:ext cx="861790" cy="861788"/>
                    </a:xfrm>
                    <a:prstGeom prst="ellipse">
                      <a:avLst/>
                    </a:prstGeom>
                    <a:solidFill>
                      <a:srgbClr val="000000">
                        <a:lumMod val="75000"/>
                        <a:lumOff val="25000"/>
                      </a:srgbClr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64" name="楕円 163">
                      <a:extLst>
                        <a:ext uri="{FF2B5EF4-FFF2-40B4-BE49-F238E27FC236}">
                          <a16:creationId xmlns:a16="http://schemas.microsoft.com/office/drawing/2014/main" id="{09591AA6-6074-411F-BEA6-24C39B9B297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459907" y="2338316"/>
                      <a:ext cx="698482" cy="698480"/>
                    </a:xfrm>
                    <a:prstGeom prst="ellipse">
                      <a:avLst/>
                    </a:prstGeom>
                    <a:solidFill>
                      <a:srgbClr val="00000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65" name="楕円 164">
                      <a:extLst>
                        <a:ext uri="{FF2B5EF4-FFF2-40B4-BE49-F238E27FC236}">
                          <a16:creationId xmlns:a16="http://schemas.microsoft.com/office/drawing/2014/main" id="{FC5CBC07-F905-4A73-9B04-2A0142DFED0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525596" y="2404005"/>
                      <a:ext cx="567104" cy="567102"/>
                    </a:xfrm>
                    <a:prstGeom prst="ellipse">
                      <a:avLst/>
                    </a:prstGeom>
                    <a:solidFill>
                      <a:srgbClr val="00B0F0"/>
                    </a:solidFill>
                    <a:ln w="28575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</p:grpSp>
            <p:sp>
              <p:nvSpPr>
                <p:cNvPr id="155" name="フリーフォーム: 図形 154">
                  <a:extLst>
                    <a:ext uri="{FF2B5EF4-FFF2-40B4-BE49-F238E27FC236}">
                      <a16:creationId xmlns:a16="http://schemas.microsoft.com/office/drawing/2014/main" id="{F73C8A91-84F8-4B21-B4FE-212AF8942D4D}"/>
                    </a:ext>
                  </a:extLst>
                </p:cNvPr>
                <p:cNvSpPr/>
                <p:nvPr/>
              </p:nvSpPr>
              <p:spPr bwMode="auto">
                <a:xfrm>
                  <a:off x="6113409" y="2643647"/>
                  <a:ext cx="404072" cy="229798"/>
                </a:xfrm>
                <a:custGeom>
                  <a:avLst/>
                  <a:gdLst>
                    <a:gd name="connsiteX0" fmla="*/ 325668 w 651336"/>
                    <a:gd name="connsiteY0" fmla="*/ 0 h 370417"/>
                    <a:gd name="connsiteX1" fmla="*/ 650859 w 651336"/>
                    <a:gd name="connsiteY1" fmla="*/ 183896 h 370417"/>
                    <a:gd name="connsiteX2" fmla="*/ 651336 w 651336"/>
                    <a:gd name="connsiteY2" fmla="*/ 185209 h 370417"/>
                    <a:gd name="connsiteX3" fmla="*/ 650859 w 651336"/>
                    <a:gd name="connsiteY3" fmla="*/ 186521 h 370417"/>
                    <a:gd name="connsiteX4" fmla="*/ 325668 w 651336"/>
                    <a:gd name="connsiteY4" fmla="*/ 370417 h 370417"/>
                    <a:gd name="connsiteX5" fmla="*/ 478 w 651336"/>
                    <a:gd name="connsiteY5" fmla="*/ 186521 h 370417"/>
                    <a:gd name="connsiteX6" fmla="*/ 0 w 651336"/>
                    <a:gd name="connsiteY6" fmla="*/ 185209 h 370417"/>
                    <a:gd name="connsiteX7" fmla="*/ 478 w 651336"/>
                    <a:gd name="connsiteY7" fmla="*/ 183896 h 370417"/>
                    <a:gd name="connsiteX8" fmla="*/ 325668 w 651336"/>
                    <a:gd name="connsiteY8" fmla="*/ 0 h 3704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51336" h="370417">
                      <a:moveTo>
                        <a:pt x="325668" y="0"/>
                      </a:moveTo>
                      <a:cubicBezTo>
                        <a:pt x="471855" y="0"/>
                        <a:pt x="597282" y="75828"/>
                        <a:pt x="650859" y="183896"/>
                      </a:cubicBezTo>
                      <a:lnTo>
                        <a:pt x="651336" y="185209"/>
                      </a:lnTo>
                      <a:lnTo>
                        <a:pt x="650859" y="186521"/>
                      </a:lnTo>
                      <a:cubicBezTo>
                        <a:pt x="597282" y="294589"/>
                        <a:pt x="471855" y="370417"/>
                        <a:pt x="325668" y="370417"/>
                      </a:cubicBezTo>
                      <a:cubicBezTo>
                        <a:pt x="179482" y="370417"/>
                        <a:pt x="54055" y="294589"/>
                        <a:pt x="478" y="186521"/>
                      </a:cubicBezTo>
                      <a:lnTo>
                        <a:pt x="0" y="185209"/>
                      </a:lnTo>
                      <a:lnTo>
                        <a:pt x="478" y="183896"/>
                      </a:lnTo>
                      <a:cubicBezTo>
                        <a:pt x="54055" y="75828"/>
                        <a:pt x="179482" y="0"/>
                        <a:pt x="325668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56" name="楕円 155">
                  <a:extLst>
                    <a:ext uri="{FF2B5EF4-FFF2-40B4-BE49-F238E27FC236}">
                      <a16:creationId xmlns:a16="http://schemas.microsoft.com/office/drawing/2014/main" id="{26E129AA-65DB-40F1-A762-A9D848482CC8}"/>
                    </a:ext>
                  </a:extLst>
                </p:cNvPr>
                <p:cNvSpPr/>
                <p:nvPr/>
              </p:nvSpPr>
              <p:spPr bwMode="auto">
                <a:xfrm>
                  <a:off x="6230211" y="2671498"/>
                  <a:ext cx="174096" cy="174096"/>
                </a:xfrm>
                <a:prstGeom prst="ellipse">
                  <a:avLst/>
                </a:prstGeom>
                <a:solidFill>
                  <a:srgbClr val="00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grpSp>
        <p:nvGrpSpPr>
          <p:cNvPr id="172" name="グループ化 171">
            <a:extLst>
              <a:ext uri="{FF2B5EF4-FFF2-40B4-BE49-F238E27FC236}">
                <a16:creationId xmlns:a16="http://schemas.microsoft.com/office/drawing/2014/main" id="{5B78547A-AAD3-4271-8A1E-9AAA0E43D870}"/>
              </a:ext>
            </a:extLst>
          </p:cNvPr>
          <p:cNvGrpSpPr/>
          <p:nvPr/>
        </p:nvGrpSpPr>
        <p:grpSpPr>
          <a:xfrm>
            <a:off x="11482894" y="4808062"/>
            <a:ext cx="1161473" cy="2030387"/>
            <a:chOff x="1784310" y="4218732"/>
            <a:chExt cx="1325201" cy="2316599"/>
          </a:xfrm>
        </p:grpSpPr>
        <p:grpSp>
          <p:nvGrpSpPr>
            <p:cNvPr id="173" name="グループ化 172">
              <a:extLst>
                <a:ext uri="{FF2B5EF4-FFF2-40B4-BE49-F238E27FC236}">
                  <a16:creationId xmlns:a16="http://schemas.microsoft.com/office/drawing/2014/main" id="{09D6C965-725C-4C7B-806F-1991812BD358}"/>
                </a:ext>
              </a:extLst>
            </p:cNvPr>
            <p:cNvGrpSpPr/>
            <p:nvPr/>
          </p:nvGrpSpPr>
          <p:grpSpPr>
            <a:xfrm>
              <a:off x="1971005" y="5723268"/>
              <a:ext cx="677803" cy="812063"/>
              <a:chOff x="6448270" y="2910364"/>
              <a:chExt cx="677803" cy="812063"/>
            </a:xfrm>
          </p:grpSpPr>
          <p:sp>
            <p:nvSpPr>
              <p:cNvPr id="195" name="フリーフォーム: 図形 194">
                <a:extLst>
                  <a:ext uri="{FF2B5EF4-FFF2-40B4-BE49-F238E27FC236}">
                    <a16:creationId xmlns:a16="http://schemas.microsoft.com/office/drawing/2014/main" id="{24D54E96-D529-4CC1-97BE-42D7AE8D8061}"/>
                  </a:ext>
                </a:extLst>
              </p:cNvPr>
              <p:cNvSpPr/>
              <p:nvPr/>
            </p:nvSpPr>
            <p:spPr bwMode="auto">
              <a:xfrm>
                <a:off x="6718300" y="2910364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6" name="四角形: 角を丸くする 195">
                <a:extLst>
                  <a:ext uri="{FF2B5EF4-FFF2-40B4-BE49-F238E27FC236}">
                    <a16:creationId xmlns:a16="http://schemas.microsoft.com/office/drawing/2014/main" id="{95E9C9FC-4D64-4853-BA36-2858E65DF164}"/>
                  </a:ext>
                </a:extLst>
              </p:cNvPr>
              <p:cNvSpPr/>
              <p:nvPr/>
            </p:nvSpPr>
            <p:spPr bwMode="auto">
              <a:xfrm>
                <a:off x="6653833" y="3417142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7" name="フリーフォーム: 図形 196">
                <a:extLst>
                  <a:ext uri="{FF2B5EF4-FFF2-40B4-BE49-F238E27FC236}">
                    <a16:creationId xmlns:a16="http://schemas.microsoft.com/office/drawing/2014/main" id="{B4062472-D21D-4E0D-8EC4-146BD2756435}"/>
                  </a:ext>
                </a:extLst>
              </p:cNvPr>
              <p:cNvSpPr/>
              <p:nvPr/>
            </p:nvSpPr>
            <p:spPr bwMode="auto">
              <a:xfrm>
                <a:off x="6448270" y="3495483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74" name="グループ化 173">
              <a:extLst>
                <a:ext uri="{FF2B5EF4-FFF2-40B4-BE49-F238E27FC236}">
                  <a16:creationId xmlns:a16="http://schemas.microsoft.com/office/drawing/2014/main" id="{54FFA1F4-2DA6-4C36-86AC-E19F81C27CF5}"/>
                </a:ext>
              </a:extLst>
            </p:cNvPr>
            <p:cNvGrpSpPr/>
            <p:nvPr/>
          </p:nvGrpSpPr>
          <p:grpSpPr>
            <a:xfrm>
              <a:off x="2335163" y="5723268"/>
              <a:ext cx="677803" cy="812063"/>
              <a:chOff x="6448270" y="2910364"/>
              <a:chExt cx="677803" cy="812063"/>
            </a:xfrm>
          </p:grpSpPr>
          <p:sp>
            <p:nvSpPr>
              <p:cNvPr id="192" name="フリーフォーム: 図形 191">
                <a:extLst>
                  <a:ext uri="{FF2B5EF4-FFF2-40B4-BE49-F238E27FC236}">
                    <a16:creationId xmlns:a16="http://schemas.microsoft.com/office/drawing/2014/main" id="{39A081E1-1ED0-48C5-99EA-2CE5CB975F62}"/>
                  </a:ext>
                </a:extLst>
              </p:cNvPr>
              <p:cNvSpPr/>
              <p:nvPr/>
            </p:nvSpPr>
            <p:spPr bwMode="auto">
              <a:xfrm>
                <a:off x="6718300" y="2910364"/>
                <a:ext cx="407773" cy="577976"/>
              </a:xfrm>
              <a:custGeom>
                <a:avLst/>
                <a:gdLst>
                  <a:gd name="connsiteX0" fmla="*/ 326263 w 407773"/>
                  <a:gd name="connsiteY0" fmla="*/ 0 h 577976"/>
                  <a:gd name="connsiteX1" fmla="*/ 407773 w 407773"/>
                  <a:gd name="connsiteY1" fmla="*/ 135061 h 577976"/>
                  <a:gd name="connsiteX2" fmla="*/ 157751 w 407773"/>
                  <a:gd name="connsiteY2" fmla="*/ 577975 h 577976"/>
                  <a:gd name="connsiteX3" fmla="*/ 0 w 407773"/>
                  <a:gd name="connsiteY3" fmla="*/ 577976 h 577976"/>
                  <a:gd name="connsiteX4" fmla="*/ 326263 w 407773"/>
                  <a:gd name="connsiteY4" fmla="*/ 0 h 57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7773" h="577976">
                    <a:moveTo>
                      <a:pt x="326263" y="0"/>
                    </a:moveTo>
                    <a:lnTo>
                      <a:pt x="407773" y="135061"/>
                    </a:lnTo>
                    <a:cubicBezTo>
                      <a:pt x="252600" y="228709"/>
                      <a:pt x="157751" y="396733"/>
                      <a:pt x="157751" y="577975"/>
                    </a:cubicBezTo>
                    <a:lnTo>
                      <a:pt x="0" y="577976"/>
                    </a:lnTo>
                    <a:cubicBezTo>
                      <a:pt x="0" y="341467"/>
                      <a:pt x="123772" y="122205"/>
                      <a:pt x="326263" y="0"/>
                    </a:cubicBez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3" name="四角形: 角を丸くする 192">
                <a:extLst>
                  <a:ext uri="{FF2B5EF4-FFF2-40B4-BE49-F238E27FC236}">
                    <a16:creationId xmlns:a16="http://schemas.microsoft.com/office/drawing/2014/main" id="{8C0BC908-DC9E-4560-A179-942390CCCE54}"/>
                  </a:ext>
                </a:extLst>
              </p:cNvPr>
              <p:cNvSpPr/>
              <p:nvPr/>
            </p:nvSpPr>
            <p:spPr bwMode="auto">
              <a:xfrm>
                <a:off x="6653833" y="3417142"/>
                <a:ext cx="270030" cy="9000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4" name="フリーフォーム: 図形 193">
                <a:extLst>
                  <a:ext uri="{FF2B5EF4-FFF2-40B4-BE49-F238E27FC236}">
                    <a16:creationId xmlns:a16="http://schemas.microsoft.com/office/drawing/2014/main" id="{02E72B4F-96FF-4041-BEDC-C53B1B722F59}"/>
                  </a:ext>
                </a:extLst>
              </p:cNvPr>
              <p:cNvSpPr/>
              <p:nvPr/>
            </p:nvSpPr>
            <p:spPr bwMode="auto">
              <a:xfrm>
                <a:off x="6448270" y="3495483"/>
                <a:ext cx="540060" cy="226944"/>
              </a:xfrm>
              <a:custGeom>
                <a:avLst/>
                <a:gdLst>
                  <a:gd name="connsiteX0" fmla="*/ 113472 w 540060"/>
                  <a:gd name="connsiteY0" fmla="*/ 0 h 226944"/>
                  <a:gd name="connsiteX1" fmla="*/ 336465 w 540060"/>
                  <a:gd name="connsiteY1" fmla="*/ 0 h 226944"/>
                  <a:gd name="connsiteX2" fmla="*/ 426588 w 540060"/>
                  <a:gd name="connsiteY2" fmla="*/ 0 h 226944"/>
                  <a:gd name="connsiteX3" fmla="*/ 501961 w 540060"/>
                  <a:gd name="connsiteY3" fmla="*/ 0 h 226944"/>
                  <a:gd name="connsiteX4" fmla="*/ 540060 w 540060"/>
                  <a:gd name="connsiteY4" fmla="*/ 38099 h 226944"/>
                  <a:gd name="connsiteX5" fmla="*/ 540060 w 540060"/>
                  <a:gd name="connsiteY5" fmla="*/ 113472 h 226944"/>
                  <a:gd name="connsiteX6" fmla="*/ 540060 w 540060"/>
                  <a:gd name="connsiteY6" fmla="*/ 175482 h 226944"/>
                  <a:gd name="connsiteX7" fmla="*/ 488598 w 540060"/>
                  <a:gd name="connsiteY7" fmla="*/ 226944 h 226944"/>
                  <a:gd name="connsiteX8" fmla="*/ 349828 w 540060"/>
                  <a:gd name="connsiteY8" fmla="*/ 226944 h 226944"/>
                  <a:gd name="connsiteX9" fmla="*/ 51462 w 540060"/>
                  <a:gd name="connsiteY9" fmla="*/ 226944 h 226944"/>
                  <a:gd name="connsiteX10" fmla="*/ 0 w 540060"/>
                  <a:gd name="connsiteY10" fmla="*/ 175482 h 226944"/>
                  <a:gd name="connsiteX11" fmla="*/ 0 w 540060"/>
                  <a:gd name="connsiteY11" fmla="*/ 113472 h 226944"/>
                  <a:gd name="connsiteX12" fmla="*/ 113472 w 540060"/>
                  <a:gd name="connsiteY12" fmla="*/ 0 h 226944"/>
                  <a:gd name="connsiteX0" fmla="*/ 113472 w 540060"/>
                  <a:gd name="connsiteY0" fmla="*/ 0 h 226944"/>
                  <a:gd name="connsiteX1" fmla="*/ 426588 w 540060"/>
                  <a:gd name="connsiteY1" fmla="*/ 0 h 226944"/>
                  <a:gd name="connsiteX2" fmla="*/ 501961 w 540060"/>
                  <a:gd name="connsiteY2" fmla="*/ 0 h 226944"/>
                  <a:gd name="connsiteX3" fmla="*/ 540060 w 540060"/>
                  <a:gd name="connsiteY3" fmla="*/ 38099 h 226944"/>
                  <a:gd name="connsiteX4" fmla="*/ 540060 w 540060"/>
                  <a:gd name="connsiteY4" fmla="*/ 113472 h 226944"/>
                  <a:gd name="connsiteX5" fmla="*/ 540060 w 540060"/>
                  <a:gd name="connsiteY5" fmla="*/ 175482 h 226944"/>
                  <a:gd name="connsiteX6" fmla="*/ 488598 w 540060"/>
                  <a:gd name="connsiteY6" fmla="*/ 226944 h 226944"/>
                  <a:gd name="connsiteX7" fmla="*/ 349828 w 540060"/>
                  <a:gd name="connsiteY7" fmla="*/ 226944 h 226944"/>
                  <a:gd name="connsiteX8" fmla="*/ 51462 w 540060"/>
                  <a:gd name="connsiteY8" fmla="*/ 226944 h 226944"/>
                  <a:gd name="connsiteX9" fmla="*/ 0 w 540060"/>
                  <a:gd name="connsiteY9" fmla="*/ 175482 h 226944"/>
                  <a:gd name="connsiteX10" fmla="*/ 0 w 540060"/>
                  <a:gd name="connsiteY10" fmla="*/ 113472 h 226944"/>
                  <a:gd name="connsiteX11" fmla="*/ 113472 w 540060"/>
                  <a:gd name="connsiteY11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349828 w 540060"/>
                  <a:gd name="connsiteY6" fmla="*/ 226944 h 226944"/>
                  <a:gd name="connsiteX7" fmla="*/ 51462 w 540060"/>
                  <a:gd name="connsiteY7" fmla="*/ 226944 h 226944"/>
                  <a:gd name="connsiteX8" fmla="*/ 0 w 540060"/>
                  <a:gd name="connsiteY8" fmla="*/ 175482 h 226944"/>
                  <a:gd name="connsiteX9" fmla="*/ 0 w 540060"/>
                  <a:gd name="connsiteY9" fmla="*/ 113472 h 226944"/>
                  <a:gd name="connsiteX10" fmla="*/ 113472 w 540060"/>
                  <a:gd name="connsiteY10" fmla="*/ 0 h 226944"/>
                  <a:gd name="connsiteX0" fmla="*/ 113472 w 540060"/>
                  <a:gd name="connsiteY0" fmla="*/ 0 h 226944"/>
                  <a:gd name="connsiteX1" fmla="*/ 501961 w 540060"/>
                  <a:gd name="connsiteY1" fmla="*/ 0 h 226944"/>
                  <a:gd name="connsiteX2" fmla="*/ 540060 w 540060"/>
                  <a:gd name="connsiteY2" fmla="*/ 38099 h 226944"/>
                  <a:gd name="connsiteX3" fmla="*/ 540060 w 540060"/>
                  <a:gd name="connsiteY3" fmla="*/ 113472 h 226944"/>
                  <a:gd name="connsiteX4" fmla="*/ 540060 w 540060"/>
                  <a:gd name="connsiteY4" fmla="*/ 175482 h 226944"/>
                  <a:gd name="connsiteX5" fmla="*/ 488598 w 540060"/>
                  <a:gd name="connsiteY5" fmla="*/ 226944 h 226944"/>
                  <a:gd name="connsiteX6" fmla="*/ 51462 w 540060"/>
                  <a:gd name="connsiteY6" fmla="*/ 226944 h 226944"/>
                  <a:gd name="connsiteX7" fmla="*/ 0 w 540060"/>
                  <a:gd name="connsiteY7" fmla="*/ 175482 h 226944"/>
                  <a:gd name="connsiteX8" fmla="*/ 0 w 540060"/>
                  <a:gd name="connsiteY8" fmla="*/ 113472 h 226944"/>
                  <a:gd name="connsiteX9" fmla="*/ 113472 w 540060"/>
                  <a:gd name="connsiteY9" fmla="*/ 0 h 226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40060" h="226944">
                    <a:moveTo>
                      <a:pt x="113472" y="0"/>
                    </a:moveTo>
                    <a:lnTo>
                      <a:pt x="501961" y="0"/>
                    </a:lnTo>
                    <a:cubicBezTo>
                      <a:pt x="523002" y="0"/>
                      <a:pt x="540060" y="17058"/>
                      <a:pt x="540060" y="38099"/>
                    </a:cubicBezTo>
                    <a:lnTo>
                      <a:pt x="540060" y="113472"/>
                    </a:lnTo>
                    <a:lnTo>
                      <a:pt x="540060" y="175482"/>
                    </a:lnTo>
                    <a:cubicBezTo>
                      <a:pt x="540060" y="203904"/>
                      <a:pt x="517020" y="226944"/>
                      <a:pt x="488598" y="226944"/>
                    </a:cubicBezTo>
                    <a:lnTo>
                      <a:pt x="51462" y="226944"/>
                    </a:lnTo>
                    <a:cubicBezTo>
                      <a:pt x="23040" y="226944"/>
                      <a:pt x="0" y="203904"/>
                      <a:pt x="0" y="175482"/>
                    </a:cubicBezTo>
                    <a:lnTo>
                      <a:pt x="0" y="113472"/>
                    </a:lnTo>
                    <a:cubicBezTo>
                      <a:pt x="0" y="50803"/>
                      <a:pt x="50803" y="0"/>
                      <a:pt x="11347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75" name="グループ化 174">
              <a:extLst>
                <a:ext uri="{FF2B5EF4-FFF2-40B4-BE49-F238E27FC236}">
                  <a16:creationId xmlns:a16="http://schemas.microsoft.com/office/drawing/2014/main" id="{C8EFA476-2445-4B3B-8BD4-1339928858F6}"/>
                </a:ext>
              </a:extLst>
            </p:cNvPr>
            <p:cNvGrpSpPr/>
            <p:nvPr/>
          </p:nvGrpSpPr>
          <p:grpSpPr>
            <a:xfrm rot="20700000">
              <a:off x="1821518" y="4218732"/>
              <a:ext cx="1287993" cy="1774115"/>
              <a:chOff x="5669353" y="1989492"/>
              <a:chExt cx="1287993" cy="1774115"/>
            </a:xfrm>
          </p:grpSpPr>
          <p:grpSp>
            <p:nvGrpSpPr>
              <p:cNvPr id="182" name="グループ化 181">
                <a:extLst>
                  <a:ext uri="{FF2B5EF4-FFF2-40B4-BE49-F238E27FC236}">
                    <a16:creationId xmlns:a16="http://schemas.microsoft.com/office/drawing/2014/main" id="{3EE249C3-5C61-4B1D-AE5D-16BF536BA417}"/>
                  </a:ext>
                </a:extLst>
              </p:cNvPr>
              <p:cNvGrpSpPr/>
              <p:nvPr/>
            </p:nvGrpSpPr>
            <p:grpSpPr>
              <a:xfrm>
                <a:off x="5669353" y="1989492"/>
                <a:ext cx="1287993" cy="1774115"/>
                <a:chOff x="4164403" y="1989492"/>
                <a:chExt cx="1287993" cy="1774115"/>
              </a:xfrm>
            </p:grpSpPr>
            <p:sp>
              <p:nvSpPr>
                <p:cNvPr id="185" name="フリーフォーム: 図形 184">
                  <a:extLst>
                    <a:ext uri="{FF2B5EF4-FFF2-40B4-BE49-F238E27FC236}">
                      <a16:creationId xmlns:a16="http://schemas.microsoft.com/office/drawing/2014/main" id="{1D51D7C9-FC35-4C79-969C-D45D635ED75A}"/>
                    </a:ext>
                  </a:extLst>
                </p:cNvPr>
                <p:cNvSpPr/>
                <p:nvPr/>
              </p:nvSpPr>
              <p:spPr bwMode="auto">
                <a:xfrm rot="10800000">
                  <a:off x="4166707" y="1989492"/>
                  <a:ext cx="1285689" cy="1774115"/>
                </a:xfrm>
                <a:custGeom>
                  <a:avLst/>
                  <a:gdLst>
                    <a:gd name="connsiteX0" fmla="*/ 212350 w 1285689"/>
                    <a:gd name="connsiteY0" fmla="*/ 0 h 1774115"/>
                    <a:gd name="connsiteX1" fmla="*/ 1073340 w 1285689"/>
                    <a:gd name="connsiteY1" fmla="*/ 0 h 1774115"/>
                    <a:gd name="connsiteX2" fmla="*/ 1156614 w 1285689"/>
                    <a:gd name="connsiteY2" fmla="*/ 34493 h 1774115"/>
                    <a:gd name="connsiteX3" fmla="*/ 1178267 w 1285689"/>
                    <a:gd name="connsiteY3" fmla="*/ 66609 h 1774115"/>
                    <a:gd name="connsiteX4" fmla="*/ 1179092 w 1285689"/>
                    <a:gd name="connsiteY4" fmla="*/ 66609 h 1774115"/>
                    <a:gd name="connsiteX5" fmla="*/ 1264924 w 1285689"/>
                    <a:gd name="connsiteY5" fmla="*/ 219438 h 1774115"/>
                    <a:gd name="connsiteX6" fmla="*/ 1261735 w 1285689"/>
                    <a:gd name="connsiteY6" fmla="*/ 219438 h 1774115"/>
                    <a:gd name="connsiteX7" fmla="*/ 1278839 w 1285689"/>
                    <a:gd name="connsiteY7" fmla="*/ 255018 h 1774115"/>
                    <a:gd name="connsiteX8" fmla="*/ 1285689 w 1285689"/>
                    <a:gd name="connsiteY8" fmla="*/ 300327 h 1774115"/>
                    <a:gd name="connsiteX9" fmla="*/ 1285689 w 1285689"/>
                    <a:gd name="connsiteY9" fmla="*/ 1621748 h 1774115"/>
                    <a:gd name="connsiteX10" fmla="*/ 1133322 w 1285689"/>
                    <a:gd name="connsiteY10" fmla="*/ 1774115 h 1774115"/>
                    <a:gd name="connsiteX11" fmla="*/ 152367 w 1285689"/>
                    <a:gd name="connsiteY11" fmla="*/ 1774115 h 1774115"/>
                    <a:gd name="connsiteX12" fmla="*/ 0 w 1285689"/>
                    <a:gd name="connsiteY12" fmla="*/ 1621748 h 1774115"/>
                    <a:gd name="connsiteX13" fmla="*/ 0 w 1285689"/>
                    <a:gd name="connsiteY13" fmla="*/ 300327 h 1774115"/>
                    <a:gd name="connsiteX14" fmla="*/ 6850 w 1285689"/>
                    <a:gd name="connsiteY14" fmla="*/ 255018 h 1774115"/>
                    <a:gd name="connsiteX15" fmla="*/ 23955 w 1285689"/>
                    <a:gd name="connsiteY15" fmla="*/ 219438 h 1774115"/>
                    <a:gd name="connsiteX16" fmla="*/ 22321 w 1285689"/>
                    <a:gd name="connsiteY16" fmla="*/ 219438 h 1774115"/>
                    <a:gd name="connsiteX17" fmla="*/ 103092 w 1285689"/>
                    <a:gd name="connsiteY17" fmla="*/ 75621 h 1774115"/>
                    <a:gd name="connsiteX18" fmla="*/ 103838 w 1285689"/>
                    <a:gd name="connsiteY18" fmla="*/ 71927 h 1774115"/>
                    <a:gd name="connsiteX19" fmla="*/ 212350 w 1285689"/>
                    <a:gd name="connsiteY19" fmla="*/ 0 h 17741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1285689" h="1774115">
                      <a:moveTo>
                        <a:pt x="212350" y="0"/>
                      </a:moveTo>
                      <a:lnTo>
                        <a:pt x="1073340" y="0"/>
                      </a:lnTo>
                      <a:cubicBezTo>
                        <a:pt x="1105861" y="0"/>
                        <a:pt x="1135303" y="13181"/>
                        <a:pt x="1156614" y="34493"/>
                      </a:cubicBezTo>
                      <a:lnTo>
                        <a:pt x="1178267" y="66609"/>
                      </a:lnTo>
                      <a:lnTo>
                        <a:pt x="1179092" y="66609"/>
                      </a:lnTo>
                      <a:lnTo>
                        <a:pt x="1264924" y="219438"/>
                      </a:lnTo>
                      <a:lnTo>
                        <a:pt x="1261735" y="219438"/>
                      </a:lnTo>
                      <a:lnTo>
                        <a:pt x="1278839" y="255018"/>
                      </a:lnTo>
                      <a:cubicBezTo>
                        <a:pt x="1283291" y="269331"/>
                        <a:pt x="1285689" y="284549"/>
                        <a:pt x="1285689" y="300327"/>
                      </a:cubicBezTo>
                      <a:lnTo>
                        <a:pt x="1285689" y="1621748"/>
                      </a:lnTo>
                      <a:cubicBezTo>
                        <a:pt x="1285689" y="1705898"/>
                        <a:pt x="1217472" y="1774115"/>
                        <a:pt x="1133322" y="1774115"/>
                      </a:cubicBezTo>
                      <a:lnTo>
                        <a:pt x="152367" y="1774115"/>
                      </a:lnTo>
                      <a:cubicBezTo>
                        <a:pt x="68217" y="1774115"/>
                        <a:pt x="0" y="1705898"/>
                        <a:pt x="0" y="1621748"/>
                      </a:cubicBezTo>
                      <a:lnTo>
                        <a:pt x="0" y="300327"/>
                      </a:lnTo>
                      <a:cubicBezTo>
                        <a:pt x="0" y="284549"/>
                        <a:pt x="2398" y="269331"/>
                        <a:pt x="6850" y="255018"/>
                      </a:cubicBezTo>
                      <a:lnTo>
                        <a:pt x="23955" y="219438"/>
                      </a:lnTo>
                      <a:lnTo>
                        <a:pt x="22321" y="219438"/>
                      </a:lnTo>
                      <a:lnTo>
                        <a:pt x="103092" y="75621"/>
                      </a:lnTo>
                      <a:lnTo>
                        <a:pt x="103838" y="71927"/>
                      </a:lnTo>
                      <a:cubicBezTo>
                        <a:pt x="121716" y="29658"/>
                        <a:pt x="163570" y="0"/>
                        <a:pt x="212350" y="0"/>
                      </a:cubicBezTo>
                      <a:close/>
                    </a:path>
                  </a:pathLst>
                </a:custGeom>
                <a:solidFill>
                  <a:srgbClr val="FFFFFF">
                    <a:lumMod val="50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6" name="四角形: 角を丸くする 185">
                  <a:extLst>
                    <a:ext uri="{FF2B5EF4-FFF2-40B4-BE49-F238E27FC236}">
                      <a16:creationId xmlns:a16="http://schemas.microsoft.com/office/drawing/2014/main" id="{C2597503-68A2-4C55-8FD5-F087EF6B0F7D}"/>
                    </a:ext>
                  </a:extLst>
                </p:cNvPr>
                <p:cNvSpPr/>
                <p:nvPr/>
              </p:nvSpPr>
              <p:spPr bwMode="auto">
                <a:xfrm>
                  <a:off x="4164403" y="1990090"/>
                  <a:ext cx="1285689" cy="1626155"/>
                </a:xfrm>
                <a:prstGeom prst="roundRect">
                  <a:avLst>
                    <a:gd name="adj" fmla="val 11851"/>
                  </a:avLst>
                </a:prstGeom>
                <a:solidFill>
                  <a:srgbClr val="FFFFFF">
                    <a:lumMod val="85000"/>
                  </a:srgb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187" name="グループ化 186">
                  <a:extLst>
                    <a:ext uri="{FF2B5EF4-FFF2-40B4-BE49-F238E27FC236}">
                      <a16:creationId xmlns:a16="http://schemas.microsoft.com/office/drawing/2014/main" id="{F64EBEC9-F1DC-4BC2-89C9-0758FE8B2906}"/>
                    </a:ext>
                  </a:extLst>
                </p:cNvPr>
                <p:cNvGrpSpPr/>
                <p:nvPr/>
              </p:nvGrpSpPr>
              <p:grpSpPr>
                <a:xfrm>
                  <a:off x="4429347" y="2374980"/>
                  <a:ext cx="757016" cy="853234"/>
                  <a:chOff x="4376960" y="2250901"/>
                  <a:chExt cx="861790" cy="971325"/>
                </a:xfrm>
              </p:grpSpPr>
              <p:sp>
                <p:nvSpPr>
                  <p:cNvPr id="188" name="フリーフォーム: 図形 187">
                    <a:extLst>
                      <a:ext uri="{FF2B5EF4-FFF2-40B4-BE49-F238E27FC236}">
                        <a16:creationId xmlns:a16="http://schemas.microsoft.com/office/drawing/2014/main" id="{8C6A6B39-C977-49A6-B0B9-CA4A81BB74F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250901"/>
                    <a:ext cx="861790" cy="971325"/>
                  </a:xfrm>
                  <a:custGeom>
                    <a:avLst/>
                    <a:gdLst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5521 w 861790"/>
                      <a:gd name="connsiteY6" fmla="*/ 485663 h 971325"/>
                      <a:gd name="connsiteX7" fmla="*/ 0 w 861790"/>
                      <a:gd name="connsiteY7" fmla="*/ 430894 h 971325"/>
                      <a:gd name="connsiteX8" fmla="*/ 430895 w 861790"/>
                      <a:gd name="connsiteY8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56269 w 861790"/>
                      <a:gd name="connsiteY2" fmla="*/ 485663 h 971325"/>
                      <a:gd name="connsiteX3" fmla="*/ 861790 w 861790"/>
                      <a:gd name="connsiteY3" fmla="*/ 540431 h 971325"/>
                      <a:gd name="connsiteX4" fmla="*/ 430895 w 861790"/>
                      <a:gd name="connsiteY4" fmla="*/ 971325 h 971325"/>
                      <a:gd name="connsiteX5" fmla="*/ 0 w 861790"/>
                      <a:gd name="connsiteY5" fmla="*/ 540431 h 971325"/>
                      <a:gd name="connsiteX6" fmla="*/ 0 w 861790"/>
                      <a:gd name="connsiteY6" fmla="*/ 430894 h 971325"/>
                      <a:gd name="connsiteX7" fmla="*/ 430895 w 861790"/>
                      <a:gd name="connsiteY7" fmla="*/ 0 h 971325"/>
                      <a:gd name="connsiteX0" fmla="*/ 430895 w 861790"/>
                      <a:gd name="connsiteY0" fmla="*/ 0 h 971325"/>
                      <a:gd name="connsiteX1" fmla="*/ 861790 w 861790"/>
                      <a:gd name="connsiteY1" fmla="*/ 430894 h 971325"/>
                      <a:gd name="connsiteX2" fmla="*/ 861790 w 861790"/>
                      <a:gd name="connsiteY2" fmla="*/ 540431 h 971325"/>
                      <a:gd name="connsiteX3" fmla="*/ 430895 w 861790"/>
                      <a:gd name="connsiteY3" fmla="*/ 971325 h 971325"/>
                      <a:gd name="connsiteX4" fmla="*/ 0 w 861790"/>
                      <a:gd name="connsiteY4" fmla="*/ 540431 h 971325"/>
                      <a:gd name="connsiteX5" fmla="*/ 0 w 861790"/>
                      <a:gd name="connsiteY5" fmla="*/ 430894 h 971325"/>
                      <a:gd name="connsiteX6" fmla="*/ 430895 w 861790"/>
                      <a:gd name="connsiteY6" fmla="*/ 0 h 9713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861790" h="971325">
                        <a:moveTo>
                          <a:pt x="430895" y="0"/>
                        </a:moveTo>
                        <a:cubicBezTo>
                          <a:pt x="668872" y="0"/>
                          <a:pt x="861790" y="192918"/>
                          <a:pt x="861790" y="430894"/>
                        </a:cubicBezTo>
                        <a:lnTo>
                          <a:pt x="861790" y="540431"/>
                        </a:lnTo>
                        <a:cubicBezTo>
                          <a:pt x="861790" y="778407"/>
                          <a:pt x="668872" y="971325"/>
                          <a:pt x="430895" y="971325"/>
                        </a:cubicBezTo>
                        <a:cubicBezTo>
                          <a:pt x="192918" y="971325"/>
                          <a:pt x="0" y="778407"/>
                          <a:pt x="0" y="540431"/>
                        </a:cubicBezTo>
                        <a:lnTo>
                          <a:pt x="0" y="430894"/>
                        </a:lnTo>
                        <a:cubicBezTo>
                          <a:pt x="0" y="192918"/>
                          <a:pt x="192918" y="0"/>
                          <a:pt x="430895" y="0"/>
                        </a:cubicBezTo>
                        <a:close/>
                      </a:path>
                    </a:pathLst>
                  </a:custGeom>
                  <a:solidFill>
                    <a:srgbClr val="000000">
                      <a:lumMod val="65000"/>
                      <a:lumOff val="3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89" name="楕円 188">
                    <a:extLst>
                      <a:ext uri="{FF2B5EF4-FFF2-40B4-BE49-F238E27FC236}">
                        <a16:creationId xmlns:a16="http://schemas.microsoft.com/office/drawing/2014/main" id="{E5A073A0-C277-4226-9418-BBE96D8F05E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76960" y="2256662"/>
                    <a:ext cx="861790" cy="861788"/>
                  </a:xfrm>
                  <a:prstGeom prst="ellipse">
                    <a:avLst/>
                  </a:prstGeom>
                  <a:solidFill>
                    <a:srgbClr val="000000">
                      <a:lumMod val="75000"/>
                      <a:lumOff val="25000"/>
                    </a:srgbClr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90" name="楕円 189">
                    <a:extLst>
                      <a:ext uri="{FF2B5EF4-FFF2-40B4-BE49-F238E27FC236}">
                        <a16:creationId xmlns:a16="http://schemas.microsoft.com/office/drawing/2014/main" id="{16FA544A-C7F3-4FBC-B5D1-17B6AA617CD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59907" y="2338316"/>
                    <a:ext cx="698482" cy="698480"/>
                  </a:xfrm>
                  <a:prstGeom prst="ellipse">
                    <a:avLst/>
                  </a:prstGeom>
                  <a:solidFill>
                    <a:srgbClr val="00000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91" name="楕円 190">
                    <a:extLst>
                      <a:ext uri="{FF2B5EF4-FFF2-40B4-BE49-F238E27FC236}">
                        <a16:creationId xmlns:a16="http://schemas.microsoft.com/office/drawing/2014/main" id="{62AED6BA-5907-4040-AFE4-8430A4A460C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525596" y="2404005"/>
                    <a:ext cx="567104" cy="567102"/>
                  </a:xfrm>
                  <a:prstGeom prst="ellipse">
                    <a:avLst/>
                  </a:prstGeom>
                  <a:solidFill>
                    <a:srgbClr val="00B0F0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44BC51C6-9653-4E52-B107-57755578AAE3}"/>
                  </a:ext>
                </a:extLst>
              </p:cNvPr>
              <p:cNvSpPr/>
              <p:nvPr/>
            </p:nvSpPr>
            <p:spPr bwMode="auto">
              <a:xfrm>
                <a:off x="6113409" y="2643647"/>
                <a:ext cx="404072" cy="229798"/>
              </a:xfrm>
              <a:custGeom>
                <a:avLst/>
                <a:gdLst>
                  <a:gd name="connsiteX0" fmla="*/ 325668 w 651336"/>
                  <a:gd name="connsiteY0" fmla="*/ 0 h 370417"/>
                  <a:gd name="connsiteX1" fmla="*/ 650859 w 651336"/>
                  <a:gd name="connsiteY1" fmla="*/ 183896 h 370417"/>
                  <a:gd name="connsiteX2" fmla="*/ 651336 w 651336"/>
                  <a:gd name="connsiteY2" fmla="*/ 185209 h 370417"/>
                  <a:gd name="connsiteX3" fmla="*/ 650859 w 651336"/>
                  <a:gd name="connsiteY3" fmla="*/ 186521 h 370417"/>
                  <a:gd name="connsiteX4" fmla="*/ 325668 w 651336"/>
                  <a:gd name="connsiteY4" fmla="*/ 370417 h 370417"/>
                  <a:gd name="connsiteX5" fmla="*/ 478 w 651336"/>
                  <a:gd name="connsiteY5" fmla="*/ 186521 h 370417"/>
                  <a:gd name="connsiteX6" fmla="*/ 0 w 651336"/>
                  <a:gd name="connsiteY6" fmla="*/ 185209 h 370417"/>
                  <a:gd name="connsiteX7" fmla="*/ 478 w 651336"/>
                  <a:gd name="connsiteY7" fmla="*/ 183896 h 370417"/>
                  <a:gd name="connsiteX8" fmla="*/ 325668 w 651336"/>
                  <a:gd name="connsiteY8" fmla="*/ 0 h 3704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51336" h="370417">
                    <a:moveTo>
                      <a:pt x="325668" y="0"/>
                    </a:moveTo>
                    <a:cubicBezTo>
                      <a:pt x="471855" y="0"/>
                      <a:pt x="597282" y="75828"/>
                      <a:pt x="650859" y="183896"/>
                    </a:cubicBezTo>
                    <a:lnTo>
                      <a:pt x="651336" y="185209"/>
                    </a:lnTo>
                    <a:lnTo>
                      <a:pt x="650859" y="186521"/>
                    </a:lnTo>
                    <a:cubicBezTo>
                      <a:pt x="597282" y="294589"/>
                      <a:pt x="471855" y="370417"/>
                      <a:pt x="325668" y="370417"/>
                    </a:cubicBezTo>
                    <a:cubicBezTo>
                      <a:pt x="179482" y="370417"/>
                      <a:pt x="54055" y="294589"/>
                      <a:pt x="478" y="186521"/>
                    </a:cubicBezTo>
                    <a:lnTo>
                      <a:pt x="0" y="185209"/>
                    </a:lnTo>
                    <a:lnTo>
                      <a:pt x="478" y="183896"/>
                    </a:lnTo>
                    <a:cubicBezTo>
                      <a:pt x="54055" y="75828"/>
                      <a:pt x="179482" y="0"/>
                      <a:pt x="325668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84" name="楕円 183">
                <a:extLst>
                  <a:ext uri="{FF2B5EF4-FFF2-40B4-BE49-F238E27FC236}">
                    <a16:creationId xmlns:a16="http://schemas.microsoft.com/office/drawing/2014/main" id="{F19CDF2C-09BE-4790-B8C8-CCBA0EF25429}"/>
                  </a:ext>
                </a:extLst>
              </p:cNvPr>
              <p:cNvSpPr/>
              <p:nvPr/>
            </p:nvSpPr>
            <p:spPr bwMode="auto">
              <a:xfrm>
                <a:off x="6230211" y="2671498"/>
                <a:ext cx="174096" cy="174096"/>
              </a:xfrm>
              <a:prstGeom prst="ellipse">
                <a:avLst/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76" name="四角形: 角を丸くする 175">
              <a:extLst>
                <a:ext uri="{FF2B5EF4-FFF2-40B4-BE49-F238E27FC236}">
                  <a16:creationId xmlns:a16="http://schemas.microsoft.com/office/drawing/2014/main" id="{88BF58C5-0B9D-4287-98AE-62CE33920C62}"/>
                </a:ext>
              </a:extLst>
            </p:cNvPr>
            <p:cNvSpPr/>
            <p:nvPr/>
          </p:nvSpPr>
          <p:spPr bwMode="auto">
            <a:xfrm rot="900000">
              <a:off x="1784310" y="5440445"/>
              <a:ext cx="967484" cy="226944"/>
            </a:xfrm>
            <a:prstGeom prst="roundRect">
              <a:avLst>
                <a:gd name="adj" fmla="val 50000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77" name="グループ化 176">
              <a:extLst>
                <a:ext uri="{FF2B5EF4-FFF2-40B4-BE49-F238E27FC236}">
                  <a16:creationId xmlns:a16="http://schemas.microsoft.com/office/drawing/2014/main" id="{1087D6EF-1054-4322-97E8-AA84DEE910DA}"/>
                </a:ext>
              </a:extLst>
            </p:cNvPr>
            <p:cNvGrpSpPr/>
            <p:nvPr/>
          </p:nvGrpSpPr>
          <p:grpSpPr>
            <a:xfrm rot="16200000">
              <a:off x="2388208" y="5336871"/>
              <a:ext cx="326549" cy="194651"/>
              <a:chOff x="5413104" y="2795649"/>
              <a:chExt cx="426734" cy="252915"/>
            </a:xfrm>
          </p:grpSpPr>
          <p:sp>
            <p:nvSpPr>
              <p:cNvPr id="178" name="角丸四角形 583">
                <a:extLst>
                  <a:ext uri="{FF2B5EF4-FFF2-40B4-BE49-F238E27FC236}">
                    <a16:creationId xmlns:a16="http://schemas.microsoft.com/office/drawing/2014/main" id="{E93131E5-CD22-4BA1-BB60-CA248E475D2C}"/>
                  </a:ext>
                </a:extLst>
              </p:cNvPr>
              <p:cNvSpPr/>
              <p:nvPr/>
            </p:nvSpPr>
            <p:spPr>
              <a:xfrm>
                <a:off x="5733154" y="2795649"/>
                <a:ext cx="106684" cy="252914"/>
              </a:xfrm>
              <a:prstGeom prst="roundRect">
                <a:avLst>
                  <a:gd name="adj" fmla="val 40698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79" name="角丸四角形 584">
                <a:extLst>
                  <a:ext uri="{FF2B5EF4-FFF2-40B4-BE49-F238E27FC236}">
                    <a16:creationId xmlns:a16="http://schemas.microsoft.com/office/drawing/2014/main" id="{6C454599-E1FE-4459-BDCF-943C4942EBDB}"/>
                  </a:ext>
                </a:extLst>
              </p:cNvPr>
              <p:cNvSpPr/>
              <p:nvPr/>
            </p:nvSpPr>
            <p:spPr>
              <a:xfrm>
                <a:off x="5626471" y="2795650"/>
                <a:ext cx="106684" cy="252914"/>
              </a:xfrm>
              <a:prstGeom prst="roundRect">
                <a:avLst>
                  <a:gd name="adj" fmla="val 43023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80" name="角丸四角形 585">
                <a:extLst>
                  <a:ext uri="{FF2B5EF4-FFF2-40B4-BE49-F238E27FC236}">
                    <a16:creationId xmlns:a16="http://schemas.microsoft.com/office/drawing/2014/main" id="{51AE0C2B-B988-4382-B3DF-58D37089DFDA}"/>
                  </a:ext>
                </a:extLst>
              </p:cNvPr>
              <p:cNvSpPr/>
              <p:nvPr/>
            </p:nvSpPr>
            <p:spPr>
              <a:xfrm>
                <a:off x="5519789" y="2795649"/>
                <a:ext cx="106684" cy="252914"/>
              </a:xfrm>
              <a:prstGeom prst="roundRect">
                <a:avLst>
                  <a:gd name="adj" fmla="val 45349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81" name="角丸四角形 586">
                <a:extLst>
                  <a:ext uri="{FF2B5EF4-FFF2-40B4-BE49-F238E27FC236}">
                    <a16:creationId xmlns:a16="http://schemas.microsoft.com/office/drawing/2014/main" id="{56F46BCB-7677-45C7-AD62-41C3B02A3356}"/>
                  </a:ext>
                </a:extLst>
              </p:cNvPr>
              <p:cNvSpPr/>
              <p:nvPr/>
            </p:nvSpPr>
            <p:spPr>
              <a:xfrm>
                <a:off x="5413104" y="2795650"/>
                <a:ext cx="106684" cy="252914"/>
              </a:xfrm>
              <a:prstGeom prst="roundRect">
                <a:avLst>
                  <a:gd name="adj" fmla="val 4535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13472614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 advClick="0" advTm="10000">
        <p:fade/>
      </p:transition>
    </mc:Choice>
    <mc:Fallback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8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9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500"/>
                            </p:stCondLst>
                            <p:childTnLst>
                              <p:par>
                                <p:cTn id="27" presetID="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500"/>
                            </p:stCondLst>
                            <p:childTnLst>
                              <p:par>
                                <p:cTn id="37" presetID="45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30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300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300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7500"/>
                            </p:stCondLst>
                            <p:childTnLst>
                              <p:par>
                                <p:cTn id="43" presetID="10" presetClass="exit" presetSubtype="0" fill="hold" nodeType="after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4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10" presetClass="exit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0" presetClass="exit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0" dur="500"/>
                                        <p:tgtEl>
                                          <p:spTgt spid="17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" presetID="10" presetClass="exit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3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xit" presetSubtype="0" fill="hold" grpId="1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6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9" grpId="0"/>
      <p:bldP spid="159" grpId="1"/>
    </p:bld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ワイド画面</PresentationFormat>
  <Paragraphs>5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8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anm014_防犯カメラ監視中のアニメ</dc:title>
  <dc:subject>anm014_防犯カメラ監視中のアニメ</dc:subject>
  <dc:creator>でじけろお</dc:creator>
  <cp:lastModifiedBy/>
  <cp:revision>1</cp:revision>
  <dcterms:created xsi:type="dcterms:W3CDTF">2017-10-06T02:08:43Z</dcterms:created>
  <dcterms:modified xsi:type="dcterms:W3CDTF">2021-11-02T01:39:36Z</dcterms:modified>
  <cp:category/>
  <cp:version>1</cp:version>
</cp:coreProperties>
</file>