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91" r:id="rId3"/>
    <p:sldId id="311" r:id="rId4"/>
    <p:sldId id="295" r:id="rId5"/>
    <p:sldId id="312" r:id="rId6"/>
    <p:sldId id="305" r:id="rId7"/>
    <p:sldId id="313" r:id="rId8"/>
    <p:sldId id="292" r:id="rId9"/>
    <p:sldId id="314" r:id="rId10"/>
    <p:sldId id="296" r:id="rId11"/>
    <p:sldId id="315" r:id="rId12"/>
    <p:sldId id="306" r:id="rId13"/>
    <p:sldId id="316" r:id="rId14"/>
    <p:sldId id="300" r:id="rId15"/>
    <p:sldId id="317" r:id="rId16"/>
    <p:sldId id="301" r:id="rId17"/>
    <p:sldId id="318" r:id="rId18"/>
    <p:sldId id="307" r:id="rId19"/>
    <p:sldId id="319" r:id="rId20"/>
    <p:sldId id="287" r:id="rId21"/>
    <p:sldId id="320" r:id="rId22"/>
    <p:sldId id="297" r:id="rId23"/>
    <p:sldId id="321" r:id="rId24"/>
    <p:sldId id="308" r:id="rId25"/>
    <p:sldId id="322" r:id="rId26"/>
    <p:sldId id="309" r:id="rId27"/>
    <p:sldId id="323" r:id="rId28"/>
    <p:sldId id="298" r:id="rId29"/>
    <p:sldId id="329" r:id="rId30"/>
    <p:sldId id="299" r:id="rId31"/>
    <p:sldId id="330" r:id="rId32"/>
    <p:sldId id="294" r:id="rId33"/>
    <p:sldId id="324" r:id="rId34"/>
    <p:sldId id="302" r:id="rId35"/>
    <p:sldId id="325" r:id="rId36"/>
    <p:sldId id="310" r:id="rId37"/>
    <p:sldId id="326" r:id="rId38"/>
    <p:sldId id="304" r:id="rId39"/>
    <p:sldId id="327" r:id="rId40"/>
    <p:sldId id="303" r:id="rId41"/>
    <p:sldId id="328" r:id="rId42"/>
    <p:sldId id="331" r:id="rId43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FF6699"/>
    <a:srgbClr val="FF6600"/>
    <a:srgbClr val="CCECFF"/>
    <a:srgbClr val="002060"/>
    <a:srgbClr val="9DC3E6"/>
    <a:srgbClr val="DEEBF7"/>
    <a:srgbClr val="FFCC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8" d="100"/>
          <a:sy n="68" d="100"/>
        </p:scale>
        <p:origin x="96" y="4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71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D5C9C0-52ED-4386-B473-78196517DC85}"/>
              </a:ext>
            </a:extLst>
          </p:cNvPr>
          <p:cNvSpPr txBox="1"/>
          <p:nvPr/>
        </p:nvSpPr>
        <p:spPr>
          <a:xfrm>
            <a:off x="3128060" y="2474964"/>
            <a:ext cx="8802410" cy="156966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交通標識クイズ</a:t>
            </a:r>
            <a:r>
              <a:rPr kumimoji="1" lang="en-US" altLang="ja-JP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C254C1B-0321-4CD4-90AD-8D6B6A7BDE44}"/>
              </a:ext>
            </a:extLst>
          </p:cNvPr>
          <p:cNvGrpSpPr/>
          <p:nvPr/>
        </p:nvGrpSpPr>
        <p:grpSpPr>
          <a:xfrm>
            <a:off x="290355" y="1898830"/>
            <a:ext cx="2721938" cy="2721938"/>
            <a:chOff x="290355" y="1898830"/>
            <a:chExt cx="2721938" cy="272193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5B3A6E9-A706-4C08-810E-5997276A2893}"/>
                </a:ext>
              </a:extLst>
            </p:cNvPr>
            <p:cNvGrpSpPr/>
            <p:nvPr/>
          </p:nvGrpSpPr>
          <p:grpSpPr>
            <a:xfrm>
              <a:off x="303056" y="1911531"/>
              <a:ext cx="2696536" cy="2696530"/>
              <a:chOff x="3543630" y="3341419"/>
              <a:chExt cx="1646813" cy="1646810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2847FF0-4C93-4948-8F06-2A887C113F31}"/>
                  </a:ext>
                </a:extLst>
              </p:cNvPr>
              <p:cNvSpPr/>
              <p:nvPr/>
            </p:nvSpPr>
            <p:spPr bwMode="auto">
              <a:xfrm>
                <a:off x="3543630" y="3341419"/>
                <a:ext cx="1646813" cy="164681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282EFF28-292E-4E0F-901D-B5C75B55B261}"/>
                  </a:ext>
                </a:extLst>
              </p:cNvPr>
              <p:cNvSpPr/>
              <p:nvPr/>
            </p:nvSpPr>
            <p:spPr bwMode="auto">
              <a:xfrm>
                <a:off x="3647399" y="3445186"/>
                <a:ext cx="1439274" cy="1439274"/>
              </a:xfrm>
              <a:prstGeom prst="ellipse">
                <a:avLst/>
              </a:pr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/>
              </a:p>
            </p:txBody>
          </p:sp>
          <p:sp>
            <p:nvSpPr>
              <p:cNvPr id="15" name="&quot;禁止&quot;マーク 14">
                <a:extLst>
                  <a:ext uri="{FF2B5EF4-FFF2-40B4-BE49-F238E27FC236}">
                    <a16:creationId xmlns:a16="http://schemas.microsoft.com/office/drawing/2014/main" id="{46437A28-3195-4759-9015-3C6DB3EF133D}"/>
                  </a:ext>
                </a:extLst>
              </p:cNvPr>
              <p:cNvSpPr/>
              <p:nvPr/>
            </p:nvSpPr>
            <p:spPr bwMode="auto">
              <a:xfrm>
                <a:off x="3587099" y="3384887"/>
                <a:ext cx="1559874" cy="1559872"/>
              </a:xfrm>
              <a:prstGeom prst="noSmoking">
                <a:avLst>
                  <a:gd name="adj" fmla="val 9559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ja-JP" altLang="en-US"/>
              </a:p>
            </p:txBody>
          </p:sp>
        </p:grp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B626731F-B627-41F5-B913-7413641CFF49}"/>
                </a:ext>
              </a:extLst>
            </p:cNvPr>
            <p:cNvSpPr/>
            <p:nvPr/>
          </p:nvSpPr>
          <p:spPr>
            <a:xfrm>
              <a:off x="290355" y="1898830"/>
              <a:ext cx="2721938" cy="2721938"/>
            </a:xfrm>
            <a:prstGeom prst="donut">
              <a:avLst>
                <a:gd name="adj" fmla="val 142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7C8DFCA-5851-4D84-98D8-B43E81153418}"/>
              </a:ext>
            </a:extLst>
          </p:cNvPr>
          <p:cNvGrpSpPr/>
          <p:nvPr/>
        </p:nvGrpSpPr>
        <p:grpSpPr>
          <a:xfrm>
            <a:off x="870675" y="2515878"/>
            <a:ext cx="1509504" cy="686120"/>
            <a:chOff x="1277491" y="4300717"/>
            <a:chExt cx="1509504" cy="686120"/>
          </a:xfrm>
        </p:grpSpPr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9628AFE-E686-4929-8EC6-9E962866D5A6}"/>
                </a:ext>
              </a:extLst>
            </p:cNvPr>
            <p:cNvSpPr/>
            <p:nvPr/>
          </p:nvSpPr>
          <p:spPr>
            <a:xfrm>
              <a:off x="1277491" y="4363582"/>
              <a:ext cx="507425" cy="623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EFD9D98-E01B-41FA-8E3A-C2C8F2CE822D}"/>
                </a:ext>
              </a:extLst>
            </p:cNvPr>
            <p:cNvSpPr/>
            <p:nvPr/>
          </p:nvSpPr>
          <p:spPr>
            <a:xfrm>
              <a:off x="2279570" y="4363582"/>
              <a:ext cx="507425" cy="623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95B82C32-7E02-4F4B-9D24-DE4B73FEF1D0}"/>
                </a:ext>
              </a:extLst>
            </p:cNvPr>
            <p:cNvSpPr/>
            <p:nvPr/>
          </p:nvSpPr>
          <p:spPr>
            <a:xfrm>
              <a:off x="1397487" y="4538064"/>
              <a:ext cx="267434" cy="2719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DF7E8A8-32BA-4F62-BD53-A3720027213F}"/>
                </a:ext>
              </a:extLst>
            </p:cNvPr>
            <p:cNvSpPr/>
            <p:nvPr/>
          </p:nvSpPr>
          <p:spPr>
            <a:xfrm>
              <a:off x="2399566" y="4538064"/>
              <a:ext cx="267434" cy="27194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546FBE0B-AA62-4CEA-97E1-8C7842DFFD9A}"/>
                </a:ext>
              </a:extLst>
            </p:cNvPr>
            <p:cNvSpPr/>
            <p:nvPr/>
          </p:nvSpPr>
          <p:spPr>
            <a:xfrm rot="900000">
              <a:off x="1311229" y="4300717"/>
              <a:ext cx="507425" cy="162771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9D9031A0-4591-4CB8-BDE6-159D68690608}"/>
                </a:ext>
              </a:extLst>
            </p:cNvPr>
            <p:cNvSpPr/>
            <p:nvPr/>
          </p:nvSpPr>
          <p:spPr>
            <a:xfrm rot="20700000" flipH="1">
              <a:off x="2231206" y="4300718"/>
              <a:ext cx="507425" cy="162771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11AC828-F181-4C46-A03E-4B84FAE13840}"/>
              </a:ext>
            </a:extLst>
          </p:cNvPr>
          <p:cNvGrpSpPr/>
          <p:nvPr/>
        </p:nvGrpSpPr>
        <p:grpSpPr>
          <a:xfrm>
            <a:off x="9874640" y="4536882"/>
            <a:ext cx="1869866" cy="1869866"/>
            <a:chOff x="510313" y="938506"/>
            <a:chExt cx="1374189" cy="1374189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1DE4295-CBF7-4D3A-819D-CC7AADFD78AC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FA2422A-3598-4E13-A791-7680DB9033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B3A8934-457C-46C6-8696-1BD560001BF0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2F8BEED-4624-4576-99E2-5C4558E8CF37}"/>
                </a:ext>
              </a:extLst>
            </p:cNvPr>
            <p:cNvSpPr/>
            <p:nvPr/>
          </p:nvSpPr>
          <p:spPr>
            <a:xfrm>
              <a:off x="1036320" y="1131961"/>
              <a:ext cx="326555" cy="963540"/>
            </a:xfrm>
            <a:custGeom>
              <a:avLst/>
              <a:gdLst>
                <a:gd name="connsiteX0" fmla="*/ 509639 w 1014020"/>
                <a:gd name="connsiteY0" fmla="*/ 0 h 2991992"/>
                <a:gd name="connsiteX1" fmla="*/ 552590 w 1014020"/>
                <a:gd name="connsiteY1" fmla="*/ 28470 h 2991992"/>
                <a:gd name="connsiteX2" fmla="*/ 926282 w 1014020"/>
                <a:gd name="connsiteY2" fmla="*/ 642213 h 2991992"/>
                <a:gd name="connsiteX3" fmla="*/ 932918 w 1014020"/>
                <a:gd name="connsiteY3" fmla="*/ 663939 h 2991992"/>
                <a:gd name="connsiteX4" fmla="*/ 901891 w 1014020"/>
                <a:gd name="connsiteY4" fmla="*/ 702008 h 2991992"/>
                <a:gd name="connsiteX5" fmla="*/ 876812 w 1014020"/>
                <a:gd name="connsiteY5" fmla="*/ 693345 h 2991992"/>
                <a:gd name="connsiteX6" fmla="*/ 664374 w 1014020"/>
                <a:gd name="connsiteY6" fmla="*/ 586307 h 2991992"/>
                <a:gd name="connsiteX7" fmla="*/ 661512 w 1014020"/>
                <a:gd name="connsiteY7" fmla="*/ 615798 h 2991992"/>
                <a:gd name="connsiteX8" fmla="*/ 651007 w 1014020"/>
                <a:gd name="connsiteY8" fmla="*/ 710755 h 2991992"/>
                <a:gd name="connsiteX9" fmla="*/ 353351 w 1014020"/>
                <a:gd name="connsiteY9" fmla="*/ 1291781 h 2991992"/>
                <a:gd name="connsiteX10" fmla="*/ 1010576 w 1014020"/>
                <a:gd name="connsiteY10" fmla="*/ 1934717 h 2991992"/>
                <a:gd name="connsiteX11" fmla="*/ 686726 w 1014020"/>
                <a:gd name="connsiteY11" fmla="*/ 2641948 h 2991992"/>
                <a:gd name="connsiteX12" fmla="*/ 646245 w 1014020"/>
                <a:gd name="connsiteY12" fmla="*/ 2982467 h 2991992"/>
                <a:gd name="connsiteX13" fmla="*/ 310489 w 1014020"/>
                <a:gd name="connsiteY13" fmla="*/ 2991992 h 2991992"/>
                <a:gd name="connsiteX14" fmla="*/ 348589 w 1014020"/>
                <a:gd name="connsiteY14" fmla="*/ 2539555 h 2991992"/>
                <a:gd name="connsiteX15" fmla="*/ 665295 w 1014020"/>
                <a:gd name="connsiteY15" fmla="*/ 1987105 h 2991992"/>
                <a:gd name="connsiteX16" fmla="*/ 3307 w 1014020"/>
                <a:gd name="connsiteY16" fmla="*/ 1344167 h 2991992"/>
                <a:gd name="connsiteX17" fmla="*/ 255720 w 1014020"/>
                <a:gd name="connsiteY17" fmla="*/ 786955 h 2991992"/>
                <a:gd name="connsiteX18" fmla="*/ 296574 w 1014020"/>
                <a:gd name="connsiteY18" fmla="*/ 687128 h 2991992"/>
                <a:gd name="connsiteX19" fmla="*/ 315160 w 1014020"/>
                <a:gd name="connsiteY19" fmla="*/ 605631 h 2991992"/>
                <a:gd name="connsiteX20" fmla="*/ 147618 w 1014020"/>
                <a:gd name="connsiteY20" fmla="*/ 690410 h 2991992"/>
                <a:gd name="connsiteX21" fmla="*/ 116762 w 1014020"/>
                <a:gd name="connsiteY21" fmla="*/ 702008 h 2991992"/>
                <a:gd name="connsiteX22" fmla="*/ 85735 w 1014020"/>
                <a:gd name="connsiteY22" fmla="*/ 663939 h 2991992"/>
                <a:gd name="connsiteX23" fmla="*/ 92372 w 1014020"/>
                <a:gd name="connsiteY23" fmla="*/ 642213 h 2991992"/>
                <a:gd name="connsiteX24" fmla="*/ 466687 w 1014020"/>
                <a:gd name="connsiteY24" fmla="*/ 28470 h 2991992"/>
                <a:gd name="connsiteX25" fmla="*/ 509639 w 1014020"/>
                <a:gd name="connsiteY25" fmla="*/ 0 h 2991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14020" h="2991992">
                  <a:moveTo>
                    <a:pt x="509639" y="0"/>
                  </a:moveTo>
                  <a:cubicBezTo>
                    <a:pt x="528947" y="0"/>
                    <a:pt x="545514" y="11739"/>
                    <a:pt x="552590" y="28470"/>
                  </a:cubicBezTo>
                  <a:lnTo>
                    <a:pt x="926282" y="642213"/>
                  </a:lnTo>
                  <a:cubicBezTo>
                    <a:pt x="930472" y="648415"/>
                    <a:pt x="932918" y="655892"/>
                    <a:pt x="932918" y="663939"/>
                  </a:cubicBezTo>
                  <a:cubicBezTo>
                    <a:pt x="932918" y="682718"/>
                    <a:pt x="919598" y="698385"/>
                    <a:pt x="901891" y="702008"/>
                  </a:cubicBezTo>
                  <a:cubicBezTo>
                    <a:pt x="887837" y="700544"/>
                    <a:pt x="885172" y="696233"/>
                    <a:pt x="876812" y="693345"/>
                  </a:cubicBezTo>
                  <a:lnTo>
                    <a:pt x="664374" y="586307"/>
                  </a:lnTo>
                  <a:lnTo>
                    <a:pt x="661512" y="615798"/>
                  </a:lnTo>
                  <a:cubicBezTo>
                    <a:pt x="658685" y="642815"/>
                    <a:pt x="655224" y="674143"/>
                    <a:pt x="651007" y="710755"/>
                  </a:cubicBezTo>
                  <a:cubicBezTo>
                    <a:pt x="617271" y="1003650"/>
                    <a:pt x="321203" y="1185022"/>
                    <a:pt x="353351" y="1291781"/>
                  </a:cubicBezTo>
                  <a:cubicBezTo>
                    <a:pt x="404549" y="1498552"/>
                    <a:pt x="935965" y="1535857"/>
                    <a:pt x="1010576" y="1934717"/>
                  </a:cubicBezTo>
                  <a:cubicBezTo>
                    <a:pt x="1049469" y="2297858"/>
                    <a:pt x="747449" y="2481611"/>
                    <a:pt x="686726" y="2641948"/>
                  </a:cubicBezTo>
                  <a:cubicBezTo>
                    <a:pt x="626003" y="2802285"/>
                    <a:pt x="646245" y="2871342"/>
                    <a:pt x="646245" y="2982467"/>
                  </a:cubicBezTo>
                  <a:lnTo>
                    <a:pt x="310489" y="2991992"/>
                  </a:lnTo>
                  <a:cubicBezTo>
                    <a:pt x="313664" y="2872930"/>
                    <a:pt x="284693" y="2699892"/>
                    <a:pt x="348589" y="2539555"/>
                  </a:cubicBezTo>
                  <a:cubicBezTo>
                    <a:pt x="412485" y="2379218"/>
                    <a:pt x="687123" y="2155379"/>
                    <a:pt x="665295" y="1987105"/>
                  </a:cubicBezTo>
                  <a:cubicBezTo>
                    <a:pt x="643467" y="1818831"/>
                    <a:pt x="35852" y="1727548"/>
                    <a:pt x="3307" y="1344167"/>
                  </a:cubicBezTo>
                  <a:cubicBezTo>
                    <a:pt x="-29238" y="960786"/>
                    <a:pt x="187457" y="909987"/>
                    <a:pt x="255720" y="786955"/>
                  </a:cubicBezTo>
                  <a:cubicBezTo>
                    <a:pt x="272786" y="756197"/>
                    <a:pt x="285982" y="722562"/>
                    <a:pt x="296574" y="687128"/>
                  </a:cubicBezTo>
                  <a:lnTo>
                    <a:pt x="315160" y="605631"/>
                  </a:lnTo>
                  <a:lnTo>
                    <a:pt x="147618" y="690410"/>
                  </a:lnTo>
                  <a:cubicBezTo>
                    <a:pt x="137333" y="694276"/>
                    <a:pt x="129183" y="700989"/>
                    <a:pt x="116762" y="702008"/>
                  </a:cubicBezTo>
                  <a:cubicBezTo>
                    <a:pt x="99055" y="698385"/>
                    <a:pt x="85735" y="682718"/>
                    <a:pt x="85735" y="663939"/>
                  </a:cubicBezTo>
                  <a:cubicBezTo>
                    <a:pt x="85735" y="655892"/>
                    <a:pt x="88182" y="648415"/>
                    <a:pt x="92372" y="642213"/>
                  </a:cubicBezTo>
                  <a:lnTo>
                    <a:pt x="466687" y="28470"/>
                  </a:lnTo>
                  <a:cubicBezTo>
                    <a:pt x="473764" y="11739"/>
                    <a:pt x="490330" y="0"/>
                    <a:pt x="50963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4575F1A3-1480-4E60-8278-98AD5F477F9B}"/>
              </a:ext>
            </a:extLst>
          </p:cNvPr>
          <p:cNvGrpSpPr/>
          <p:nvPr/>
        </p:nvGrpSpPr>
        <p:grpSpPr>
          <a:xfrm>
            <a:off x="9990346" y="442992"/>
            <a:ext cx="1638452" cy="1638450"/>
            <a:chOff x="4236529" y="908050"/>
            <a:chExt cx="1439863" cy="1439863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68386574-6162-498D-8426-5A077703CC81}"/>
                </a:ext>
              </a:extLst>
            </p:cNvPr>
            <p:cNvGrpSpPr/>
            <p:nvPr/>
          </p:nvGrpSpPr>
          <p:grpSpPr>
            <a:xfrm>
              <a:off x="4236529" y="908050"/>
              <a:ext cx="1439863" cy="1439863"/>
              <a:chOff x="488950" y="908050"/>
              <a:chExt cx="1439863" cy="1439863"/>
            </a:xfrm>
          </p:grpSpPr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65D9E8F-60EE-4411-9679-0CF94BD87AC7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32AA01C-7764-4B00-BA44-BE5E4DBFC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947F16C-01DB-4676-A024-755FC9B6B392}"/>
                </a:ext>
              </a:extLst>
            </p:cNvPr>
            <p:cNvSpPr/>
            <p:nvPr/>
          </p:nvSpPr>
          <p:spPr>
            <a:xfrm flipH="1">
              <a:off x="4450414" y="1121591"/>
              <a:ext cx="912852" cy="898970"/>
            </a:xfrm>
            <a:custGeom>
              <a:avLst/>
              <a:gdLst>
                <a:gd name="connsiteX0" fmla="*/ 439480 w 912852"/>
                <a:gd name="connsiteY0" fmla="*/ 0 h 898970"/>
                <a:gd name="connsiteX1" fmla="*/ 412338 w 912852"/>
                <a:gd name="connsiteY1" fmla="*/ 22122 h 898970"/>
                <a:gd name="connsiteX2" fmla="*/ 418514 w 912852"/>
                <a:gd name="connsiteY2" fmla="*/ 40003 h 898970"/>
                <a:gd name="connsiteX3" fmla="*/ 508552 w 912852"/>
                <a:gd name="connsiteY3" fmla="*/ 218703 h 898970"/>
                <a:gd name="connsiteX4" fmla="*/ 257365 w 912852"/>
                <a:gd name="connsiteY4" fmla="*/ 218702 h 898970"/>
                <a:gd name="connsiteX5" fmla="*/ 0 w 912852"/>
                <a:gd name="connsiteY5" fmla="*/ 476067 h 898970"/>
                <a:gd name="connsiteX6" fmla="*/ 0 w 912852"/>
                <a:gd name="connsiteY6" fmla="*/ 898970 h 898970"/>
                <a:gd name="connsiteX7" fmla="*/ 176161 w 912852"/>
                <a:gd name="connsiteY7" fmla="*/ 898970 h 898970"/>
                <a:gd name="connsiteX8" fmla="*/ 176162 w 912852"/>
                <a:gd name="connsiteY8" fmla="*/ 476067 h 898970"/>
                <a:gd name="connsiteX9" fmla="*/ 257365 w 912852"/>
                <a:gd name="connsiteY9" fmla="*/ 394864 h 898970"/>
                <a:gd name="connsiteX10" fmla="*/ 504119 w 912852"/>
                <a:gd name="connsiteY10" fmla="*/ 394864 h 898970"/>
                <a:gd name="connsiteX11" fmla="*/ 420607 w 912852"/>
                <a:gd name="connsiteY11" fmla="*/ 559901 h 898970"/>
                <a:gd name="connsiteX12" fmla="*/ 412338 w 912852"/>
                <a:gd name="connsiteY12" fmla="*/ 581900 h 898970"/>
                <a:gd name="connsiteX13" fmla="*/ 439480 w 912852"/>
                <a:gd name="connsiteY13" fmla="*/ 604022 h 898970"/>
                <a:gd name="connsiteX14" fmla="*/ 454970 w 912852"/>
                <a:gd name="connsiteY14" fmla="*/ 599290 h 898970"/>
                <a:gd name="connsiteX15" fmla="*/ 704645 w 912852"/>
                <a:gd name="connsiteY15" fmla="*/ 447015 h 898970"/>
                <a:gd name="connsiteX16" fmla="*/ 892553 w 912852"/>
                <a:gd name="connsiteY16" fmla="*/ 332412 h 898970"/>
                <a:gd name="connsiteX17" fmla="*/ 912852 w 912852"/>
                <a:gd name="connsiteY17" fmla="*/ 301789 h 898970"/>
                <a:gd name="connsiteX18" fmla="*/ 892553 w 912852"/>
                <a:gd name="connsiteY18" fmla="*/ 271165 h 898970"/>
                <a:gd name="connsiteX19" fmla="*/ 704645 w 912852"/>
                <a:gd name="connsiteY19" fmla="*/ 156753 h 898970"/>
                <a:gd name="connsiteX20" fmla="*/ 454970 w 912852"/>
                <a:gd name="connsiteY20" fmla="*/ 4732 h 898970"/>
                <a:gd name="connsiteX21" fmla="*/ 439480 w 912852"/>
                <a:gd name="connsiteY21" fmla="*/ 0 h 89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12852" h="898970">
                  <a:moveTo>
                    <a:pt x="439480" y="0"/>
                  </a:moveTo>
                  <a:cubicBezTo>
                    <a:pt x="426091" y="0"/>
                    <a:pt x="414921" y="9497"/>
                    <a:pt x="412338" y="22122"/>
                  </a:cubicBezTo>
                  <a:cubicBezTo>
                    <a:pt x="413382" y="32142"/>
                    <a:pt x="416455" y="34042"/>
                    <a:pt x="418514" y="40003"/>
                  </a:cubicBezTo>
                  <a:lnTo>
                    <a:pt x="508552" y="218703"/>
                  </a:lnTo>
                  <a:lnTo>
                    <a:pt x="257365" y="218702"/>
                  </a:lnTo>
                  <a:cubicBezTo>
                    <a:pt x="115226" y="218702"/>
                    <a:pt x="0" y="333928"/>
                    <a:pt x="0" y="476067"/>
                  </a:cubicBezTo>
                  <a:lnTo>
                    <a:pt x="0" y="898970"/>
                  </a:lnTo>
                  <a:lnTo>
                    <a:pt x="176161" y="898970"/>
                  </a:lnTo>
                  <a:cubicBezTo>
                    <a:pt x="176161" y="758002"/>
                    <a:pt x="176162" y="617035"/>
                    <a:pt x="176162" y="476067"/>
                  </a:cubicBezTo>
                  <a:cubicBezTo>
                    <a:pt x="176162" y="431220"/>
                    <a:pt x="212518" y="394864"/>
                    <a:pt x="257365" y="394864"/>
                  </a:cubicBezTo>
                  <a:lnTo>
                    <a:pt x="504119" y="394864"/>
                  </a:lnTo>
                  <a:lnTo>
                    <a:pt x="420607" y="559901"/>
                  </a:lnTo>
                  <a:cubicBezTo>
                    <a:pt x="417851" y="567234"/>
                    <a:pt x="413064" y="573044"/>
                    <a:pt x="412338" y="581900"/>
                  </a:cubicBezTo>
                  <a:cubicBezTo>
                    <a:pt x="414921" y="594525"/>
                    <a:pt x="426091" y="604022"/>
                    <a:pt x="439480" y="604022"/>
                  </a:cubicBezTo>
                  <a:cubicBezTo>
                    <a:pt x="445218" y="604022"/>
                    <a:pt x="450548" y="602277"/>
                    <a:pt x="454970" y="599290"/>
                  </a:cubicBezTo>
                  <a:lnTo>
                    <a:pt x="704645" y="447015"/>
                  </a:lnTo>
                  <a:lnTo>
                    <a:pt x="892553" y="332412"/>
                  </a:lnTo>
                  <a:cubicBezTo>
                    <a:pt x="904482" y="327367"/>
                    <a:pt x="912852" y="315555"/>
                    <a:pt x="912852" y="301789"/>
                  </a:cubicBezTo>
                  <a:cubicBezTo>
                    <a:pt x="912852" y="288022"/>
                    <a:pt x="904482" y="276210"/>
                    <a:pt x="892553" y="271165"/>
                  </a:cubicBezTo>
                  <a:lnTo>
                    <a:pt x="704645" y="156753"/>
                  </a:lnTo>
                  <a:lnTo>
                    <a:pt x="454970" y="4732"/>
                  </a:lnTo>
                  <a:cubicBezTo>
                    <a:pt x="450548" y="1745"/>
                    <a:pt x="445218" y="0"/>
                    <a:pt x="4394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231FF13-08C6-4C41-A40A-69038CF845D0}"/>
              </a:ext>
            </a:extLst>
          </p:cNvPr>
          <p:cNvGrpSpPr/>
          <p:nvPr/>
        </p:nvGrpSpPr>
        <p:grpSpPr>
          <a:xfrm>
            <a:off x="3296406" y="442992"/>
            <a:ext cx="1638452" cy="1638450"/>
            <a:chOff x="2368550" y="908050"/>
            <a:chExt cx="1439863" cy="143986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EE8066E5-EBA6-45D7-88A0-7774BEE98F2E}"/>
                </a:ext>
              </a:extLst>
            </p:cNvPr>
            <p:cNvGrpSpPr/>
            <p:nvPr/>
          </p:nvGrpSpPr>
          <p:grpSpPr>
            <a:xfrm>
              <a:off x="2368550" y="908050"/>
              <a:ext cx="1439863" cy="1439863"/>
              <a:chOff x="488950" y="908050"/>
              <a:chExt cx="1439863" cy="1439863"/>
            </a:xfrm>
          </p:grpSpPr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F5308DEC-A31B-4E2D-808F-14AECC52A319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6491BB7-1A1B-4F0B-BC0A-C874DADC29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FC5C6EF-63D9-45FE-860F-8AB2721E63DD}"/>
                </a:ext>
              </a:extLst>
            </p:cNvPr>
            <p:cNvSpPr/>
            <p:nvPr/>
          </p:nvSpPr>
          <p:spPr>
            <a:xfrm rot="13500000">
              <a:off x="2709592" y="1052513"/>
              <a:ext cx="758106" cy="1152525"/>
            </a:xfrm>
            <a:custGeom>
              <a:avLst/>
              <a:gdLst>
                <a:gd name="connsiteX0" fmla="*/ 379332 w 758106"/>
                <a:gd name="connsiteY0" fmla="*/ 0 h 1152525"/>
                <a:gd name="connsiteX1" fmla="*/ 417768 w 758106"/>
                <a:gd name="connsiteY1" fmla="*/ 25476 h 1152525"/>
                <a:gd name="connsiteX2" fmla="*/ 752167 w 758106"/>
                <a:gd name="connsiteY2" fmla="*/ 574687 h 1152525"/>
                <a:gd name="connsiteX3" fmla="*/ 758106 w 758106"/>
                <a:gd name="connsiteY3" fmla="*/ 594129 h 1152525"/>
                <a:gd name="connsiteX4" fmla="*/ 730342 w 758106"/>
                <a:gd name="connsiteY4" fmla="*/ 628195 h 1152525"/>
                <a:gd name="connsiteX5" fmla="*/ 707899 w 758106"/>
                <a:gd name="connsiteY5" fmla="*/ 620443 h 1152525"/>
                <a:gd name="connsiteX6" fmla="*/ 489603 w 758106"/>
                <a:gd name="connsiteY6" fmla="*/ 510454 h 1152525"/>
                <a:gd name="connsiteX7" fmla="*/ 489603 w 758106"/>
                <a:gd name="connsiteY7" fmla="*/ 1152525 h 1152525"/>
                <a:gd name="connsiteX8" fmla="*/ 269062 w 758106"/>
                <a:gd name="connsiteY8" fmla="*/ 1152525 h 1152525"/>
                <a:gd name="connsiteX9" fmla="*/ 269062 w 758106"/>
                <a:gd name="connsiteY9" fmla="*/ 509687 h 1152525"/>
                <a:gd name="connsiteX10" fmla="*/ 55376 w 758106"/>
                <a:gd name="connsiteY10" fmla="*/ 617816 h 1152525"/>
                <a:gd name="connsiteX11" fmla="*/ 27765 w 758106"/>
                <a:gd name="connsiteY11" fmla="*/ 628195 h 1152525"/>
                <a:gd name="connsiteX12" fmla="*/ 0 w 758106"/>
                <a:gd name="connsiteY12" fmla="*/ 594129 h 1152525"/>
                <a:gd name="connsiteX13" fmla="*/ 5939 w 758106"/>
                <a:gd name="connsiteY13" fmla="*/ 574687 h 1152525"/>
                <a:gd name="connsiteX14" fmla="*/ 340897 w 758106"/>
                <a:gd name="connsiteY14" fmla="*/ 25476 h 1152525"/>
                <a:gd name="connsiteX15" fmla="*/ 379332 w 758106"/>
                <a:gd name="connsiteY15" fmla="*/ 0 h 115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8106" h="1152525">
                  <a:moveTo>
                    <a:pt x="379332" y="0"/>
                  </a:moveTo>
                  <a:cubicBezTo>
                    <a:pt x="396611" y="0"/>
                    <a:pt x="411435" y="10505"/>
                    <a:pt x="417768" y="25476"/>
                  </a:cubicBezTo>
                  <a:lnTo>
                    <a:pt x="752167" y="574687"/>
                  </a:lnTo>
                  <a:cubicBezTo>
                    <a:pt x="755917" y="580237"/>
                    <a:pt x="758106" y="586927"/>
                    <a:pt x="758106" y="594129"/>
                  </a:cubicBezTo>
                  <a:cubicBezTo>
                    <a:pt x="758106" y="610933"/>
                    <a:pt x="746187" y="624953"/>
                    <a:pt x="730342" y="628195"/>
                  </a:cubicBezTo>
                  <a:cubicBezTo>
                    <a:pt x="717765" y="626885"/>
                    <a:pt x="715380" y="623027"/>
                    <a:pt x="707899" y="620443"/>
                  </a:cubicBezTo>
                  <a:lnTo>
                    <a:pt x="489603" y="510454"/>
                  </a:lnTo>
                  <a:lnTo>
                    <a:pt x="489603" y="1152525"/>
                  </a:lnTo>
                  <a:lnTo>
                    <a:pt x="269062" y="1152525"/>
                  </a:lnTo>
                  <a:lnTo>
                    <a:pt x="269062" y="509687"/>
                  </a:lnTo>
                  <a:lnTo>
                    <a:pt x="55376" y="617816"/>
                  </a:lnTo>
                  <a:cubicBezTo>
                    <a:pt x="46172" y="621276"/>
                    <a:pt x="38879" y="627283"/>
                    <a:pt x="27765" y="628195"/>
                  </a:cubicBezTo>
                  <a:cubicBezTo>
                    <a:pt x="11919" y="624953"/>
                    <a:pt x="0" y="610933"/>
                    <a:pt x="0" y="594129"/>
                  </a:cubicBezTo>
                  <a:cubicBezTo>
                    <a:pt x="0" y="586927"/>
                    <a:pt x="2189" y="580237"/>
                    <a:pt x="5939" y="574687"/>
                  </a:cubicBezTo>
                  <a:lnTo>
                    <a:pt x="340897" y="25476"/>
                  </a:lnTo>
                  <a:cubicBezTo>
                    <a:pt x="347229" y="10505"/>
                    <a:pt x="362054" y="0"/>
                    <a:pt x="379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51A586DB-3C7B-465C-A5B9-EE86CC3AA323}"/>
              </a:ext>
            </a:extLst>
          </p:cNvPr>
          <p:cNvGrpSpPr/>
          <p:nvPr/>
        </p:nvGrpSpPr>
        <p:grpSpPr>
          <a:xfrm>
            <a:off x="3130881" y="4500436"/>
            <a:ext cx="1869866" cy="1869866"/>
            <a:chOff x="527565" y="4837805"/>
            <a:chExt cx="1374189" cy="1374189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4BF0078-CD1A-4965-A790-50BB4F281AD1}"/>
                </a:ext>
              </a:extLst>
            </p:cNvPr>
            <p:cNvGrpSpPr/>
            <p:nvPr/>
          </p:nvGrpSpPr>
          <p:grpSpPr>
            <a:xfrm>
              <a:off x="527565" y="4837805"/>
              <a:ext cx="1374189" cy="1374189"/>
              <a:chOff x="-990943" y="938506"/>
              <a:chExt cx="1374189" cy="1374189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BB91A374-6BEE-41F6-A2FB-C520B1779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B76C79F6-4918-4A36-A63A-DAB7C0DA124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70EA9DF-758B-4D6B-A392-494B5CDC5317}"/>
                </a:ext>
              </a:extLst>
            </p:cNvPr>
            <p:cNvSpPr/>
            <p:nvPr/>
          </p:nvSpPr>
          <p:spPr>
            <a:xfrm>
              <a:off x="959154" y="5107950"/>
              <a:ext cx="510098" cy="781402"/>
            </a:xfrm>
            <a:custGeom>
              <a:avLst/>
              <a:gdLst>
                <a:gd name="connsiteX0" fmla="*/ 1039089 w 1462368"/>
                <a:gd name="connsiteY0" fmla="*/ 0 h 2240152"/>
                <a:gd name="connsiteX1" fmla="*/ 1082040 w 1462368"/>
                <a:gd name="connsiteY1" fmla="*/ 28470 h 2240152"/>
                <a:gd name="connsiteX2" fmla="*/ 1455732 w 1462368"/>
                <a:gd name="connsiteY2" fmla="*/ 642213 h 2240152"/>
                <a:gd name="connsiteX3" fmla="*/ 1462368 w 1462368"/>
                <a:gd name="connsiteY3" fmla="*/ 663939 h 2240152"/>
                <a:gd name="connsiteX4" fmla="*/ 1431341 w 1462368"/>
                <a:gd name="connsiteY4" fmla="*/ 702008 h 2240152"/>
                <a:gd name="connsiteX5" fmla="*/ 1406262 w 1462368"/>
                <a:gd name="connsiteY5" fmla="*/ 693345 h 2240152"/>
                <a:gd name="connsiteX6" fmla="*/ 1196222 w 1462368"/>
                <a:gd name="connsiteY6" fmla="*/ 587516 h 2240152"/>
                <a:gd name="connsiteX7" fmla="*/ 1198020 w 1462368"/>
                <a:gd name="connsiteY7" fmla="*/ 671127 h 2240152"/>
                <a:gd name="connsiteX8" fmla="*/ 1102821 w 1462368"/>
                <a:gd name="connsiteY8" fmla="*/ 1208277 h 2240152"/>
                <a:gd name="connsiteX9" fmla="*/ 452574 w 1462368"/>
                <a:gd name="connsiteY9" fmla="*/ 1659921 h 2240152"/>
                <a:gd name="connsiteX10" fmla="*/ 335405 w 1462368"/>
                <a:gd name="connsiteY10" fmla="*/ 2240152 h 2240152"/>
                <a:gd name="connsiteX11" fmla="*/ 194 w 1462368"/>
                <a:gd name="connsiteY11" fmla="*/ 2240152 h 2240152"/>
                <a:gd name="connsiteX12" fmla="*/ 187199 w 1462368"/>
                <a:gd name="connsiteY12" fmla="*/ 1436877 h 2240152"/>
                <a:gd name="connsiteX13" fmla="*/ 825031 w 1462368"/>
                <a:gd name="connsiteY13" fmla="*/ 997139 h 2240152"/>
                <a:gd name="connsiteX14" fmla="*/ 880172 w 1462368"/>
                <a:gd name="connsiteY14" fmla="*/ 733416 h 2240152"/>
                <a:gd name="connsiteX15" fmla="*/ 882081 w 1462368"/>
                <a:gd name="connsiteY15" fmla="*/ 586669 h 2240152"/>
                <a:gd name="connsiteX16" fmla="*/ 677068 w 1462368"/>
                <a:gd name="connsiteY16" fmla="*/ 690410 h 2240152"/>
                <a:gd name="connsiteX17" fmla="*/ 646212 w 1462368"/>
                <a:gd name="connsiteY17" fmla="*/ 702008 h 2240152"/>
                <a:gd name="connsiteX18" fmla="*/ 615185 w 1462368"/>
                <a:gd name="connsiteY18" fmla="*/ 663939 h 2240152"/>
                <a:gd name="connsiteX19" fmla="*/ 621822 w 1462368"/>
                <a:gd name="connsiteY19" fmla="*/ 642213 h 2240152"/>
                <a:gd name="connsiteX20" fmla="*/ 996137 w 1462368"/>
                <a:gd name="connsiteY20" fmla="*/ 28470 h 2240152"/>
                <a:gd name="connsiteX21" fmla="*/ 1039089 w 1462368"/>
                <a:gd name="connsiteY21" fmla="*/ 0 h 224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62368" h="2240152">
                  <a:moveTo>
                    <a:pt x="1039089" y="0"/>
                  </a:moveTo>
                  <a:cubicBezTo>
                    <a:pt x="1058397" y="0"/>
                    <a:pt x="1074964" y="11740"/>
                    <a:pt x="1082040" y="28470"/>
                  </a:cubicBezTo>
                  <a:lnTo>
                    <a:pt x="1455732" y="642213"/>
                  </a:lnTo>
                  <a:cubicBezTo>
                    <a:pt x="1459922" y="648415"/>
                    <a:pt x="1462368" y="655892"/>
                    <a:pt x="1462368" y="663939"/>
                  </a:cubicBezTo>
                  <a:cubicBezTo>
                    <a:pt x="1462368" y="682718"/>
                    <a:pt x="1449048" y="698385"/>
                    <a:pt x="1431341" y="702008"/>
                  </a:cubicBezTo>
                  <a:cubicBezTo>
                    <a:pt x="1417287" y="700544"/>
                    <a:pt x="1414622" y="696233"/>
                    <a:pt x="1406262" y="693345"/>
                  </a:cubicBezTo>
                  <a:lnTo>
                    <a:pt x="1196222" y="587516"/>
                  </a:lnTo>
                  <a:lnTo>
                    <a:pt x="1198020" y="671127"/>
                  </a:lnTo>
                  <a:cubicBezTo>
                    <a:pt x="1198382" y="856959"/>
                    <a:pt x="1179020" y="1077060"/>
                    <a:pt x="1102821" y="1208277"/>
                  </a:cubicBezTo>
                  <a:cubicBezTo>
                    <a:pt x="980902" y="1418224"/>
                    <a:pt x="580476" y="1487942"/>
                    <a:pt x="452574" y="1659921"/>
                  </a:cubicBezTo>
                  <a:cubicBezTo>
                    <a:pt x="324672" y="1831900"/>
                    <a:pt x="334888" y="2109447"/>
                    <a:pt x="335405" y="2240152"/>
                  </a:cubicBezTo>
                  <a:lnTo>
                    <a:pt x="194" y="2240152"/>
                  </a:lnTo>
                  <a:cubicBezTo>
                    <a:pt x="-2650" y="1964457"/>
                    <a:pt x="24120" y="1615471"/>
                    <a:pt x="187199" y="1436877"/>
                  </a:cubicBezTo>
                  <a:cubicBezTo>
                    <a:pt x="350278" y="1258283"/>
                    <a:pt x="759463" y="1087627"/>
                    <a:pt x="825031" y="997139"/>
                  </a:cubicBezTo>
                  <a:cubicBezTo>
                    <a:pt x="857815" y="951895"/>
                    <a:pt x="874110" y="846591"/>
                    <a:pt x="880172" y="733416"/>
                  </a:cubicBezTo>
                  <a:lnTo>
                    <a:pt x="882081" y="586669"/>
                  </a:lnTo>
                  <a:lnTo>
                    <a:pt x="677068" y="690410"/>
                  </a:lnTo>
                  <a:cubicBezTo>
                    <a:pt x="666783" y="694276"/>
                    <a:pt x="658633" y="700989"/>
                    <a:pt x="646212" y="702008"/>
                  </a:cubicBezTo>
                  <a:cubicBezTo>
                    <a:pt x="628505" y="698385"/>
                    <a:pt x="615185" y="682718"/>
                    <a:pt x="615185" y="663939"/>
                  </a:cubicBezTo>
                  <a:cubicBezTo>
                    <a:pt x="615185" y="655892"/>
                    <a:pt x="617632" y="648415"/>
                    <a:pt x="621822" y="642213"/>
                  </a:cubicBezTo>
                  <a:lnTo>
                    <a:pt x="996137" y="28470"/>
                  </a:lnTo>
                  <a:cubicBezTo>
                    <a:pt x="1003214" y="11740"/>
                    <a:pt x="1019780" y="0"/>
                    <a:pt x="1039089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D23642F7-8491-4987-A661-DB793FEF8D6C}"/>
              </a:ext>
            </a:extLst>
          </p:cNvPr>
          <p:cNvGrpSpPr/>
          <p:nvPr/>
        </p:nvGrpSpPr>
        <p:grpSpPr>
          <a:xfrm>
            <a:off x="6464329" y="432738"/>
            <a:ext cx="1648704" cy="1648704"/>
            <a:chOff x="6141840" y="938506"/>
            <a:chExt cx="1374189" cy="137418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2A567567-CDFD-43C8-87BB-25A002A97D47}"/>
                </a:ext>
              </a:extLst>
            </p:cNvPr>
            <p:cNvGrpSpPr/>
            <p:nvPr/>
          </p:nvGrpSpPr>
          <p:grpSpPr>
            <a:xfrm>
              <a:off x="6141840" y="938506"/>
              <a:ext cx="1374189" cy="1374189"/>
              <a:chOff x="-990943" y="938506"/>
              <a:chExt cx="1374189" cy="1374189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DFE90E4-C4E0-416A-8888-3A0489602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61050A9-7556-4F8A-A530-7149A5BE01F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B7C1A0C-72B5-4F72-8722-93688D2B724B}"/>
                </a:ext>
              </a:extLst>
            </p:cNvPr>
            <p:cNvSpPr/>
            <p:nvPr/>
          </p:nvSpPr>
          <p:spPr>
            <a:xfrm>
              <a:off x="6526999" y="1323124"/>
              <a:ext cx="603077" cy="624017"/>
            </a:xfrm>
            <a:custGeom>
              <a:avLst/>
              <a:gdLst>
                <a:gd name="connsiteX0" fmla="*/ 425379 w 603077"/>
                <a:gd name="connsiteY0" fmla="*/ 0 h 624017"/>
                <a:gd name="connsiteX1" fmla="*/ 505514 w 603077"/>
                <a:gd name="connsiteY1" fmla="*/ 0 h 624017"/>
                <a:gd name="connsiteX2" fmla="*/ 505514 w 603077"/>
                <a:gd name="connsiteY2" fmla="*/ 438539 h 624017"/>
                <a:gd name="connsiteX3" fmla="*/ 584834 w 603077"/>
                <a:gd name="connsiteY3" fmla="*/ 398574 h 624017"/>
                <a:gd name="connsiteX4" fmla="*/ 592989 w 603077"/>
                <a:gd name="connsiteY4" fmla="*/ 395757 h 624017"/>
                <a:gd name="connsiteX5" fmla="*/ 603077 w 603077"/>
                <a:gd name="connsiteY5" fmla="*/ 408135 h 624017"/>
                <a:gd name="connsiteX6" fmla="*/ 600919 w 603077"/>
                <a:gd name="connsiteY6" fmla="*/ 415200 h 624017"/>
                <a:gd name="connsiteX7" fmla="*/ 479413 w 603077"/>
                <a:gd name="connsiteY7" fmla="*/ 614760 h 624017"/>
                <a:gd name="connsiteX8" fmla="*/ 465447 w 603077"/>
                <a:gd name="connsiteY8" fmla="*/ 624017 h 624017"/>
                <a:gd name="connsiteX9" fmla="*/ 451481 w 603077"/>
                <a:gd name="connsiteY9" fmla="*/ 614760 h 624017"/>
                <a:gd name="connsiteX10" fmla="*/ 329772 w 603077"/>
                <a:gd name="connsiteY10" fmla="*/ 415200 h 624017"/>
                <a:gd name="connsiteX11" fmla="*/ 327614 w 603077"/>
                <a:gd name="connsiteY11" fmla="*/ 408135 h 624017"/>
                <a:gd name="connsiteX12" fmla="*/ 337703 w 603077"/>
                <a:gd name="connsiteY12" fmla="*/ 395757 h 624017"/>
                <a:gd name="connsiteX13" fmla="*/ 347736 w 603077"/>
                <a:gd name="connsiteY13" fmla="*/ 399528 h 624017"/>
                <a:gd name="connsiteX14" fmla="*/ 425379 w 603077"/>
                <a:gd name="connsiteY14" fmla="*/ 438818 h 624017"/>
                <a:gd name="connsiteX15" fmla="*/ 137833 w 603077"/>
                <a:gd name="connsiteY15" fmla="*/ 0 h 624017"/>
                <a:gd name="connsiteX16" fmla="*/ 151799 w 603077"/>
                <a:gd name="connsiteY16" fmla="*/ 9257 h 624017"/>
                <a:gd name="connsiteX17" fmla="*/ 273305 w 603077"/>
                <a:gd name="connsiteY17" fmla="*/ 208818 h 624017"/>
                <a:gd name="connsiteX18" fmla="*/ 275463 w 603077"/>
                <a:gd name="connsiteY18" fmla="*/ 215882 h 624017"/>
                <a:gd name="connsiteX19" fmla="*/ 265375 w 603077"/>
                <a:gd name="connsiteY19" fmla="*/ 228260 h 624017"/>
                <a:gd name="connsiteX20" fmla="*/ 257220 w 603077"/>
                <a:gd name="connsiteY20" fmla="*/ 225443 h 624017"/>
                <a:gd name="connsiteX21" fmla="*/ 177900 w 603077"/>
                <a:gd name="connsiteY21" fmla="*/ 185478 h 624017"/>
                <a:gd name="connsiteX22" fmla="*/ 177900 w 603077"/>
                <a:gd name="connsiteY22" fmla="*/ 624017 h 624017"/>
                <a:gd name="connsiteX23" fmla="*/ 97765 w 603077"/>
                <a:gd name="connsiteY23" fmla="*/ 624017 h 624017"/>
                <a:gd name="connsiteX24" fmla="*/ 97765 w 603077"/>
                <a:gd name="connsiteY24" fmla="*/ 185199 h 624017"/>
                <a:gd name="connsiteX25" fmla="*/ 20122 w 603077"/>
                <a:gd name="connsiteY25" fmla="*/ 224489 h 624017"/>
                <a:gd name="connsiteX26" fmla="*/ 10089 w 603077"/>
                <a:gd name="connsiteY26" fmla="*/ 228260 h 624017"/>
                <a:gd name="connsiteX27" fmla="*/ 0 w 603077"/>
                <a:gd name="connsiteY27" fmla="*/ 215882 h 624017"/>
                <a:gd name="connsiteX28" fmla="*/ 2158 w 603077"/>
                <a:gd name="connsiteY28" fmla="*/ 208818 h 624017"/>
                <a:gd name="connsiteX29" fmla="*/ 123867 w 603077"/>
                <a:gd name="connsiteY29" fmla="*/ 9257 h 624017"/>
                <a:gd name="connsiteX30" fmla="*/ 137833 w 603077"/>
                <a:gd name="connsiteY30" fmla="*/ 0 h 62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3077" h="624017">
                  <a:moveTo>
                    <a:pt x="425379" y="0"/>
                  </a:moveTo>
                  <a:lnTo>
                    <a:pt x="505514" y="0"/>
                  </a:lnTo>
                  <a:lnTo>
                    <a:pt x="505514" y="438539"/>
                  </a:lnTo>
                  <a:lnTo>
                    <a:pt x="584834" y="398574"/>
                  </a:lnTo>
                  <a:cubicBezTo>
                    <a:pt x="587552" y="397635"/>
                    <a:pt x="588419" y="396233"/>
                    <a:pt x="592989" y="395757"/>
                  </a:cubicBezTo>
                  <a:cubicBezTo>
                    <a:pt x="598746" y="396935"/>
                    <a:pt x="603077" y="402029"/>
                    <a:pt x="603077" y="408135"/>
                  </a:cubicBezTo>
                  <a:cubicBezTo>
                    <a:pt x="603077" y="410752"/>
                    <a:pt x="602282" y="413183"/>
                    <a:pt x="600919" y="415200"/>
                  </a:cubicBezTo>
                  <a:lnTo>
                    <a:pt x="479413" y="614760"/>
                  </a:lnTo>
                  <a:cubicBezTo>
                    <a:pt x="477112" y="620200"/>
                    <a:pt x="471725" y="624017"/>
                    <a:pt x="465447" y="624017"/>
                  </a:cubicBezTo>
                  <a:cubicBezTo>
                    <a:pt x="459169" y="624017"/>
                    <a:pt x="453782" y="620200"/>
                    <a:pt x="451481" y="614760"/>
                  </a:cubicBezTo>
                  <a:lnTo>
                    <a:pt x="329772" y="415200"/>
                  </a:lnTo>
                  <a:cubicBezTo>
                    <a:pt x="328410" y="413183"/>
                    <a:pt x="327614" y="410752"/>
                    <a:pt x="327614" y="408135"/>
                  </a:cubicBezTo>
                  <a:cubicBezTo>
                    <a:pt x="327614" y="402029"/>
                    <a:pt x="331945" y="396935"/>
                    <a:pt x="337703" y="395757"/>
                  </a:cubicBezTo>
                  <a:cubicBezTo>
                    <a:pt x="341741" y="396088"/>
                    <a:pt x="344391" y="398271"/>
                    <a:pt x="347736" y="399528"/>
                  </a:cubicBezTo>
                  <a:lnTo>
                    <a:pt x="425379" y="438818"/>
                  </a:lnTo>
                  <a:close/>
                  <a:moveTo>
                    <a:pt x="137833" y="0"/>
                  </a:moveTo>
                  <a:cubicBezTo>
                    <a:pt x="144111" y="0"/>
                    <a:pt x="149498" y="3817"/>
                    <a:pt x="151799" y="9257"/>
                  </a:cubicBezTo>
                  <a:lnTo>
                    <a:pt x="273305" y="208818"/>
                  </a:lnTo>
                  <a:cubicBezTo>
                    <a:pt x="274668" y="210834"/>
                    <a:pt x="275463" y="213265"/>
                    <a:pt x="275463" y="215882"/>
                  </a:cubicBezTo>
                  <a:cubicBezTo>
                    <a:pt x="275463" y="221988"/>
                    <a:pt x="271132" y="227082"/>
                    <a:pt x="265375" y="228260"/>
                  </a:cubicBezTo>
                  <a:cubicBezTo>
                    <a:pt x="260805" y="227784"/>
                    <a:pt x="259938" y="226382"/>
                    <a:pt x="257220" y="225443"/>
                  </a:cubicBezTo>
                  <a:lnTo>
                    <a:pt x="177900" y="185478"/>
                  </a:lnTo>
                  <a:lnTo>
                    <a:pt x="177900" y="624017"/>
                  </a:lnTo>
                  <a:lnTo>
                    <a:pt x="97765" y="624017"/>
                  </a:lnTo>
                  <a:lnTo>
                    <a:pt x="97765" y="185199"/>
                  </a:lnTo>
                  <a:lnTo>
                    <a:pt x="20122" y="224489"/>
                  </a:lnTo>
                  <a:cubicBezTo>
                    <a:pt x="16777" y="225746"/>
                    <a:pt x="14127" y="227929"/>
                    <a:pt x="10089" y="228260"/>
                  </a:cubicBezTo>
                  <a:cubicBezTo>
                    <a:pt x="4331" y="227082"/>
                    <a:pt x="0" y="221988"/>
                    <a:pt x="0" y="215882"/>
                  </a:cubicBezTo>
                  <a:cubicBezTo>
                    <a:pt x="0" y="213265"/>
                    <a:pt x="796" y="210834"/>
                    <a:pt x="2158" y="208818"/>
                  </a:cubicBezTo>
                  <a:lnTo>
                    <a:pt x="123867" y="9257"/>
                  </a:lnTo>
                  <a:cubicBezTo>
                    <a:pt x="126168" y="3817"/>
                    <a:pt x="131555" y="0"/>
                    <a:pt x="13783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9C9077B4-6F5D-45BF-8BF8-7B5085E065C8}"/>
              </a:ext>
            </a:extLst>
          </p:cNvPr>
          <p:cNvGrpSpPr/>
          <p:nvPr/>
        </p:nvGrpSpPr>
        <p:grpSpPr>
          <a:xfrm>
            <a:off x="6353271" y="4484564"/>
            <a:ext cx="1869865" cy="1869865"/>
            <a:chOff x="6113810" y="4799655"/>
            <a:chExt cx="1439862" cy="143986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4472D959-FD40-471B-89A2-74846435D725}"/>
                </a:ext>
              </a:extLst>
            </p:cNvPr>
            <p:cNvGrpSpPr/>
            <p:nvPr/>
          </p:nvGrpSpPr>
          <p:grpSpPr>
            <a:xfrm>
              <a:off x="6113810" y="4799655"/>
              <a:ext cx="1439862" cy="1439862"/>
              <a:chOff x="925253" y="2945173"/>
              <a:chExt cx="1439862" cy="1439862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025C1F24-DAD5-43C4-AC79-C7D85CF26F12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EC9F531-F16C-4F7D-86E8-E9ED060527BA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FA363AD-CB16-4BC9-95E7-97FEF8CBD5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465094" y="5258126"/>
              <a:ext cx="776317" cy="560441"/>
            </a:xfrm>
            <a:custGeom>
              <a:avLst/>
              <a:gdLst>
                <a:gd name="connsiteX0" fmla="*/ 1118721 w 2849846"/>
                <a:gd name="connsiteY0" fmla="*/ 2057370 h 2057370"/>
                <a:gd name="connsiteX1" fmla="*/ 1082114 w 2849846"/>
                <a:gd name="connsiteY1" fmla="*/ 2046187 h 2057370"/>
                <a:gd name="connsiteX2" fmla="*/ 47971 w 2849846"/>
                <a:gd name="connsiteY2" fmla="*/ 1415474 h 2057370"/>
                <a:gd name="connsiteX3" fmla="*/ 0 w 2849846"/>
                <a:gd name="connsiteY3" fmla="*/ 1343101 h 2057370"/>
                <a:gd name="connsiteX4" fmla="*/ 47971 w 2849846"/>
                <a:gd name="connsiteY4" fmla="*/ 1270729 h 2057370"/>
                <a:gd name="connsiteX5" fmla="*/ 1082114 w 2849846"/>
                <a:gd name="connsiteY5" fmla="*/ 641068 h 2057370"/>
                <a:gd name="connsiteX6" fmla="*/ 1118721 w 2849846"/>
                <a:gd name="connsiteY6" fmla="*/ 629886 h 2057370"/>
                <a:gd name="connsiteX7" fmla="*/ 1182866 w 2849846"/>
                <a:gd name="connsiteY7" fmla="*/ 682165 h 2057370"/>
                <a:gd name="connsiteX8" fmla="*/ 1168269 w 2849846"/>
                <a:gd name="connsiteY8" fmla="*/ 724423 h 2057370"/>
                <a:gd name="connsiteX9" fmla="*/ 963004 w 2849846"/>
                <a:gd name="connsiteY9" fmla="*/ 1131816 h 2057370"/>
                <a:gd name="connsiteX10" fmla="*/ 1756723 w 2849846"/>
                <a:gd name="connsiteY10" fmla="*/ 1131816 h 2057370"/>
                <a:gd name="connsiteX11" fmla="*/ 1786853 w 2849846"/>
                <a:gd name="connsiteY11" fmla="*/ 1128565 h 2057370"/>
                <a:gd name="connsiteX12" fmla="*/ 1941249 w 2849846"/>
                <a:gd name="connsiteY12" fmla="*/ 1045169 h 2057370"/>
                <a:gd name="connsiteX13" fmla="*/ 2031084 w 2849846"/>
                <a:gd name="connsiteY13" fmla="*/ 831483 h 2057370"/>
                <a:gd name="connsiteX14" fmla="*/ 2031598 w 2849846"/>
                <a:gd name="connsiteY14" fmla="*/ 831489 h 2057370"/>
                <a:gd name="connsiteX15" fmla="*/ 2031598 w 2849846"/>
                <a:gd name="connsiteY15" fmla="*/ 0 h 2057370"/>
                <a:gd name="connsiteX16" fmla="*/ 2438830 w 2849846"/>
                <a:gd name="connsiteY16" fmla="*/ 0 h 2057370"/>
                <a:gd name="connsiteX17" fmla="*/ 2438830 w 2849846"/>
                <a:gd name="connsiteY17" fmla="*/ 835679 h 2057370"/>
                <a:gd name="connsiteX18" fmla="*/ 2442011 w 2849846"/>
                <a:gd name="connsiteY18" fmla="*/ 835712 h 2057370"/>
                <a:gd name="connsiteX19" fmla="*/ 2386023 w 2849846"/>
                <a:gd name="connsiteY19" fmla="*/ 1106349 h 2057370"/>
                <a:gd name="connsiteX20" fmla="*/ 2372297 w 2849846"/>
                <a:gd name="connsiteY20" fmla="*/ 1131816 h 2057370"/>
                <a:gd name="connsiteX21" fmla="*/ 2849846 w 2849846"/>
                <a:gd name="connsiteY21" fmla="*/ 1131816 h 2057370"/>
                <a:gd name="connsiteX22" fmla="*/ 2849845 w 2849846"/>
                <a:gd name="connsiteY22" fmla="*/ 1542786 h 2057370"/>
                <a:gd name="connsiteX23" fmla="*/ 955697 w 2849846"/>
                <a:gd name="connsiteY23" fmla="*/ 1542786 h 2057370"/>
                <a:gd name="connsiteX24" fmla="*/ 1163324 w 2849846"/>
                <a:gd name="connsiteY24" fmla="*/ 1953099 h 2057370"/>
                <a:gd name="connsiteX25" fmla="*/ 1182866 w 2849846"/>
                <a:gd name="connsiteY25" fmla="*/ 2005090 h 2057370"/>
                <a:gd name="connsiteX26" fmla="*/ 1118721 w 2849846"/>
                <a:gd name="connsiteY26" fmla="*/ 2057370 h 205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49846" h="2057370">
                  <a:moveTo>
                    <a:pt x="1118721" y="2057370"/>
                  </a:moveTo>
                  <a:cubicBezTo>
                    <a:pt x="1105161" y="2057370"/>
                    <a:pt x="1092564" y="2053247"/>
                    <a:pt x="1082114" y="2046187"/>
                  </a:cubicBezTo>
                  <a:lnTo>
                    <a:pt x="47971" y="1415474"/>
                  </a:lnTo>
                  <a:cubicBezTo>
                    <a:pt x="19780" y="1403550"/>
                    <a:pt x="0" y="1375636"/>
                    <a:pt x="0" y="1343101"/>
                  </a:cubicBezTo>
                  <a:cubicBezTo>
                    <a:pt x="0" y="1310567"/>
                    <a:pt x="19780" y="1282653"/>
                    <a:pt x="47971" y="1270729"/>
                  </a:cubicBezTo>
                  <a:lnTo>
                    <a:pt x="1082114" y="641068"/>
                  </a:lnTo>
                  <a:cubicBezTo>
                    <a:pt x="1092564" y="634008"/>
                    <a:pt x="1105161" y="629886"/>
                    <a:pt x="1118721" y="629886"/>
                  </a:cubicBezTo>
                  <a:cubicBezTo>
                    <a:pt x="1150362" y="629886"/>
                    <a:pt x="1176761" y="652329"/>
                    <a:pt x="1182866" y="682165"/>
                  </a:cubicBezTo>
                  <a:cubicBezTo>
                    <a:pt x="1180400" y="705846"/>
                    <a:pt x="1173135" y="710337"/>
                    <a:pt x="1168269" y="724423"/>
                  </a:cubicBezTo>
                  <a:lnTo>
                    <a:pt x="963004" y="1131816"/>
                  </a:lnTo>
                  <a:lnTo>
                    <a:pt x="1756723" y="1131816"/>
                  </a:lnTo>
                  <a:lnTo>
                    <a:pt x="1786853" y="1128565"/>
                  </a:lnTo>
                  <a:cubicBezTo>
                    <a:pt x="1844926" y="1116492"/>
                    <a:pt x="1898717" y="1087702"/>
                    <a:pt x="1941249" y="1045169"/>
                  </a:cubicBezTo>
                  <a:cubicBezTo>
                    <a:pt x="1998007" y="988413"/>
                    <a:pt x="2030285" y="911686"/>
                    <a:pt x="2031084" y="831483"/>
                  </a:cubicBezTo>
                  <a:lnTo>
                    <a:pt x="2031598" y="831489"/>
                  </a:lnTo>
                  <a:lnTo>
                    <a:pt x="2031598" y="0"/>
                  </a:lnTo>
                  <a:lnTo>
                    <a:pt x="2438830" y="0"/>
                  </a:lnTo>
                  <a:lnTo>
                    <a:pt x="2438830" y="835679"/>
                  </a:lnTo>
                  <a:lnTo>
                    <a:pt x="2442011" y="835712"/>
                  </a:lnTo>
                  <a:cubicBezTo>
                    <a:pt x="2441071" y="929587"/>
                    <a:pt x="2421725" y="1021407"/>
                    <a:pt x="2386023" y="1106349"/>
                  </a:cubicBezTo>
                  <a:lnTo>
                    <a:pt x="2372297" y="1131816"/>
                  </a:lnTo>
                  <a:lnTo>
                    <a:pt x="2849846" y="1131816"/>
                  </a:lnTo>
                  <a:lnTo>
                    <a:pt x="2849845" y="1542786"/>
                  </a:lnTo>
                  <a:lnTo>
                    <a:pt x="955697" y="1542786"/>
                  </a:lnTo>
                  <a:lnTo>
                    <a:pt x="1163324" y="1953099"/>
                  </a:lnTo>
                  <a:cubicBezTo>
                    <a:pt x="1169838" y="1970429"/>
                    <a:pt x="1181150" y="1984161"/>
                    <a:pt x="1182866" y="2005090"/>
                  </a:cubicBezTo>
                  <a:cubicBezTo>
                    <a:pt x="1176761" y="2034926"/>
                    <a:pt x="1150362" y="2057370"/>
                    <a:pt x="1118721" y="205737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BA4041F2-2BFE-45F8-86E3-27DCE559AE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465094" y="5258126"/>
              <a:ext cx="776317" cy="560441"/>
            </a:xfrm>
            <a:custGeom>
              <a:avLst/>
              <a:gdLst>
                <a:gd name="connsiteX0" fmla="*/ 1118721 w 2849846"/>
                <a:gd name="connsiteY0" fmla="*/ 2057370 h 2057370"/>
                <a:gd name="connsiteX1" fmla="*/ 1082114 w 2849846"/>
                <a:gd name="connsiteY1" fmla="*/ 2046187 h 2057370"/>
                <a:gd name="connsiteX2" fmla="*/ 47971 w 2849846"/>
                <a:gd name="connsiteY2" fmla="*/ 1415474 h 2057370"/>
                <a:gd name="connsiteX3" fmla="*/ 0 w 2849846"/>
                <a:gd name="connsiteY3" fmla="*/ 1343101 h 2057370"/>
                <a:gd name="connsiteX4" fmla="*/ 47971 w 2849846"/>
                <a:gd name="connsiteY4" fmla="*/ 1270729 h 2057370"/>
                <a:gd name="connsiteX5" fmla="*/ 1082114 w 2849846"/>
                <a:gd name="connsiteY5" fmla="*/ 641068 h 2057370"/>
                <a:gd name="connsiteX6" fmla="*/ 1118721 w 2849846"/>
                <a:gd name="connsiteY6" fmla="*/ 629886 h 2057370"/>
                <a:gd name="connsiteX7" fmla="*/ 1182866 w 2849846"/>
                <a:gd name="connsiteY7" fmla="*/ 682165 h 2057370"/>
                <a:gd name="connsiteX8" fmla="*/ 1168269 w 2849846"/>
                <a:gd name="connsiteY8" fmla="*/ 724423 h 2057370"/>
                <a:gd name="connsiteX9" fmla="*/ 963004 w 2849846"/>
                <a:gd name="connsiteY9" fmla="*/ 1131816 h 2057370"/>
                <a:gd name="connsiteX10" fmla="*/ 1756723 w 2849846"/>
                <a:gd name="connsiteY10" fmla="*/ 1131816 h 2057370"/>
                <a:gd name="connsiteX11" fmla="*/ 1786853 w 2849846"/>
                <a:gd name="connsiteY11" fmla="*/ 1128565 h 2057370"/>
                <a:gd name="connsiteX12" fmla="*/ 1941249 w 2849846"/>
                <a:gd name="connsiteY12" fmla="*/ 1045169 h 2057370"/>
                <a:gd name="connsiteX13" fmla="*/ 2031084 w 2849846"/>
                <a:gd name="connsiteY13" fmla="*/ 831483 h 2057370"/>
                <a:gd name="connsiteX14" fmla="*/ 2031598 w 2849846"/>
                <a:gd name="connsiteY14" fmla="*/ 831489 h 2057370"/>
                <a:gd name="connsiteX15" fmla="*/ 2031598 w 2849846"/>
                <a:gd name="connsiteY15" fmla="*/ 0 h 2057370"/>
                <a:gd name="connsiteX16" fmla="*/ 2438830 w 2849846"/>
                <a:gd name="connsiteY16" fmla="*/ 0 h 2057370"/>
                <a:gd name="connsiteX17" fmla="*/ 2438830 w 2849846"/>
                <a:gd name="connsiteY17" fmla="*/ 835679 h 2057370"/>
                <a:gd name="connsiteX18" fmla="*/ 2442011 w 2849846"/>
                <a:gd name="connsiteY18" fmla="*/ 835712 h 2057370"/>
                <a:gd name="connsiteX19" fmla="*/ 2386023 w 2849846"/>
                <a:gd name="connsiteY19" fmla="*/ 1106349 h 2057370"/>
                <a:gd name="connsiteX20" fmla="*/ 2372297 w 2849846"/>
                <a:gd name="connsiteY20" fmla="*/ 1131816 h 2057370"/>
                <a:gd name="connsiteX21" fmla="*/ 2849846 w 2849846"/>
                <a:gd name="connsiteY21" fmla="*/ 1131816 h 2057370"/>
                <a:gd name="connsiteX22" fmla="*/ 2849845 w 2849846"/>
                <a:gd name="connsiteY22" fmla="*/ 1542786 h 2057370"/>
                <a:gd name="connsiteX23" fmla="*/ 955697 w 2849846"/>
                <a:gd name="connsiteY23" fmla="*/ 1542786 h 2057370"/>
                <a:gd name="connsiteX24" fmla="*/ 1163324 w 2849846"/>
                <a:gd name="connsiteY24" fmla="*/ 1953099 h 2057370"/>
                <a:gd name="connsiteX25" fmla="*/ 1182866 w 2849846"/>
                <a:gd name="connsiteY25" fmla="*/ 2005090 h 2057370"/>
                <a:gd name="connsiteX26" fmla="*/ 1118721 w 2849846"/>
                <a:gd name="connsiteY26" fmla="*/ 2057370 h 2057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849846" h="2057370">
                  <a:moveTo>
                    <a:pt x="1118721" y="2057370"/>
                  </a:moveTo>
                  <a:cubicBezTo>
                    <a:pt x="1105161" y="2057370"/>
                    <a:pt x="1092564" y="2053247"/>
                    <a:pt x="1082114" y="2046187"/>
                  </a:cubicBezTo>
                  <a:lnTo>
                    <a:pt x="47971" y="1415474"/>
                  </a:lnTo>
                  <a:cubicBezTo>
                    <a:pt x="19780" y="1403550"/>
                    <a:pt x="0" y="1375636"/>
                    <a:pt x="0" y="1343101"/>
                  </a:cubicBezTo>
                  <a:cubicBezTo>
                    <a:pt x="0" y="1310567"/>
                    <a:pt x="19780" y="1282653"/>
                    <a:pt x="47971" y="1270729"/>
                  </a:cubicBezTo>
                  <a:lnTo>
                    <a:pt x="1082114" y="641068"/>
                  </a:lnTo>
                  <a:cubicBezTo>
                    <a:pt x="1092564" y="634008"/>
                    <a:pt x="1105161" y="629886"/>
                    <a:pt x="1118721" y="629886"/>
                  </a:cubicBezTo>
                  <a:cubicBezTo>
                    <a:pt x="1150362" y="629886"/>
                    <a:pt x="1176761" y="652329"/>
                    <a:pt x="1182866" y="682165"/>
                  </a:cubicBezTo>
                  <a:cubicBezTo>
                    <a:pt x="1180400" y="705846"/>
                    <a:pt x="1173135" y="710337"/>
                    <a:pt x="1168269" y="724423"/>
                  </a:cubicBezTo>
                  <a:lnTo>
                    <a:pt x="963004" y="1131816"/>
                  </a:lnTo>
                  <a:lnTo>
                    <a:pt x="1756723" y="1131816"/>
                  </a:lnTo>
                  <a:lnTo>
                    <a:pt x="1786853" y="1128565"/>
                  </a:lnTo>
                  <a:cubicBezTo>
                    <a:pt x="1844926" y="1116492"/>
                    <a:pt x="1898717" y="1087702"/>
                    <a:pt x="1941249" y="1045169"/>
                  </a:cubicBezTo>
                  <a:cubicBezTo>
                    <a:pt x="1998007" y="988413"/>
                    <a:pt x="2030285" y="911686"/>
                    <a:pt x="2031084" y="831483"/>
                  </a:cubicBezTo>
                  <a:lnTo>
                    <a:pt x="2031598" y="831489"/>
                  </a:lnTo>
                  <a:lnTo>
                    <a:pt x="2031598" y="0"/>
                  </a:lnTo>
                  <a:lnTo>
                    <a:pt x="2438830" y="0"/>
                  </a:lnTo>
                  <a:lnTo>
                    <a:pt x="2438830" y="835679"/>
                  </a:lnTo>
                  <a:lnTo>
                    <a:pt x="2442011" y="835712"/>
                  </a:lnTo>
                  <a:cubicBezTo>
                    <a:pt x="2441071" y="929587"/>
                    <a:pt x="2421725" y="1021407"/>
                    <a:pt x="2386023" y="1106349"/>
                  </a:cubicBezTo>
                  <a:lnTo>
                    <a:pt x="2372297" y="1131816"/>
                  </a:lnTo>
                  <a:lnTo>
                    <a:pt x="2849846" y="1131816"/>
                  </a:lnTo>
                  <a:lnTo>
                    <a:pt x="2849845" y="1542786"/>
                  </a:lnTo>
                  <a:lnTo>
                    <a:pt x="955697" y="1542786"/>
                  </a:lnTo>
                  <a:lnTo>
                    <a:pt x="1163324" y="1953099"/>
                  </a:lnTo>
                  <a:cubicBezTo>
                    <a:pt x="1169838" y="1970429"/>
                    <a:pt x="1181150" y="1984161"/>
                    <a:pt x="1182866" y="2005090"/>
                  </a:cubicBezTo>
                  <a:cubicBezTo>
                    <a:pt x="1176761" y="2034926"/>
                    <a:pt x="1150362" y="2057370"/>
                    <a:pt x="1118721" y="205737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1BB5FBE-5DDC-466C-94D1-50C4E782E298}"/>
              </a:ext>
            </a:extLst>
          </p:cNvPr>
          <p:cNvSpPr txBox="1"/>
          <p:nvPr/>
        </p:nvSpPr>
        <p:spPr>
          <a:xfrm>
            <a:off x="5117961" y="2312851"/>
            <a:ext cx="557075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Ａ．工事中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Ｂ．病院あり</a:t>
            </a:r>
            <a:endParaRPr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Ｃ．交差点あり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Ｄ．安全第一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C1D783F-6403-45C8-A5E5-BA2EE605D80E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CA9A3-46D9-4430-A3DF-9B98110A51D5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AF0C9CA-827D-4BA7-8967-1BABC9B423D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FB481C7-A9CC-4612-A419-CD35377FB4A9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CEFCB02-8DDC-44BF-AB5B-BC034C52A377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548D49FC-9F01-4382-A8ED-4093F2B65AA1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6CE9A62-3240-4F76-9003-C6BCFAB002D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BA60214-3AF8-469A-9980-F8D3A05B9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C0C25EC8-1D71-41E1-B0BC-59B65185D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FB37FFB7-24B1-46E6-93A1-AC3ED8FA03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869F76B1-D473-414E-B3CA-DA6A8A4C39C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AF717C0-486C-4A1B-AB92-7A5C92FF41B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034BD8F-3243-4098-BC61-2A71FC8EECCC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EDFE385-39E5-412B-BEC9-C512EA8CC2A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6C29320-AEED-4F7C-BD5A-AF699934BAA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6EB55BDF-E22C-469F-BD45-5688D11ACD75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E44EE61F-E557-4A1C-BFEA-94A38044EFF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A5C478F-98C9-41C2-A4AC-E68BA4E39C24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ECD8348-09F9-4272-836F-13C5800907C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8A744BA-FC3F-488C-90AC-036AE5092D6B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95E6297-7FC7-4E40-9F3B-2073A52AF1D7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03CED0F-7711-4869-8CEE-107FE7CCB8C2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090201A-D167-42B7-8FEE-7F000341511E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５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AB5C03D-4B09-4DE0-92C3-76772B78AC0C}"/>
              </a:ext>
            </a:extLst>
          </p:cNvPr>
          <p:cNvGrpSpPr/>
          <p:nvPr/>
        </p:nvGrpSpPr>
        <p:grpSpPr>
          <a:xfrm>
            <a:off x="790329" y="2434852"/>
            <a:ext cx="3538176" cy="3538176"/>
            <a:chOff x="510313" y="938506"/>
            <a:chExt cx="1374189" cy="137418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2F382DD-8AF5-4DCF-9FFA-7178D6FE87D6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E2D59B2-A34D-4BB0-81B0-F72FBDE73A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2BD4DB9D-3B55-4325-8082-8478A5EBEA5C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D8FAC44-273A-4ACA-8317-141ACD054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813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C1D783F-6403-45C8-A5E5-BA2EE605D80E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CA9A3-46D9-4430-A3DF-9B98110A51D5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AF0C9CA-827D-4BA7-8967-1BABC9B423D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FB481C7-A9CC-4612-A419-CD35377FB4A9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CEFCB02-8DDC-44BF-AB5B-BC034C52A377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548D49FC-9F01-4382-A8ED-4093F2B65AA1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6CE9A62-3240-4F76-9003-C6BCFAB002D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BA60214-3AF8-469A-9980-F8D3A05B9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C0C25EC8-1D71-41E1-B0BC-59B65185D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FB37FFB7-24B1-46E6-93A1-AC3ED8FA03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869F76B1-D473-414E-B3CA-DA6A8A4C39C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AF717C0-486C-4A1B-AB92-7A5C92FF41B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034BD8F-3243-4098-BC61-2A71FC8EECCC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EDFE385-39E5-412B-BEC9-C512EA8CC2A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6C29320-AEED-4F7C-BD5A-AF699934BAA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6EB55BDF-E22C-469F-BD45-5688D11ACD75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E44EE61F-E557-4A1C-BFEA-94A38044EFF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A5C478F-98C9-41C2-A4AC-E68BA4E39C24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ECD8348-09F9-4272-836F-13C5800907C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8A744BA-FC3F-488C-90AC-036AE5092D6B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CB6B85C-3B0D-4889-8434-CE3B6F02E177}"/>
              </a:ext>
            </a:extLst>
          </p:cNvPr>
          <p:cNvSpPr txBox="1"/>
          <p:nvPr/>
        </p:nvSpPr>
        <p:spPr>
          <a:xfrm>
            <a:off x="5117961" y="2312851"/>
            <a:ext cx="557075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Ａ．工事中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Ｂ．病院あり</a:t>
            </a:r>
            <a:endParaRPr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Ｃ．交差点あり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Ｄ．安全第一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5E0B618-6902-4DB5-81E2-1B75377DCF35}"/>
              </a:ext>
            </a:extLst>
          </p:cNvPr>
          <p:cNvGrpSpPr/>
          <p:nvPr/>
        </p:nvGrpSpPr>
        <p:grpSpPr>
          <a:xfrm>
            <a:off x="790329" y="2434852"/>
            <a:ext cx="3538176" cy="3538176"/>
            <a:chOff x="510313" y="938506"/>
            <a:chExt cx="1374189" cy="137418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40AFCD3-D483-45C2-ABFE-6302084E4A7B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B2E59B1-87D7-408A-B5CD-8C4AB053A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6B20B3C-3516-467D-B808-CAD2D5C7FBC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AE2043B-413E-4F0D-876B-A76382854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E90A0BAB-BF30-44E1-9BE8-C3DD6112E117}"/>
              </a:ext>
            </a:extLst>
          </p:cNvPr>
          <p:cNvSpPr/>
          <p:nvPr/>
        </p:nvSpPr>
        <p:spPr bwMode="auto">
          <a:xfrm>
            <a:off x="4925390" y="2188728"/>
            <a:ext cx="6582399" cy="192607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236CBD87-51D7-4864-B445-8CC1E66CEDE4}"/>
              </a:ext>
            </a:extLst>
          </p:cNvPr>
          <p:cNvSpPr/>
          <p:nvPr/>
        </p:nvSpPr>
        <p:spPr bwMode="auto">
          <a:xfrm>
            <a:off x="4925390" y="5002786"/>
            <a:ext cx="6582399" cy="97024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円: 塗りつぶしなし 56">
            <a:extLst>
              <a:ext uri="{FF2B5EF4-FFF2-40B4-BE49-F238E27FC236}">
                <a16:creationId xmlns:a16="http://schemas.microsoft.com/office/drawing/2014/main" id="{616E143D-7A49-4C29-9384-C48E1C78AB96}"/>
              </a:ext>
            </a:extLst>
          </p:cNvPr>
          <p:cNvSpPr/>
          <p:nvPr/>
        </p:nvSpPr>
        <p:spPr bwMode="auto">
          <a:xfrm>
            <a:off x="4923740" y="3717051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8CA9C81C-D6D2-4885-89EC-ED08810095A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5438129-DD2D-4C5F-96C4-2EF6459D8099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FE1AB865-39BE-488E-9EC2-A0746A83D8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78130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1BB5FBE-5DDC-466C-94D1-50C4E782E298}"/>
              </a:ext>
            </a:extLst>
          </p:cNvPr>
          <p:cNvSpPr txBox="1"/>
          <p:nvPr/>
        </p:nvSpPr>
        <p:spPr>
          <a:xfrm>
            <a:off x="5117961" y="2312851"/>
            <a:ext cx="480131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</a:t>
            </a:r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強風注意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Ｂ．横風注意</a:t>
            </a:r>
            <a:endParaRPr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Ｃ．神風注意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Ｄ．浜風注意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C1D783F-6403-45C8-A5E5-BA2EE605D80E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CA9A3-46D9-4430-A3DF-9B98110A51D5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AF0C9CA-827D-4BA7-8967-1BABC9B423D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FB481C7-A9CC-4612-A419-CD35377FB4A9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CEFCB02-8DDC-44BF-AB5B-BC034C52A377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548D49FC-9F01-4382-A8ED-4093F2B65AA1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6CE9A62-3240-4F76-9003-C6BCFAB002D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BA60214-3AF8-469A-9980-F8D3A05B9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C0C25EC8-1D71-41E1-B0BC-59B65185D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FB37FFB7-24B1-46E6-93A1-AC3ED8FA03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869F76B1-D473-414E-B3CA-DA6A8A4C39C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AF717C0-486C-4A1B-AB92-7A5C92FF41B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034BD8F-3243-4098-BC61-2A71FC8EECCC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EDFE385-39E5-412B-BEC9-C512EA8CC2A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6C29320-AEED-4F7C-BD5A-AF699934BAA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6EB55BDF-E22C-469F-BD45-5688D11ACD75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E44EE61F-E557-4A1C-BFEA-94A38044EFF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A5C478F-98C9-41C2-A4AC-E68BA4E39C24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ECD8348-09F9-4272-836F-13C5800907C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8A744BA-FC3F-488C-90AC-036AE5092D6B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95E6297-7FC7-4E40-9F3B-2073A52AF1D7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03CED0F-7711-4869-8CEE-107FE7CCB8C2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090201A-D167-42B7-8FEE-7F000341511E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６</a:t>
            </a:r>
            <a:endParaRPr kumimoji="1" lang="en-US" altLang="ja-JP" b="1" dirty="0">
              <a:latin typeface="+mj-ea"/>
              <a:ea typeface="+mj-ea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2F1C101E-479E-45D8-8CC5-78538A9D6946}"/>
              </a:ext>
            </a:extLst>
          </p:cNvPr>
          <p:cNvGrpSpPr/>
          <p:nvPr/>
        </p:nvGrpSpPr>
        <p:grpSpPr>
          <a:xfrm>
            <a:off x="815064" y="2411139"/>
            <a:ext cx="3521847" cy="3521847"/>
            <a:chOff x="8008740" y="938506"/>
            <a:chExt cx="1374189" cy="137418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3B792DDC-D681-419B-AEC1-80F1FEA0D7C9}"/>
                </a:ext>
              </a:extLst>
            </p:cNvPr>
            <p:cNvGrpSpPr/>
            <p:nvPr/>
          </p:nvGrpSpPr>
          <p:grpSpPr>
            <a:xfrm>
              <a:off x="8008740" y="938506"/>
              <a:ext cx="1374189" cy="1374189"/>
              <a:chOff x="-990943" y="938506"/>
              <a:chExt cx="1374189" cy="1374189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D4A84031-FAEC-4838-94EF-AA5CAB935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F3DAC237-54B2-4D52-B5EA-39229339963D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BB6C000-06C2-45AD-BC45-B33D01F6BAC0}"/>
                </a:ext>
              </a:extLst>
            </p:cNvPr>
            <p:cNvSpPr/>
            <p:nvPr/>
          </p:nvSpPr>
          <p:spPr>
            <a:xfrm>
              <a:off x="8374839" y="1286328"/>
              <a:ext cx="828692" cy="625094"/>
            </a:xfrm>
            <a:custGeom>
              <a:avLst/>
              <a:gdLst>
                <a:gd name="connsiteX0" fmla="*/ 2477790 w 2521269"/>
                <a:gd name="connsiteY0" fmla="*/ 853593 h 1901827"/>
                <a:gd name="connsiteX1" fmla="*/ 2358499 w 2521269"/>
                <a:gd name="connsiteY1" fmla="*/ 1033524 h 1901827"/>
                <a:gd name="connsiteX2" fmla="*/ 2335534 w 2521269"/>
                <a:gd name="connsiteY2" fmla="*/ 1248183 h 1901827"/>
                <a:gd name="connsiteX3" fmla="*/ 2454827 w 2521269"/>
                <a:gd name="connsiteY3" fmla="*/ 1068252 h 1901827"/>
                <a:gd name="connsiteX4" fmla="*/ 2477790 w 2521269"/>
                <a:gd name="connsiteY4" fmla="*/ 853593 h 1901827"/>
                <a:gd name="connsiteX5" fmla="*/ 2252828 w 2521269"/>
                <a:gd name="connsiteY5" fmla="*/ 741686 h 1901827"/>
                <a:gd name="connsiteX6" fmla="*/ 2085520 w 2521269"/>
                <a:gd name="connsiteY6" fmla="*/ 935261 h 1901827"/>
                <a:gd name="connsiteX7" fmla="*/ 2110924 w 2521269"/>
                <a:gd name="connsiteY7" fmla="*/ 1203576 h 1901827"/>
                <a:gd name="connsiteX8" fmla="*/ 2227150 w 2521269"/>
                <a:gd name="connsiteY8" fmla="*/ 1224790 h 1901827"/>
                <a:gd name="connsiteX9" fmla="*/ 2281842 w 2521269"/>
                <a:gd name="connsiteY9" fmla="*/ 1230611 h 1901827"/>
                <a:gd name="connsiteX10" fmla="*/ 2281016 w 2521269"/>
                <a:gd name="connsiteY10" fmla="*/ 1220637 h 1901827"/>
                <a:gd name="connsiteX11" fmla="*/ 2324503 w 2521269"/>
                <a:gd name="connsiteY11" fmla="*/ 1021418 h 1901827"/>
                <a:gd name="connsiteX12" fmla="*/ 2418141 w 2521269"/>
                <a:gd name="connsiteY12" fmla="*/ 840280 h 1901827"/>
                <a:gd name="connsiteX13" fmla="*/ 2425806 w 2521269"/>
                <a:gd name="connsiteY13" fmla="*/ 832447 h 1901827"/>
                <a:gd name="connsiteX14" fmla="*/ 2379522 w 2521269"/>
                <a:gd name="connsiteY14" fmla="*/ 802142 h 1901827"/>
                <a:gd name="connsiteX15" fmla="*/ 2276291 w 2521269"/>
                <a:gd name="connsiteY15" fmla="*/ 744880 h 1901827"/>
                <a:gd name="connsiteX16" fmla="*/ 2252828 w 2521269"/>
                <a:gd name="connsiteY16" fmla="*/ 741686 h 1901827"/>
                <a:gd name="connsiteX17" fmla="*/ 1722852 w 2521269"/>
                <a:gd name="connsiteY17" fmla="*/ 497587 h 1901827"/>
                <a:gd name="connsiteX18" fmla="*/ 1524078 w 2521269"/>
                <a:gd name="connsiteY18" fmla="*/ 731364 h 1901827"/>
                <a:gd name="connsiteX19" fmla="*/ 1551507 w 2521269"/>
                <a:gd name="connsiteY19" fmla="*/ 1053024 h 1901827"/>
                <a:gd name="connsiteX20" fmla="*/ 1688154 w 2521269"/>
                <a:gd name="connsiteY20" fmla="*/ 1077400 h 1901827"/>
                <a:gd name="connsiteX21" fmla="*/ 1783510 w 2521269"/>
                <a:gd name="connsiteY21" fmla="*/ 1087000 h 1901827"/>
                <a:gd name="connsiteX22" fmla="*/ 1771385 w 2521269"/>
                <a:gd name="connsiteY22" fmla="*/ 1058693 h 1901827"/>
                <a:gd name="connsiteX23" fmla="*/ 1790625 w 2521269"/>
                <a:gd name="connsiteY23" fmla="*/ 827458 h 1901827"/>
                <a:gd name="connsiteX24" fmla="*/ 1923361 w 2521269"/>
                <a:gd name="connsiteY24" fmla="*/ 637143 h 1901827"/>
                <a:gd name="connsiteX25" fmla="*/ 1952110 w 2521269"/>
                <a:gd name="connsiteY25" fmla="*/ 622390 h 1901827"/>
                <a:gd name="connsiteX26" fmla="*/ 1871461 w 2521269"/>
                <a:gd name="connsiteY26" fmla="*/ 568943 h 1901827"/>
                <a:gd name="connsiteX27" fmla="*/ 1750448 w 2521269"/>
                <a:gd name="connsiteY27" fmla="*/ 501202 h 1901827"/>
                <a:gd name="connsiteX28" fmla="*/ 1722852 w 2521269"/>
                <a:gd name="connsiteY28" fmla="*/ 497587 h 1901827"/>
                <a:gd name="connsiteX29" fmla="*/ 1218875 w 2521269"/>
                <a:gd name="connsiteY29" fmla="*/ 288131 h 1901827"/>
                <a:gd name="connsiteX30" fmla="*/ 1010325 w 2521269"/>
                <a:gd name="connsiteY30" fmla="*/ 546147 h 1901827"/>
                <a:gd name="connsiteX31" fmla="*/ 1029861 w 2521269"/>
                <a:gd name="connsiteY31" fmla="*/ 893302 h 1901827"/>
                <a:gd name="connsiteX32" fmla="*/ 1168395 w 2521269"/>
                <a:gd name="connsiteY32" fmla="*/ 916097 h 1901827"/>
                <a:gd name="connsiteX33" fmla="*/ 1221389 w 2521269"/>
                <a:gd name="connsiteY33" fmla="*/ 920414 h 1901827"/>
                <a:gd name="connsiteX34" fmla="*/ 1220136 w 2521269"/>
                <a:gd name="connsiteY34" fmla="*/ 918620 h 1901827"/>
                <a:gd name="connsiteX35" fmla="*/ 1238292 w 2521269"/>
                <a:gd name="connsiteY35" fmla="*/ 628333 h 1901827"/>
                <a:gd name="connsiteX36" fmla="*/ 1409544 w 2521269"/>
                <a:gd name="connsiteY36" fmla="*/ 393240 h 1901827"/>
                <a:gd name="connsiteX37" fmla="*/ 1413080 w 2521269"/>
                <a:gd name="connsiteY37" fmla="*/ 392265 h 1901827"/>
                <a:gd name="connsiteX38" fmla="*/ 1368365 w 2521269"/>
                <a:gd name="connsiteY38" fmla="*/ 361420 h 1901827"/>
                <a:gd name="connsiteX39" fmla="*/ 1246886 w 2521269"/>
                <a:gd name="connsiteY39" fmla="*/ 291320 h 1901827"/>
                <a:gd name="connsiteX40" fmla="*/ 1218875 w 2521269"/>
                <a:gd name="connsiteY40" fmla="*/ 288131 h 1901827"/>
                <a:gd name="connsiteX41" fmla="*/ 545892 w 2521269"/>
                <a:gd name="connsiteY41" fmla="*/ 85662 h 1901827"/>
                <a:gd name="connsiteX42" fmla="*/ 155206 w 2521269"/>
                <a:gd name="connsiteY42" fmla="*/ 236015 h 1901827"/>
                <a:gd name="connsiteX43" fmla="*/ 358239 w 2521269"/>
                <a:gd name="connsiteY43" fmla="*/ 597799 h 1901827"/>
                <a:gd name="connsiteX44" fmla="*/ 359184 w 2521269"/>
                <a:gd name="connsiteY44" fmla="*/ 554735 h 1901827"/>
                <a:gd name="connsiteX45" fmla="*/ 409756 w 2521269"/>
                <a:gd name="connsiteY45" fmla="*/ 330971 h 1901827"/>
                <a:gd name="connsiteX46" fmla="*/ 513601 w 2521269"/>
                <a:gd name="connsiteY46" fmla="*/ 126411 h 1901827"/>
                <a:gd name="connsiteX47" fmla="*/ 672145 w 2521269"/>
                <a:gd name="connsiteY47" fmla="*/ 45621 h 1901827"/>
                <a:gd name="connsiteX48" fmla="*/ 447982 w 2521269"/>
                <a:gd name="connsiteY48" fmla="*/ 344752 h 1901827"/>
                <a:gd name="connsiteX49" fmla="*/ 453172 w 2521269"/>
                <a:gd name="connsiteY49" fmla="*/ 734446 h 1901827"/>
                <a:gd name="connsiteX50" fmla="*/ 593811 w 2521269"/>
                <a:gd name="connsiteY50" fmla="*/ 754191 h 1901827"/>
                <a:gd name="connsiteX51" fmla="*/ 647973 w 2521269"/>
                <a:gd name="connsiteY51" fmla="*/ 756801 h 1901827"/>
                <a:gd name="connsiteX52" fmla="*/ 642651 w 2521269"/>
                <a:gd name="connsiteY52" fmla="*/ 748457 h 1901827"/>
                <a:gd name="connsiteX53" fmla="*/ 670320 w 2521269"/>
                <a:gd name="connsiteY53" fmla="*/ 424908 h 1901827"/>
                <a:gd name="connsiteX54" fmla="*/ 855472 w 2521269"/>
                <a:gd name="connsiteY54" fmla="*/ 158134 h 1901827"/>
                <a:gd name="connsiteX55" fmla="*/ 866396 w 2521269"/>
                <a:gd name="connsiteY55" fmla="*/ 154623 h 1901827"/>
                <a:gd name="connsiteX56" fmla="*/ 821833 w 2521269"/>
                <a:gd name="connsiteY56" fmla="*/ 121703 h 1901827"/>
                <a:gd name="connsiteX57" fmla="*/ 700641 w 2521269"/>
                <a:gd name="connsiteY57" fmla="*/ 48015 h 1901827"/>
                <a:gd name="connsiteX58" fmla="*/ 672145 w 2521269"/>
                <a:gd name="connsiteY58" fmla="*/ 45621 h 1901827"/>
                <a:gd name="connsiteX59" fmla="*/ 669573 w 2521269"/>
                <a:gd name="connsiteY59" fmla="*/ 606 h 1901827"/>
                <a:gd name="connsiteX60" fmla="*/ 703809 w 2521269"/>
                <a:gd name="connsiteY60" fmla="*/ 4156 h 1901827"/>
                <a:gd name="connsiteX61" fmla="*/ 851311 w 2521269"/>
                <a:gd name="connsiteY61" fmla="*/ 90810 h 1901827"/>
                <a:gd name="connsiteX62" fmla="*/ 905723 w 2521269"/>
                <a:gd name="connsiteY62" fmla="*/ 129235 h 1901827"/>
                <a:gd name="connsiteX63" fmla="*/ 929516 w 2521269"/>
                <a:gd name="connsiteY63" fmla="*/ 122588 h 1901827"/>
                <a:gd name="connsiteX64" fmla="*/ 963566 w 2521269"/>
                <a:gd name="connsiteY64" fmla="*/ 126658 h 1901827"/>
                <a:gd name="connsiteX65" fmla="*/ 1111780 w 2521269"/>
                <a:gd name="connsiteY65" fmla="*/ 211336 h 1901827"/>
                <a:gd name="connsiteX66" fmla="*/ 1173683 w 2521269"/>
                <a:gd name="connsiteY66" fmla="*/ 253479 h 1901827"/>
                <a:gd name="connsiteX67" fmla="*/ 1180463 w 2521269"/>
                <a:gd name="connsiteY67" fmla="*/ 249259 h 1901827"/>
                <a:gd name="connsiteX68" fmla="*/ 1247799 w 2521269"/>
                <a:gd name="connsiteY68" fmla="*/ 242869 h 1901827"/>
                <a:gd name="connsiteX69" fmla="*/ 1388130 w 2521269"/>
                <a:gd name="connsiteY69" fmla="*/ 323641 h 1901827"/>
                <a:gd name="connsiteX70" fmla="*/ 1439795 w 2521269"/>
                <a:gd name="connsiteY70" fmla="*/ 359162 h 1901827"/>
                <a:gd name="connsiteX71" fmla="*/ 1469754 w 2521269"/>
                <a:gd name="connsiteY71" fmla="*/ 351007 h 1901827"/>
                <a:gd name="connsiteX72" fmla="*/ 1501315 w 2521269"/>
                <a:gd name="connsiteY72" fmla="*/ 354876 h 1901827"/>
                <a:gd name="connsiteX73" fmla="*/ 1638973 w 2521269"/>
                <a:gd name="connsiteY73" fmla="*/ 433091 h 1901827"/>
                <a:gd name="connsiteX74" fmla="*/ 1690516 w 2521269"/>
                <a:gd name="connsiteY74" fmla="*/ 467929 h 1901827"/>
                <a:gd name="connsiteX75" fmla="*/ 1718559 w 2521269"/>
                <a:gd name="connsiteY75" fmla="*/ 460897 h 1901827"/>
                <a:gd name="connsiteX76" fmla="*/ 1749577 w 2521269"/>
                <a:gd name="connsiteY76" fmla="*/ 464990 h 1901827"/>
                <a:gd name="connsiteX77" fmla="*/ 1950081 w 2521269"/>
                <a:gd name="connsiteY77" fmla="*/ 582815 h 1901827"/>
                <a:gd name="connsiteX78" fmla="*/ 1976230 w 2521269"/>
                <a:gd name="connsiteY78" fmla="*/ 601117 h 1901827"/>
                <a:gd name="connsiteX79" fmla="*/ 1978145 w 2521269"/>
                <a:gd name="connsiteY79" fmla="*/ 600141 h 1901827"/>
                <a:gd name="connsiteX80" fmla="*/ 2042537 w 2521269"/>
                <a:gd name="connsiteY80" fmla="*/ 598088 h 1901827"/>
                <a:gd name="connsiteX81" fmla="*/ 2181382 w 2521269"/>
                <a:gd name="connsiteY81" fmla="*/ 673011 h 1901827"/>
                <a:gd name="connsiteX82" fmla="*/ 2242382 w 2521269"/>
                <a:gd name="connsiteY82" fmla="*/ 711522 h 1901827"/>
                <a:gd name="connsiteX83" fmla="*/ 2242716 w 2521269"/>
                <a:gd name="connsiteY83" fmla="*/ 711348 h 1901827"/>
                <a:gd name="connsiteX84" fmla="*/ 2303108 w 2521269"/>
                <a:gd name="connsiteY84" fmla="*/ 709204 h 1901827"/>
                <a:gd name="connsiteX85" fmla="*/ 2433070 w 2521269"/>
                <a:gd name="connsiteY85" fmla="*/ 779597 h 1901827"/>
                <a:gd name="connsiteX86" fmla="*/ 2488391 w 2521269"/>
                <a:gd name="connsiteY86" fmla="*/ 814695 h 1901827"/>
                <a:gd name="connsiteX87" fmla="*/ 2491929 w 2521269"/>
                <a:gd name="connsiteY87" fmla="*/ 814375 h 1901827"/>
                <a:gd name="connsiteX88" fmla="*/ 2483442 w 2521269"/>
                <a:gd name="connsiteY88" fmla="*/ 1077538 h 1901827"/>
                <a:gd name="connsiteX89" fmla="*/ 2483248 w 2521269"/>
                <a:gd name="connsiteY89" fmla="*/ 1077984 h 1901827"/>
                <a:gd name="connsiteX90" fmla="*/ 2483114 w 2521269"/>
                <a:gd name="connsiteY90" fmla="*/ 1078450 h 1901827"/>
                <a:gd name="connsiteX91" fmla="*/ 2321724 w 2521269"/>
                <a:gd name="connsiteY91" fmla="*/ 1286489 h 1901827"/>
                <a:gd name="connsiteX92" fmla="*/ 2318047 w 2521269"/>
                <a:gd name="connsiteY92" fmla="*/ 1283710 h 1901827"/>
                <a:gd name="connsiteX93" fmla="*/ 2254126 w 2521269"/>
                <a:gd name="connsiteY93" fmla="*/ 1275953 h 1901827"/>
                <a:gd name="connsiteX94" fmla="*/ 2108902 w 2521269"/>
                <a:gd name="connsiteY94" fmla="*/ 1247892 h 1901827"/>
                <a:gd name="connsiteX95" fmla="*/ 2063772 w 2521269"/>
                <a:gd name="connsiteY95" fmla="*/ 1207705 h 1901827"/>
                <a:gd name="connsiteX96" fmla="*/ 2063103 w 2521269"/>
                <a:gd name="connsiteY96" fmla="*/ 1206130 h 1901827"/>
                <a:gd name="connsiteX97" fmla="*/ 1992339 w 2521269"/>
                <a:gd name="connsiteY97" fmla="*/ 1197379 h 1901827"/>
                <a:gd name="connsiteX98" fmla="*/ 1837372 w 2521269"/>
                <a:gd name="connsiteY98" fmla="*/ 1167177 h 1901827"/>
                <a:gd name="connsiteX99" fmla="*/ 1789102 w 2521269"/>
                <a:gd name="connsiteY99" fmla="*/ 1124508 h 1901827"/>
                <a:gd name="connsiteX100" fmla="*/ 1787592 w 2521269"/>
                <a:gd name="connsiteY100" fmla="*/ 1121005 h 1901827"/>
                <a:gd name="connsiteX101" fmla="*/ 1756885 w 2521269"/>
                <a:gd name="connsiteY101" fmla="*/ 1118702 h 1901827"/>
                <a:gd name="connsiteX102" fmla="*/ 1526875 w 2521269"/>
                <a:gd name="connsiteY102" fmla="*/ 1082719 h 1901827"/>
                <a:gd name="connsiteX103" fmla="*/ 1500382 w 2521269"/>
                <a:gd name="connsiteY103" fmla="*/ 1066077 h 1901827"/>
                <a:gd name="connsiteX104" fmla="*/ 1482290 w 2521269"/>
                <a:gd name="connsiteY104" fmla="*/ 1041424 h 1901827"/>
                <a:gd name="connsiteX105" fmla="*/ 1421654 w 2521269"/>
                <a:gd name="connsiteY105" fmla="*/ 1035890 h 1901827"/>
                <a:gd name="connsiteX106" fmla="*/ 1265462 w 2521269"/>
                <a:gd name="connsiteY106" fmla="*/ 1009086 h 1901827"/>
                <a:gd name="connsiteX107" fmla="*/ 1238692 w 2521269"/>
                <a:gd name="connsiteY107" fmla="*/ 991925 h 1901827"/>
                <a:gd name="connsiteX108" fmla="*/ 1219850 w 2521269"/>
                <a:gd name="connsiteY108" fmla="*/ 965135 h 1901827"/>
                <a:gd name="connsiteX109" fmla="*/ 1158693 w 2521269"/>
                <a:gd name="connsiteY109" fmla="*/ 960054 h 1901827"/>
                <a:gd name="connsiteX110" fmla="*/ 998794 w 2521269"/>
                <a:gd name="connsiteY110" fmla="*/ 933558 h 1901827"/>
                <a:gd name="connsiteX111" fmla="*/ 951026 w 2521269"/>
                <a:gd name="connsiteY111" fmla="*/ 885671 h 1901827"/>
                <a:gd name="connsiteX112" fmla="*/ 948012 w 2521269"/>
                <a:gd name="connsiteY112" fmla="*/ 876631 h 1901827"/>
                <a:gd name="connsiteX113" fmla="*/ 874264 w 2521269"/>
                <a:gd name="connsiteY113" fmla="*/ 870157 h 1901827"/>
                <a:gd name="connsiteX114" fmla="*/ 705793 w 2521269"/>
                <a:gd name="connsiteY114" fmla="*/ 841667 h 1901827"/>
                <a:gd name="connsiteX115" fmla="*/ 676980 w 2521269"/>
                <a:gd name="connsiteY115" fmla="*/ 823072 h 1901827"/>
                <a:gd name="connsiteX116" fmla="*/ 661845 w 2521269"/>
                <a:gd name="connsiteY116" fmla="*/ 801247 h 1901827"/>
                <a:gd name="connsiteX117" fmla="*/ 596830 w 2521269"/>
                <a:gd name="connsiteY117" fmla="*/ 796689 h 1901827"/>
                <a:gd name="connsiteX118" fmla="*/ 427624 w 2521269"/>
                <a:gd name="connsiteY118" fmla="*/ 770238 h 1901827"/>
                <a:gd name="connsiteX119" fmla="*/ 377770 w 2521269"/>
                <a:gd name="connsiteY119" fmla="*/ 718251 h 1901827"/>
                <a:gd name="connsiteX120" fmla="*/ 371525 w 2521269"/>
                <a:gd name="connsiteY120" fmla="*/ 697890 h 1901827"/>
                <a:gd name="connsiteX121" fmla="*/ 130175 w 2521269"/>
                <a:gd name="connsiteY121" fmla="*/ 267830 h 1901827"/>
                <a:gd name="connsiteX122" fmla="*/ 130175 w 2521269"/>
                <a:gd name="connsiteY122" fmla="*/ 1901827 h 1901827"/>
                <a:gd name="connsiteX123" fmla="*/ 0 w 2521269"/>
                <a:gd name="connsiteY123" fmla="*/ 1901827 h 1901827"/>
                <a:gd name="connsiteX124" fmla="*/ 0 w 2521269"/>
                <a:gd name="connsiteY124" fmla="*/ 206377 h 1901827"/>
                <a:gd name="connsiteX125" fmla="*/ 128091 w 2521269"/>
                <a:gd name="connsiteY125" fmla="*/ 206377 h 1901827"/>
                <a:gd name="connsiteX126" fmla="*/ 651999 w 2521269"/>
                <a:gd name="connsiteY126" fmla="*/ 4755 h 1901827"/>
                <a:gd name="connsiteX127" fmla="*/ 651433 w 2521269"/>
                <a:gd name="connsiteY127" fmla="*/ 6324 h 190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21269" h="1901827">
                  <a:moveTo>
                    <a:pt x="2477790" y="853593"/>
                  </a:moveTo>
                  <a:cubicBezTo>
                    <a:pt x="2451190" y="844003"/>
                    <a:pt x="2397782" y="924561"/>
                    <a:pt x="2358499" y="1033524"/>
                  </a:cubicBezTo>
                  <a:cubicBezTo>
                    <a:pt x="2319215" y="1142488"/>
                    <a:pt x="2308934" y="1238593"/>
                    <a:pt x="2335534" y="1248183"/>
                  </a:cubicBezTo>
                  <a:cubicBezTo>
                    <a:pt x="2362135" y="1257773"/>
                    <a:pt x="2415544" y="1177216"/>
                    <a:pt x="2454827" y="1068252"/>
                  </a:cubicBezTo>
                  <a:cubicBezTo>
                    <a:pt x="2494110" y="959289"/>
                    <a:pt x="2504391" y="863183"/>
                    <a:pt x="2477790" y="853593"/>
                  </a:cubicBezTo>
                  <a:close/>
                  <a:moveTo>
                    <a:pt x="2252828" y="741686"/>
                  </a:moveTo>
                  <a:cubicBezTo>
                    <a:pt x="2195864" y="745315"/>
                    <a:pt x="2125477" y="824428"/>
                    <a:pt x="2085520" y="935261"/>
                  </a:cubicBezTo>
                  <a:cubicBezTo>
                    <a:pt x="2039855" y="1061926"/>
                    <a:pt x="2051229" y="1182055"/>
                    <a:pt x="2110924" y="1203576"/>
                  </a:cubicBezTo>
                  <a:cubicBezTo>
                    <a:pt x="2125846" y="1208956"/>
                    <a:pt x="2169440" y="1217291"/>
                    <a:pt x="2227150" y="1224790"/>
                  </a:cubicBezTo>
                  <a:lnTo>
                    <a:pt x="2281842" y="1230611"/>
                  </a:lnTo>
                  <a:lnTo>
                    <a:pt x="2281016" y="1220637"/>
                  </a:lnTo>
                  <a:cubicBezTo>
                    <a:pt x="2280746" y="1173967"/>
                    <a:pt x="2295962" y="1100584"/>
                    <a:pt x="2324503" y="1021418"/>
                  </a:cubicBezTo>
                  <a:cubicBezTo>
                    <a:pt x="2353043" y="942252"/>
                    <a:pt x="2388154" y="876041"/>
                    <a:pt x="2418141" y="840280"/>
                  </a:cubicBezTo>
                  <a:lnTo>
                    <a:pt x="2425806" y="832447"/>
                  </a:lnTo>
                  <a:lnTo>
                    <a:pt x="2379522" y="802142"/>
                  </a:lnTo>
                  <a:cubicBezTo>
                    <a:pt x="2330180" y="771431"/>
                    <a:pt x="2291214" y="750260"/>
                    <a:pt x="2276291" y="744880"/>
                  </a:cubicBezTo>
                  <a:cubicBezTo>
                    <a:pt x="2268829" y="742190"/>
                    <a:pt x="2260965" y="741168"/>
                    <a:pt x="2252828" y="741686"/>
                  </a:cubicBezTo>
                  <a:close/>
                  <a:moveTo>
                    <a:pt x="1722852" y="497587"/>
                  </a:moveTo>
                  <a:cubicBezTo>
                    <a:pt x="1655751" y="502467"/>
                    <a:pt x="1572147" y="598030"/>
                    <a:pt x="1524078" y="731364"/>
                  </a:cubicBezTo>
                  <a:cubicBezTo>
                    <a:pt x="1469142" y="883745"/>
                    <a:pt x="1481422" y="1027757"/>
                    <a:pt x="1551507" y="1053024"/>
                  </a:cubicBezTo>
                  <a:cubicBezTo>
                    <a:pt x="1569027" y="1059340"/>
                    <a:pt x="1620278" y="1068939"/>
                    <a:pt x="1688154" y="1077400"/>
                  </a:cubicBezTo>
                  <a:lnTo>
                    <a:pt x="1783510" y="1087000"/>
                  </a:lnTo>
                  <a:lnTo>
                    <a:pt x="1771385" y="1058693"/>
                  </a:lnTo>
                  <a:cubicBezTo>
                    <a:pt x="1753614" y="1000670"/>
                    <a:pt x="1758993" y="915199"/>
                    <a:pt x="1790625" y="827458"/>
                  </a:cubicBezTo>
                  <a:cubicBezTo>
                    <a:pt x="1822256" y="739719"/>
                    <a:pt x="1872654" y="670477"/>
                    <a:pt x="1923361" y="637143"/>
                  </a:cubicBezTo>
                  <a:lnTo>
                    <a:pt x="1952110" y="622390"/>
                  </a:lnTo>
                  <a:lnTo>
                    <a:pt x="1871461" y="568943"/>
                  </a:lnTo>
                  <a:cubicBezTo>
                    <a:pt x="1813652" y="532557"/>
                    <a:pt x="1767968" y="507518"/>
                    <a:pt x="1750448" y="501202"/>
                  </a:cubicBezTo>
                  <a:cubicBezTo>
                    <a:pt x="1741688" y="498043"/>
                    <a:pt x="1732438" y="496890"/>
                    <a:pt x="1722852" y="497587"/>
                  </a:cubicBezTo>
                  <a:close/>
                  <a:moveTo>
                    <a:pt x="1218875" y="288131"/>
                  </a:moveTo>
                  <a:cubicBezTo>
                    <a:pt x="1150406" y="295161"/>
                    <a:pt x="1062763" y="400693"/>
                    <a:pt x="1010325" y="546147"/>
                  </a:cubicBezTo>
                  <a:cubicBezTo>
                    <a:pt x="950395" y="712381"/>
                    <a:pt x="959142" y="867806"/>
                    <a:pt x="1029861" y="893302"/>
                  </a:cubicBezTo>
                  <a:cubicBezTo>
                    <a:pt x="1047540" y="899676"/>
                    <a:pt x="1099486" y="908718"/>
                    <a:pt x="1168395" y="916097"/>
                  </a:cubicBezTo>
                  <a:lnTo>
                    <a:pt x="1221389" y="920414"/>
                  </a:lnTo>
                  <a:lnTo>
                    <a:pt x="1220136" y="918620"/>
                  </a:lnTo>
                  <a:cubicBezTo>
                    <a:pt x="1190755" y="859123"/>
                    <a:pt x="1195719" y="746423"/>
                    <a:pt x="1238292" y="628333"/>
                  </a:cubicBezTo>
                  <a:cubicBezTo>
                    <a:pt x="1280866" y="510243"/>
                    <a:pt x="1348957" y="420302"/>
                    <a:pt x="1409544" y="393240"/>
                  </a:cubicBezTo>
                  <a:lnTo>
                    <a:pt x="1413080" y="392265"/>
                  </a:lnTo>
                  <a:lnTo>
                    <a:pt x="1368365" y="361420"/>
                  </a:lnTo>
                  <a:cubicBezTo>
                    <a:pt x="1310439" y="323578"/>
                    <a:pt x="1264565" y="297693"/>
                    <a:pt x="1246886" y="291320"/>
                  </a:cubicBezTo>
                  <a:cubicBezTo>
                    <a:pt x="1238046" y="288133"/>
                    <a:pt x="1228656" y="287127"/>
                    <a:pt x="1218875" y="288131"/>
                  </a:cubicBezTo>
                  <a:close/>
                  <a:moveTo>
                    <a:pt x="545892" y="85662"/>
                  </a:moveTo>
                  <a:lnTo>
                    <a:pt x="155206" y="236015"/>
                  </a:lnTo>
                  <a:lnTo>
                    <a:pt x="358239" y="597799"/>
                  </a:lnTo>
                  <a:lnTo>
                    <a:pt x="359184" y="554735"/>
                  </a:lnTo>
                  <a:cubicBezTo>
                    <a:pt x="364407" y="487539"/>
                    <a:pt x="381157" y="410301"/>
                    <a:pt x="409756" y="330971"/>
                  </a:cubicBezTo>
                  <a:cubicBezTo>
                    <a:pt x="438356" y="251640"/>
                    <a:pt x="474745" y="181482"/>
                    <a:pt x="513601" y="126411"/>
                  </a:cubicBezTo>
                  <a:close/>
                  <a:moveTo>
                    <a:pt x="672145" y="45621"/>
                  </a:moveTo>
                  <a:cubicBezTo>
                    <a:pt x="601859" y="56445"/>
                    <a:pt x="507777" y="178893"/>
                    <a:pt x="447982" y="344752"/>
                  </a:cubicBezTo>
                  <a:cubicBezTo>
                    <a:pt x="379645" y="534305"/>
                    <a:pt x="381969" y="708776"/>
                    <a:pt x="453172" y="734446"/>
                  </a:cubicBezTo>
                  <a:cubicBezTo>
                    <a:pt x="470973" y="740864"/>
                    <a:pt x="523687" y="748824"/>
                    <a:pt x="593811" y="754191"/>
                  </a:cubicBezTo>
                  <a:lnTo>
                    <a:pt x="647973" y="756801"/>
                  </a:lnTo>
                  <a:lnTo>
                    <a:pt x="642651" y="748457"/>
                  </a:lnTo>
                  <a:cubicBezTo>
                    <a:pt x="613910" y="683145"/>
                    <a:pt x="622484" y="557596"/>
                    <a:pt x="670320" y="424908"/>
                  </a:cubicBezTo>
                  <a:cubicBezTo>
                    <a:pt x="718156" y="292221"/>
                    <a:pt x="791668" y="190081"/>
                    <a:pt x="855472" y="158134"/>
                  </a:cubicBezTo>
                  <a:lnTo>
                    <a:pt x="866396" y="154623"/>
                  </a:lnTo>
                  <a:lnTo>
                    <a:pt x="821833" y="121703"/>
                  </a:lnTo>
                  <a:cubicBezTo>
                    <a:pt x="764232" y="81600"/>
                    <a:pt x="718442" y="54432"/>
                    <a:pt x="700641" y="48015"/>
                  </a:cubicBezTo>
                  <a:cubicBezTo>
                    <a:pt x="691741" y="44806"/>
                    <a:pt x="682186" y="44075"/>
                    <a:pt x="672145" y="45621"/>
                  </a:cubicBezTo>
                  <a:close/>
                  <a:moveTo>
                    <a:pt x="669573" y="606"/>
                  </a:moveTo>
                  <a:cubicBezTo>
                    <a:pt x="681565" y="-836"/>
                    <a:pt x="693042" y="274"/>
                    <a:pt x="703809" y="4156"/>
                  </a:cubicBezTo>
                  <a:cubicBezTo>
                    <a:pt x="725342" y="11919"/>
                    <a:pt x="781052" y="43900"/>
                    <a:pt x="851311" y="90810"/>
                  </a:cubicBezTo>
                  <a:lnTo>
                    <a:pt x="905723" y="129235"/>
                  </a:lnTo>
                  <a:lnTo>
                    <a:pt x="929516" y="122588"/>
                  </a:lnTo>
                  <a:cubicBezTo>
                    <a:pt x="941385" y="121487"/>
                    <a:pt x="952799" y="122776"/>
                    <a:pt x="963566" y="126658"/>
                  </a:cubicBezTo>
                  <a:cubicBezTo>
                    <a:pt x="985099" y="134421"/>
                    <a:pt x="1041062" y="165699"/>
                    <a:pt x="1111780" y="211336"/>
                  </a:cubicBezTo>
                  <a:lnTo>
                    <a:pt x="1173683" y="253479"/>
                  </a:lnTo>
                  <a:lnTo>
                    <a:pt x="1180463" y="249259"/>
                  </a:lnTo>
                  <a:cubicBezTo>
                    <a:pt x="1204453" y="238160"/>
                    <a:pt x="1227383" y="235509"/>
                    <a:pt x="1247799" y="242869"/>
                  </a:cubicBezTo>
                  <a:cubicBezTo>
                    <a:pt x="1268213" y="250228"/>
                    <a:pt x="1321203" y="280057"/>
                    <a:pt x="1388130" y="323641"/>
                  </a:cubicBezTo>
                  <a:lnTo>
                    <a:pt x="1439795" y="359162"/>
                  </a:lnTo>
                  <a:lnTo>
                    <a:pt x="1469754" y="351007"/>
                  </a:lnTo>
                  <a:cubicBezTo>
                    <a:pt x="1480745" y="350045"/>
                    <a:pt x="1491324" y="351274"/>
                    <a:pt x="1501315" y="354876"/>
                  </a:cubicBezTo>
                  <a:cubicBezTo>
                    <a:pt x="1521296" y="362079"/>
                    <a:pt x="1573270" y="390976"/>
                    <a:pt x="1638973" y="433091"/>
                  </a:cubicBezTo>
                  <a:lnTo>
                    <a:pt x="1690516" y="467929"/>
                  </a:lnTo>
                  <a:lnTo>
                    <a:pt x="1718559" y="460897"/>
                  </a:lnTo>
                  <a:cubicBezTo>
                    <a:pt x="1729331" y="460132"/>
                    <a:pt x="1739726" y="461439"/>
                    <a:pt x="1749577" y="464990"/>
                  </a:cubicBezTo>
                  <a:cubicBezTo>
                    <a:pt x="1775433" y="474311"/>
                    <a:pt x="1855855" y="519830"/>
                    <a:pt x="1950081" y="582815"/>
                  </a:cubicBezTo>
                  <a:lnTo>
                    <a:pt x="1976230" y="601117"/>
                  </a:lnTo>
                  <a:lnTo>
                    <a:pt x="1978145" y="600141"/>
                  </a:lnTo>
                  <a:cubicBezTo>
                    <a:pt x="2000650" y="591984"/>
                    <a:pt x="2022555" y="590884"/>
                    <a:pt x="2042537" y="598088"/>
                  </a:cubicBezTo>
                  <a:cubicBezTo>
                    <a:pt x="2062518" y="605291"/>
                    <a:pt x="2114914" y="633017"/>
                    <a:pt x="2181382" y="673011"/>
                  </a:cubicBezTo>
                  <a:lnTo>
                    <a:pt x="2242382" y="711522"/>
                  </a:lnTo>
                  <a:lnTo>
                    <a:pt x="2242716" y="711348"/>
                  </a:lnTo>
                  <a:cubicBezTo>
                    <a:pt x="2263847" y="703565"/>
                    <a:pt x="2284392" y="702456"/>
                    <a:pt x="2303108" y="709204"/>
                  </a:cubicBezTo>
                  <a:cubicBezTo>
                    <a:pt x="2321822" y="715950"/>
                    <a:pt x="2370867" y="741997"/>
                    <a:pt x="2433070" y="779597"/>
                  </a:cubicBezTo>
                  <a:lnTo>
                    <a:pt x="2488391" y="814695"/>
                  </a:lnTo>
                  <a:lnTo>
                    <a:pt x="2491929" y="814375"/>
                  </a:lnTo>
                  <a:cubicBezTo>
                    <a:pt x="2534153" y="829598"/>
                    <a:pt x="2530352" y="947420"/>
                    <a:pt x="2483442" y="1077538"/>
                  </a:cubicBezTo>
                  <a:lnTo>
                    <a:pt x="2483248" y="1077984"/>
                  </a:lnTo>
                  <a:lnTo>
                    <a:pt x="2483114" y="1078450"/>
                  </a:lnTo>
                  <a:cubicBezTo>
                    <a:pt x="2436204" y="1208569"/>
                    <a:pt x="2363948" y="1301711"/>
                    <a:pt x="2321724" y="1286489"/>
                  </a:cubicBezTo>
                  <a:lnTo>
                    <a:pt x="2318047" y="1283710"/>
                  </a:lnTo>
                  <a:lnTo>
                    <a:pt x="2254126" y="1275953"/>
                  </a:lnTo>
                  <a:cubicBezTo>
                    <a:pt x="2182095" y="1265612"/>
                    <a:pt x="2127616" y="1254639"/>
                    <a:pt x="2108902" y="1247892"/>
                  </a:cubicBezTo>
                  <a:cubicBezTo>
                    <a:pt x="2090186" y="1241145"/>
                    <a:pt x="2075075" y="1227182"/>
                    <a:pt x="2063772" y="1207705"/>
                  </a:cubicBezTo>
                  <a:lnTo>
                    <a:pt x="2063103" y="1206130"/>
                  </a:lnTo>
                  <a:lnTo>
                    <a:pt x="1992339" y="1197379"/>
                  </a:lnTo>
                  <a:cubicBezTo>
                    <a:pt x="1915489" y="1186183"/>
                    <a:pt x="1857352" y="1174381"/>
                    <a:pt x="1837372" y="1167177"/>
                  </a:cubicBezTo>
                  <a:cubicBezTo>
                    <a:pt x="1817390" y="1159973"/>
                    <a:pt x="1801225" y="1145149"/>
                    <a:pt x="1789102" y="1124508"/>
                  </a:cubicBezTo>
                  <a:lnTo>
                    <a:pt x="1787592" y="1121005"/>
                  </a:lnTo>
                  <a:lnTo>
                    <a:pt x="1756885" y="1118702"/>
                  </a:lnTo>
                  <a:cubicBezTo>
                    <a:pt x="1643889" y="1107783"/>
                    <a:pt x="1552731" y="1092041"/>
                    <a:pt x="1526875" y="1082719"/>
                  </a:cubicBezTo>
                  <a:cubicBezTo>
                    <a:pt x="1517025" y="1079168"/>
                    <a:pt x="1508188" y="1073540"/>
                    <a:pt x="1500382" y="1066077"/>
                  </a:cubicBezTo>
                  <a:lnTo>
                    <a:pt x="1482290" y="1041424"/>
                  </a:lnTo>
                  <a:lnTo>
                    <a:pt x="1421654" y="1035890"/>
                  </a:lnTo>
                  <a:cubicBezTo>
                    <a:pt x="1344017" y="1026879"/>
                    <a:pt x="1285443" y="1016289"/>
                    <a:pt x="1265462" y="1009086"/>
                  </a:cubicBezTo>
                  <a:cubicBezTo>
                    <a:pt x="1255471" y="1005484"/>
                    <a:pt x="1246542" y="999679"/>
                    <a:pt x="1238692" y="991925"/>
                  </a:cubicBezTo>
                  <a:lnTo>
                    <a:pt x="1219850" y="965135"/>
                  </a:lnTo>
                  <a:lnTo>
                    <a:pt x="1158693" y="960054"/>
                  </a:lnTo>
                  <a:cubicBezTo>
                    <a:pt x="1079166" y="951420"/>
                    <a:pt x="1019208" y="940918"/>
                    <a:pt x="998794" y="933558"/>
                  </a:cubicBezTo>
                  <a:cubicBezTo>
                    <a:pt x="978378" y="926198"/>
                    <a:pt x="962415" y="909523"/>
                    <a:pt x="951026" y="885671"/>
                  </a:cubicBezTo>
                  <a:lnTo>
                    <a:pt x="948012" y="876631"/>
                  </a:lnTo>
                  <a:lnTo>
                    <a:pt x="874264" y="870157"/>
                  </a:lnTo>
                  <a:cubicBezTo>
                    <a:pt x="790501" y="860702"/>
                    <a:pt x="727327" y="849430"/>
                    <a:pt x="705793" y="841667"/>
                  </a:cubicBezTo>
                  <a:cubicBezTo>
                    <a:pt x="695027" y="837786"/>
                    <a:pt x="685416" y="831494"/>
                    <a:pt x="676980" y="823072"/>
                  </a:cubicBezTo>
                  <a:lnTo>
                    <a:pt x="661845" y="801247"/>
                  </a:lnTo>
                  <a:lnTo>
                    <a:pt x="596830" y="796689"/>
                  </a:lnTo>
                  <a:cubicBezTo>
                    <a:pt x="512595" y="788545"/>
                    <a:pt x="449158" y="778001"/>
                    <a:pt x="427624" y="770238"/>
                  </a:cubicBezTo>
                  <a:cubicBezTo>
                    <a:pt x="406091" y="762475"/>
                    <a:pt x="389440" y="744361"/>
                    <a:pt x="377770" y="718251"/>
                  </a:cubicBezTo>
                  <a:lnTo>
                    <a:pt x="371525" y="697890"/>
                  </a:lnTo>
                  <a:lnTo>
                    <a:pt x="130175" y="267830"/>
                  </a:lnTo>
                  <a:lnTo>
                    <a:pt x="130175" y="1901827"/>
                  </a:lnTo>
                  <a:lnTo>
                    <a:pt x="0" y="1901827"/>
                  </a:lnTo>
                  <a:lnTo>
                    <a:pt x="0" y="206377"/>
                  </a:lnTo>
                  <a:lnTo>
                    <a:pt x="128091" y="206377"/>
                  </a:lnTo>
                  <a:lnTo>
                    <a:pt x="651999" y="4755"/>
                  </a:lnTo>
                  <a:lnTo>
                    <a:pt x="651433" y="63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812B6ED-BC93-4F46-9350-67DE77C95CFC}"/>
              </a:ext>
            </a:extLst>
          </p:cNvPr>
          <p:cNvSpPr txBox="1"/>
          <p:nvPr/>
        </p:nvSpPr>
        <p:spPr>
          <a:xfrm>
            <a:off x="5117961" y="2312851"/>
            <a:ext cx="480131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</a:t>
            </a:r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強風注意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Ｂ．横風注意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Ｃ．神風注意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Ｄ．浜風注意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F770984-B681-4AF8-8367-355746A6AEC5}"/>
              </a:ext>
            </a:extLst>
          </p:cNvPr>
          <p:cNvGrpSpPr/>
          <p:nvPr/>
        </p:nvGrpSpPr>
        <p:grpSpPr>
          <a:xfrm>
            <a:off x="815064" y="2411139"/>
            <a:ext cx="3521847" cy="3521847"/>
            <a:chOff x="8008740" y="938506"/>
            <a:chExt cx="1374189" cy="1374189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8AB4204-464D-496E-B7A2-56E8B0136E6D}"/>
                </a:ext>
              </a:extLst>
            </p:cNvPr>
            <p:cNvGrpSpPr/>
            <p:nvPr/>
          </p:nvGrpSpPr>
          <p:grpSpPr>
            <a:xfrm>
              <a:off x="8008740" y="938506"/>
              <a:ext cx="1374189" cy="1374189"/>
              <a:chOff x="-990943" y="938506"/>
              <a:chExt cx="1374189" cy="1374189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7321C3F-5660-49DF-821A-E9EE444D6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40B7EE9-0B4C-4E71-8DD5-93349A727372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645C519-A9C6-444A-B23F-7DDCF9EEFF06}"/>
                </a:ext>
              </a:extLst>
            </p:cNvPr>
            <p:cNvSpPr/>
            <p:nvPr/>
          </p:nvSpPr>
          <p:spPr>
            <a:xfrm>
              <a:off x="8374839" y="1286328"/>
              <a:ext cx="828692" cy="625094"/>
            </a:xfrm>
            <a:custGeom>
              <a:avLst/>
              <a:gdLst>
                <a:gd name="connsiteX0" fmla="*/ 2477790 w 2521269"/>
                <a:gd name="connsiteY0" fmla="*/ 853593 h 1901827"/>
                <a:gd name="connsiteX1" fmla="*/ 2358499 w 2521269"/>
                <a:gd name="connsiteY1" fmla="*/ 1033524 h 1901827"/>
                <a:gd name="connsiteX2" fmla="*/ 2335534 w 2521269"/>
                <a:gd name="connsiteY2" fmla="*/ 1248183 h 1901827"/>
                <a:gd name="connsiteX3" fmla="*/ 2454827 w 2521269"/>
                <a:gd name="connsiteY3" fmla="*/ 1068252 h 1901827"/>
                <a:gd name="connsiteX4" fmla="*/ 2477790 w 2521269"/>
                <a:gd name="connsiteY4" fmla="*/ 853593 h 1901827"/>
                <a:gd name="connsiteX5" fmla="*/ 2252828 w 2521269"/>
                <a:gd name="connsiteY5" fmla="*/ 741686 h 1901827"/>
                <a:gd name="connsiteX6" fmla="*/ 2085520 w 2521269"/>
                <a:gd name="connsiteY6" fmla="*/ 935261 h 1901827"/>
                <a:gd name="connsiteX7" fmla="*/ 2110924 w 2521269"/>
                <a:gd name="connsiteY7" fmla="*/ 1203576 h 1901827"/>
                <a:gd name="connsiteX8" fmla="*/ 2227150 w 2521269"/>
                <a:gd name="connsiteY8" fmla="*/ 1224790 h 1901827"/>
                <a:gd name="connsiteX9" fmla="*/ 2281842 w 2521269"/>
                <a:gd name="connsiteY9" fmla="*/ 1230611 h 1901827"/>
                <a:gd name="connsiteX10" fmla="*/ 2281016 w 2521269"/>
                <a:gd name="connsiteY10" fmla="*/ 1220637 h 1901827"/>
                <a:gd name="connsiteX11" fmla="*/ 2324503 w 2521269"/>
                <a:gd name="connsiteY11" fmla="*/ 1021418 h 1901827"/>
                <a:gd name="connsiteX12" fmla="*/ 2418141 w 2521269"/>
                <a:gd name="connsiteY12" fmla="*/ 840280 h 1901827"/>
                <a:gd name="connsiteX13" fmla="*/ 2425806 w 2521269"/>
                <a:gd name="connsiteY13" fmla="*/ 832447 h 1901827"/>
                <a:gd name="connsiteX14" fmla="*/ 2379522 w 2521269"/>
                <a:gd name="connsiteY14" fmla="*/ 802142 h 1901827"/>
                <a:gd name="connsiteX15" fmla="*/ 2276291 w 2521269"/>
                <a:gd name="connsiteY15" fmla="*/ 744880 h 1901827"/>
                <a:gd name="connsiteX16" fmla="*/ 2252828 w 2521269"/>
                <a:gd name="connsiteY16" fmla="*/ 741686 h 1901827"/>
                <a:gd name="connsiteX17" fmla="*/ 1722852 w 2521269"/>
                <a:gd name="connsiteY17" fmla="*/ 497587 h 1901827"/>
                <a:gd name="connsiteX18" fmla="*/ 1524078 w 2521269"/>
                <a:gd name="connsiteY18" fmla="*/ 731364 h 1901827"/>
                <a:gd name="connsiteX19" fmla="*/ 1551507 w 2521269"/>
                <a:gd name="connsiteY19" fmla="*/ 1053024 h 1901827"/>
                <a:gd name="connsiteX20" fmla="*/ 1688154 w 2521269"/>
                <a:gd name="connsiteY20" fmla="*/ 1077400 h 1901827"/>
                <a:gd name="connsiteX21" fmla="*/ 1783510 w 2521269"/>
                <a:gd name="connsiteY21" fmla="*/ 1087000 h 1901827"/>
                <a:gd name="connsiteX22" fmla="*/ 1771385 w 2521269"/>
                <a:gd name="connsiteY22" fmla="*/ 1058693 h 1901827"/>
                <a:gd name="connsiteX23" fmla="*/ 1790625 w 2521269"/>
                <a:gd name="connsiteY23" fmla="*/ 827458 h 1901827"/>
                <a:gd name="connsiteX24" fmla="*/ 1923361 w 2521269"/>
                <a:gd name="connsiteY24" fmla="*/ 637143 h 1901827"/>
                <a:gd name="connsiteX25" fmla="*/ 1952110 w 2521269"/>
                <a:gd name="connsiteY25" fmla="*/ 622390 h 1901827"/>
                <a:gd name="connsiteX26" fmla="*/ 1871461 w 2521269"/>
                <a:gd name="connsiteY26" fmla="*/ 568943 h 1901827"/>
                <a:gd name="connsiteX27" fmla="*/ 1750448 w 2521269"/>
                <a:gd name="connsiteY27" fmla="*/ 501202 h 1901827"/>
                <a:gd name="connsiteX28" fmla="*/ 1722852 w 2521269"/>
                <a:gd name="connsiteY28" fmla="*/ 497587 h 1901827"/>
                <a:gd name="connsiteX29" fmla="*/ 1218875 w 2521269"/>
                <a:gd name="connsiteY29" fmla="*/ 288131 h 1901827"/>
                <a:gd name="connsiteX30" fmla="*/ 1010325 w 2521269"/>
                <a:gd name="connsiteY30" fmla="*/ 546147 h 1901827"/>
                <a:gd name="connsiteX31" fmla="*/ 1029861 w 2521269"/>
                <a:gd name="connsiteY31" fmla="*/ 893302 h 1901827"/>
                <a:gd name="connsiteX32" fmla="*/ 1168395 w 2521269"/>
                <a:gd name="connsiteY32" fmla="*/ 916097 h 1901827"/>
                <a:gd name="connsiteX33" fmla="*/ 1221389 w 2521269"/>
                <a:gd name="connsiteY33" fmla="*/ 920414 h 1901827"/>
                <a:gd name="connsiteX34" fmla="*/ 1220136 w 2521269"/>
                <a:gd name="connsiteY34" fmla="*/ 918620 h 1901827"/>
                <a:gd name="connsiteX35" fmla="*/ 1238292 w 2521269"/>
                <a:gd name="connsiteY35" fmla="*/ 628333 h 1901827"/>
                <a:gd name="connsiteX36" fmla="*/ 1409544 w 2521269"/>
                <a:gd name="connsiteY36" fmla="*/ 393240 h 1901827"/>
                <a:gd name="connsiteX37" fmla="*/ 1413080 w 2521269"/>
                <a:gd name="connsiteY37" fmla="*/ 392265 h 1901827"/>
                <a:gd name="connsiteX38" fmla="*/ 1368365 w 2521269"/>
                <a:gd name="connsiteY38" fmla="*/ 361420 h 1901827"/>
                <a:gd name="connsiteX39" fmla="*/ 1246886 w 2521269"/>
                <a:gd name="connsiteY39" fmla="*/ 291320 h 1901827"/>
                <a:gd name="connsiteX40" fmla="*/ 1218875 w 2521269"/>
                <a:gd name="connsiteY40" fmla="*/ 288131 h 1901827"/>
                <a:gd name="connsiteX41" fmla="*/ 545892 w 2521269"/>
                <a:gd name="connsiteY41" fmla="*/ 85662 h 1901827"/>
                <a:gd name="connsiteX42" fmla="*/ 155206 w 2521269"/>
                <a:gd name="connsiteY42" fmla="*/ 236015 h 1901827"/>
                <a:gd name="connsiteX43" fmla="*/ 358239 w 2521269"/>
                <a:gd name="connsiteY43" fmla="*/ 597799 h 1901827"/>
                <a:gd name="connsiteX44" fmla="*/ 359184 w 2521269"/>
                <a:gd name="connsiteY44" fmla="*/ 554735 h 1901827"/>
                <a:gd name="connsiteX45" fmla="*/ 409756 w 2521269"/>
                <a:gd name="connsiteY45" fmla="*/ 330971 h 1901827"/>
                <a:gd name="connsiteX46" fmla="*/ 513601 w 2521269"/>
                <a:gd name="connsiteY46" fmla="*/ 126411 h 1901827"/>
                <a:gd name="connsiteX47" fmla="*/ 672145 w 2521269"/>
                <a:gd name="connsiteY47" fmla="*/ 45621 h 1901827"/>
                <a:gd name="connsiteX48" fmla="*/ 447982 w 2521269"/>
                <a:gd name="connsiteY48" fmla="*/ 344752 h 1901827"/>
                <a:gd name="connsiteX49" fmla="*/ 453172 w 2521269"/>
                <a:gd name="connsiteY49" fmla="*/ 734446 h 1901827"/>
                <a:gd name="connsiteX50" fmla="*/ 593811 w 2521269"/>
                <a:gd name="connsiteY50" fmla="*/ 754191 h 1901827"/>
                <a:gd name="connsiteX51" fmla="*/ 647973 w 2521269"/>
                <a:gd name="connsiteY51" fmla="*/ 756801 h 1901827"/>
                <a:gd name="connsiteX52" fmla="*/ 642651 w 2521269"/>
                <a:gd name="connsiteY52" fmla="*/ 748457 h 1901827"/>
                <a:gd name="connsiteX53" fmla="*/ 670320 w 2521269"/>
                <a:gd name="connsiteY53" fmla="*/ 424908 h 1901827"/>
                <a:gd name="connsiteX54" fmla="*/ 855472 w 2521269"/>
                <a:gd name="connsiteY54" fmla="*/ 158134 h 1901827"/>
                <a:gd name="connsiteX55" fmla="*/ 866396 w 2521269"/>
                <a:gd name="connsiteY55" fmla="*/ 154623 h 1901827"/>
                <a:gd name="connsiteX56" fmla="*/ 821833 w 2521269"/>
                <a:gd name="connsiteY56" fmla="*/ 121703 h 1901827"/>
                <a:gd name="connsiteX57" fmla="*/ 700641 w 2521269"/>
                <a:gd name="connsiteY57" fmla="*/ 48015 h 1901827"/>
                <a:gd name="connsiteX58" fmla="*/ 672145 w 2521269"/>
                <a:gd name="connsiteY58" fmla="*/ 45621 h 1901827"/>
                <a:gd name="connsiteX59" fmla="*/ 669573 w 2521269"/>
                <a:gd name="connsiteY59" fmla="*/ 606 h 1901827"/>
                <a:gd name="connsiteX60" fmla="*/ 703809 w 2521269"/>
                <a:gd name="connsiteY60" fmla="*/ 4156 h 1901827"/>
                <a:gd name="connsiteX61" fmla="*/ 851311 w 2521269"/>
                <a:gd name="connsiteY61" fmla="*/ 90810 h 1901827"/>
                <a:gd name="connsiteX62" fmla="*/ 905723 w 2521269"/>
                <a:gd name="connsiteY62" fmla="*/ 129235 h 1901827"/>
                <a:gd name="connsiteX63" fmla="*/ 929516 w 2521269"/>
                <a:gd name="connsiteY63" fmla="*/ 122588 h 1901827"/>
                <a:gd name="connsiteX64" fmla="*/ 963566 w 2521269"/>
                <a:gd name="connsiteY64" fmla="*/ 126658 h 1901827"/>
                <a:gd name="connsiteX65" fmla="*/ 1111780 w 2521269"/>
                <a:gd name="connsiteY65" fmla="*/ 211336 h 1901827"/>
                <a:gd name="connsiteX66" fmla="*/ 1173683 w 2521269"/>
                <a:gd name="connsiteY66" fmla="*/ 253479 h 1901827"/>
                <a:gd name="connsiteX67" fmla="*/ 1180463 w 2521269"/>
                <a:gd name="connsiteY67" fmla="*/ 249259 h 1901827"/>
                <a:gd name="connsiteX68" fmla="*/ 1247799 w 2521269"/>
                <a:gd name="connsiteY68" fmla="*/ 242869 h 1901827"/>
                <a:gd name="connsiteX69" fmla="*/ 1388130 w 2521269"/>
                <a:gd name="connsiteY69" fmla="*/ 323641 h 1901827"/>
                <a:gd name="connsiteX70" fmla="*/ 1439795 w 2521269"/>
                <a:gd name="connsiteY70" fmla="*/ 359162 h 1901827"/>
                <a:gd name="connsiteX71" fmla="*/ 1469754 w 2521269"/>
                <a:gd name="connsiteY71" fmla="*/ 351007 h 1901827"/>
                <a:gd name="connsiteX72" fmla="*/ 1501315 w 2521269"/>
                <a:gd name="connsiteY72" fmla="*/ 354876 h 1901827"/>
                <a:gd name="connsiteX73" fmla="*/ 1638973 w 2521269"/>
                <a:gd name="connsiteY73" fmla="*/ 433091 h 1901827"/>
                <a:gd name="connsiteX74" fmla="*/ 1690516 w 2521269"/>
                <a:gd name="connsiteY74" fmla="*/ 467929 h 1901827"/>
                <a:gd name="connsiteX75" fmla="*/ 1718559 w 2521269"/>
                <a:gd name="connsiteY75" fmla="*/ 460897 h 1901827"/>
                <a:gd name="connsiteX76" fmla="*/ 1749577 w 2521269"/>
                <a:gd name="connsiteY76" fmla="*/ 464990 h 1901827"/>
                <a:gd name="connsiteX77" fmla="*/ 1950081 w 2521269"/>
                <a:gd name="connsiteY77" fmla="*/ 582815 h 1901827"/>
                <a:gd name="connsiteX78" fmla="*/ 1976230 w 2521269"/>
                <a:gd name="connsiteY78" fmla="*/ 601117 h 1901827"/>
                <a:gd name="connsiteX79" fmla="*/ 1978145 w 2521269"/>
                <a:gd name="connsiteY79" fmla="*/ 600141 h 1901827"/>
                <a:gd name="connsiteX80" fmla="*/ 2042537 w 2521269"/>
                <a:gd name="connsiteY80" fmla="*/ 598088 h 1901827"/>
                <a:gd name="connsiteX81" fmla="*/ 2181382 w 2521269"/>
                <a:gd name="connsiteY81" fmla="*/ 673011 h 1901827"/>
                <a:gd name="connsiteX82" fmla="*/ 2242382 w 2521269"/>
                <a:gd name="connsiteY82" fmla="*/ 711522 h 1901827"/>
                <a:gd name="connsiteX83" fmla="*/ 2242716 w 2521269"/>
                <a:gd name="connsiteY83" fmla="*/ 711348 h 1901827"/>
                <a:gd name="connsiteX84" fmla="*/ 2303108 w 2521269"/>
                <a:gd name="connsiteY84" fmla="*/ 709204 h 1901827"/>
                <a:gd name="connsiteX85" fmla="*/ 2433070 w 2521269"/>
                <a:gd name="connsiteY85" fmla="*/ 779597 h 1901827"/>
                <a:gd name="connsiteX86" fmla="*/ 2488391 w 2521269"/>
                <a:gd name="connsiteY86" fmla="*/ 814695 h 1901827"/>
                <a:gd name="connsiteX87" fmla="*/ 2491929 w 2521269"/>
                <a:gd name="connsiteY87" fmla="*/ 814375 h 1901827"/>
                <a:gd name="connsiteX88" fmla="*/ 2483442 w 2521269"/>
                <a:gd name="connsiteY88" fmla="*/ 1077538 h 1901827"/>
                <a:gd name="connsiteX89" fmla="*/ 2483248 w 2521269"/>
                <a:gd name="connsiteY89" fmla="*/ 1077984 h 1901827"/>
                <a:gd name="connsiteX90" fmla="*/ 2483114 w 2521269"/>
                <a:gd name="connsiteY90" fmla="*/ 1078450 h 1901827"/>
                <a:gd name="connsiteX91" fmla="*/ 2321724 w 2521269"/>
                <a:gd name="connsiteY91" fmla="*/ 1286489 h 1901827"/>
                <a:gd name="connsiteX92" fmla="*/ 2318047 w 2521269"/>
                <a:gd name="connsiteY92" fmla="*/ 1283710 h 1901827"/>
                <a:gd name="connsiteX93" fmla="*/ 2254126 w 2521269"/>
                <a:gd name="connsiteY93" fmla="*/ 1275953 h 1901827"/>
                <a:gd name="connsiteX94" fmla="*/ 2108902 w 2521269"/>
                <a:gd name="connsiteY94" fmla="*/ 1247892 h 1901827"/>
                <a:gd name="connsiteX95" fmla="*/ 2063772 w 2521269"/>
                <a:gd name="connsiteY95" fmla="*/ 1207705 h 1901827"/>
                <a:gd name="connsiteX96" fmla="*/ 2063103 w 2521269"/>
                <a:gd name="connsiteY96" fmla="*/ 1206130 h 1901827"/>
                <a:gd name="connsiteX97" fmla="*/ 1992339 w 2521269"/>
                <a:gd name="connsiteY97" fmla="*/ 1197379 h 1901827"/>
                <a:gd name="connsiteX98" fmla="*/ 1837372 w 2521269"/>
                <a:gd name="connsiteY98" fmla="*/ 1167177 h 1901827"/>
                <a:gd name="connsiteX99" fmla="*/ 1789102 w 2521269"/>
                <a:gd name="connsiteY99" fmla="*/ 1124508 h 1901827"/>
                <a:gd name="connsiteX100" fmla="*/ 1787592 w 2521269"/>
                <a:gd name="connsiteY100" fmla="*/ 1121005 h 1901827"/>
                <a:gd name="connsiteX101" fmla="*/ 1756885 w 2521269"/>
                <a:gd name="connsiteY101" fmla="*/ 1118702 h 1901827"/>
                <a:gd name="connsiteX102" fmla="*/ 1526875 w 2521269"/>
                <a:gd name="connsiteY102" fmla="*/ 1082719 h 1901827"/>
                <a:gd name="connsiteX103" fmla="*/ 1500382 w 2521269"/>
                <a:gd name="connsiteY103" fmla="*/ 1066077 h 1901827"/>
                <a:gd name="connsiteX104" fmla="*/ 1482290 w 2521269"/>
                <a:gd name="connsiteY104" fmla="*/ 1041424 h 1901827"/>
                <a:gd name="connsiteX105" fmla="*/ 1421654 w 2521269"/>
                <a:gd name="connsiteY105" fmla="*/ 1035890 h 1901827"/>
                <a:gd name="connsiteX106" fmla="*/ 1265462 w 2521269"/>
                <a:gd name="connsiteY106" fmla="*/ 1009086 h 1901827"/>
                <a:gd name="connsiteX107" fmla="*/ 1238692 w 2521269"/>
                <a:gd name="connsiteY107" fmla="*/ 991925 h 1901827"/>
                <a:gd name="connsiteX108" fmla="*/ 1219850 w 2521269"/>
                <a:gd name="connsiteY108" fmla="*/ 965135 h 1901827"/>
                <a:gd name="connsiteX109" fmla="*/ 1158693 w 2521269"/>
                <a:gd name="connsiteY109" fmla="*/ 960054 h 1901827"/>
                <a:gd name="connsiteX110" fmla="*/ 998794 w 2521269"/>
                <a:gd name="connsiteY110" fmla="*/ 933558 h 1901827"/>
                <a:gd name="connsiteX111" fmla="*/ 951026 w 2521269"/>
                <a:gd name="connsiteY111" fmla="*/ 885671 h 1901827"/>
                <a:gd name="connsiteX112" fmla="*/ 948012 w 2521269"/>
                <a:gd name="connsiteY112" fmla="*/ 876631 h 1901827"/>
                <a:gd name="connsiteX113" fmla="*/ 874264 w 2521269"/>
                <a:gd name="connsiteY113" fmla="*/ 870157 h 1901827"/>
                <a:gd name="connsiteX114" fmla="*/ 705793 w 2521269"/>
                <a:gd name="connsiteY114" fmla="*/ 841667 h 1901827"/>
                <a:gd name="connsiteX115" fmla="*/ 676980 w 2521269"/>
                <a:gd name="connsiteY115" fmla="*/ 823072 h 1901827"/>
                <a:gd name="connsiteX116" fmla="*/ 661845 w 2521269"/>
                <a:gd name="connsiteY116" fmla="*/ 801247 h 1901827"/>
                <a:gd name="connsiteX117" fmla="*/ 596830 w 2521269"/>
                <a:gd name="connsiteY117" fmla="*/ 796689 h 1901827"/>
                <a:gd name="connsiteX118" fmla="*/ 427624 w 2521269"/>
                <a:gd name="connsiteY118" fmla="*/ 770238 h 1901827"/>
                <a:gd name="connsiteX119" fmla="*/ 377770 w 2521269"/>
                <a:gd name="connsiteY119" fmla="*/ 718251 h 1901827"/>
                <a:gd name="connsiteX120" fmla="*/ 371525 w 2521269"/>
                <a:gd name="connsiteY120" fmla="*/ 697890 h 1901827"/>
                <a:gd name="connsiteX121" fmla="*/ 130175 w 2521269"/>
                <a:gd name="connsiteY121" fmla="*/ 267830 h 1901827"/>
                <a:gd name="connsiteX122" fmla="*/ 130175 w 2521269"/>
                <a:gd name="connsiteY122" fmla="*/ 1901827 h 1901827"/>
                <a:gd name="connsiteX123" fmla="*/ 0 w 2521269"/>
                <a:gd name="connsiteY123" fmla="*/ 1901827 h 1901827"/>
                <a:gd name="connsiteX124" fmla="*/ 0 w 2521269"/>
                <a:gd name="connsiteY124" fmla="*/ 206377 h 1901827"/>
                <a:gd name="connsiteX125" fmla="*/ 128091 w 2521269"/>
                <a:gd name="connsiteY125" fmla="*/ 206377 h 1901827"/>
                <a:gd name="connsiteX126" fmla="*/ 651999 w 2521269"/>
                <a:gd name="connsiteY126" fmla="*/ 4755 h 1901827"/>
                <a:gd name="connsiteX127" fmla="*/ 651433 w 2521269"/>
                <a:gd name="connsiteY127" fmla="*/ 6324 h 1901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2521269" h="1901827">
                  <a:moveTo>
                    <a:pt x="2477790" y="853593"/>
                  </a:moveTo>
                  <a:cubicBezTo>
                    <a:pt x="2451190" y="844003"/>
                    <a:pt x="2397782" y="924561"/>
                    <a:pt x="2358499" y="1033524"/>
                  </a:cubicBezTo>
                  <a:cubicBezTo>
                    <a:pt x="2319215" y="1142488"/>
                    <a:pt x="2308934" y="1238593"/>
                    <a:pt x="2335534" y="1248183"/>
                  </a:cubicBezTo>
                  <a:cubicBezTo>
                    <a:pt x="2362135" y="1257773"/>
                    <a:pt x="2415544" y="1177216"/>
                    <a:pt x="2454827" y="1068252"/>
                  </a:cubicBezTo>
                  <a:cubicBezTo>
                    <a:pt x="2494110" y="959289"/>
                    <a:pt x="2504391" y="863183"/>
                    <a:pt x="2477790" y="853593"/>
                  </a:cubicBezTo>
                  <a:close/>
                  <a:moveTo>
                    <a:pt x="2252828" y="741686"/>
                  </a:moveTo>
                  <a:cubicBezTo>
                    <a:pt x="2195864" y="745315"/>
                    <a:pt x="2125477" y="824428"/>
                    <a:pt x="2085520" y="935261"/>
                  </a:cubicBezTo>
                  <a:cubicBezTo>
                    <a:pt x="2039855" y="1061926"/>
                    <a:pt x="2051229" y="1182055"/>
                    <a:pt x="2110924" y="1203576"/>
                  </a:cubicBezTo>
                  <a:cubicBezTo>
                    <a:pt x="2125846" y="1208956"/>
                    <a:pt x="2169440" y="1217291"/>
                    <a:pt x="2227150" y="1224790"/>
                  </a:cubicBezTo>
                  <a:lnTo>
                    <a:pt x="2281842" y="1230611"/>
                  </a:lnTo>
                  <a:lnTo>
                    <a:pt x="2281016" y="1220637"/>
                  </a:lnTo>
                  <a:cubicBezTo>
                    <a:pt x="2280746" y="1173967"/>
                    <a:pt x="2295962" y="1100584"/>
                    <a:pt x="2324503" y="1021418"/>
                  </a:cubicBezTo>
                  <a:cubicBezTo>
                    <a:pt x="2353043" y="942252"/>
                    <a:pt x="2388154" y="876041"/>
                    <a:pt x="2418141" y="840280"/>
                  </a:cubicBezTo>
                  <a:lnTo>
                    <a:pt x="2425806" y="832447"/>
                  </a:lnTo>
                  <a:lnTo>
                    <a:pt x="2379522" y="802142"/>
                  </a:lnTo>
                  <a:cubicBezTo>
                    <a:pt x="2330180" y="771431"/>
                    <a:pt x="2291214" y="750260"/>
                    <a:pt x="2276291" y="744880"/>
                  </a:cubicBezTo>
                  <a:cubicBezTo>
                    <a:pt x="2268829" y="742190"/>
                    <a:pt x="2260965" y="741168"/>
                    <a:pt x="2252828" y="741686"/>
                  </a:cubicBezTo>
                  <a:close/>
                  <a:moveTo>
                    <a:pt x="1722852" y="497587"/>
                  </a:moveTo>
                  <a:cubicBezTo>
                    <a:pt x="1655751" y="502467"/>
                    <a:pt x="1572147" y="598030"/>
                    <a:pt x="1524078" y="731364"/>
                  </a:cubicBezTo>
                  <a:cubicBezTo>
                    <a:pt x="1469142" y="883745"/>
                    <a:pt x="1481422" y="1027757"/>
                    <a:pt x="1551507" y="1053024"/>
                  </a:cubicBezTo>
                  <a:cubicBezTo>
                    <a:pt x="1569027" y="1059340"/>
                    <a:pt x="1620278" y="1068939"/>
                    <a:pt x="1688154" y="1077400"/>
                  </a:cubicBezTo>
                  <a:lnTo>
                    <a:pt x="1783510" y="1087000"/>
                  </a:lnTo>
                  <a:lnTo>
                    <a:pt x="1771385" y="1058693"/>
                  </a:lnTo>
                  <a:cubicBezTo>
                    <a:pt x="1753614" y="1000670"/>
                    <a:pt x="1758993" y="915199"/>
                    <a:pt x="1790625" y="827458"/>
                  </a:cubicBezTo>
                  <a:cubicBezTo>
                    <a:pt x="1822256" y="739719"/>
                    <a:pt x="1872654" y="670477"/>
                    <a:pt x="1923361" y="637143"/>
                  </a:cubicBezTo>
                  <a:lnTo>
                    <a:pt x="1952110" y="622390"/>
                  </a:lnTo>
                  <a:lnTo>
                    <a:pt x="1871461" y="568943"/>
                  </a:lnTo>
                  <a:cubicBezTo>
                    <a:pt x="1813652" y="532557"/>
                    <a:pt x="1767968" y="507518"/>
                    <a:pt x="1750448" y="501202"/>
                  </a:cubicBezTo>
                  <a:cubicBezTo>
                    <a:pt x="1741688" y="498043"/>
                    <a:pt x="1732438" y="496890"/>
                    <a:pt x="1722852" y="497587"/>
                  </a:cubicBezTo>
                  <a:close/>
                  <a:moveTo>
                    <a:pt x="1218875" y="288131"/>
                  </a:moveTo>
                  <a:cubicBezTo>
                    <a:pt x="1150406" y="295161"/>
                    <a:pt x="1062763" y="400693"/>
                    <a:pt x="1010325" y="546147"/>
                  </a:cubicBezTo>
                  <a:cubicBezTo>
                    <a:pt x="950395" y="712381"/>
                    <a:pt x="959142" y="867806"/>
                    <a:pt x="1029861" y="893302"/>
                  </a:cubicBezTo>
                  <a:cubicBezTo>
                    <a:pt x="1047540" y="899676"/>
                    <a:pt x="1099486" y="908718"/>
                    <a:pt x="1168395" y="916097"/>
                  </a:cubicBezTo>
                  <a:lnTo>
                    <a:pt x="1221389" y="920414"/>
                  </a:lnTo>
                  <a:lnTo>
                    <a:pt x="1220136" y="918620"/>
                  </a:lnTo>
                  <a:cubicBezTo>
                    <a:pt x="1190755" y="859123"/>
                    <a:pt x="1195719" y="746423"/>
                    <a:pt x="1238292" y="628333"/>
                  </a:cubicBezTo>
                  <a:cubicBezTo>
                    <a:pt x="1280866" y="510243"/>
                    <a:pt x="1348957" y="420302"/>
                    <a:pt x="1409544" y="393240"/>
                  </a:cubicBezTo>
                  <a:lnTo>
                    <a:pt x="1413080" y="392265"/>
                  </a:lnTo>
                  <a:lnTo>
                    <a:pt x="1368365" y="361420"/>
                  </a:lnTo>
                  <a:cubicBezTo>
                    <a:pt x="1310439" y="323578"/>
                    <a:pt x="1264565" y="297693"/>
                    <a:pt x="1246886" y="291320"/>
                  </a:cubicBezTo>
                  <a:cubicBezTo>
                    <a:pt x="1238046" y="288133"/>
                    <a:pt x="1228656" y="287127"/>
                    <a:pt x="1218875" y="288131"/>
                  </a:cubicBezTo>
                  <a:close/>
                  <a:moveTo>
                    <a:pt x="545892" y="85662"/>
                  </a:moveTo>
                  <a:lnTo>
                    <a:pt x="155206" y="236015"/>
                  </a:lnTo>
                  <a:lnTo>
                    <a:pt x="358239" y="597799"/>
                  </a:lnTo>
                  <a:lnTo>
                    <a:pt x="359184" y="554735"/>
                  </a:lnTo>
                  <a:cubicBezTo>
                    <a:pt x="364407" y="487539"/>
                    <a:pt x="381157" y="410301"/>
                    <a:pt x="409756" y="330971"/>
                  </a:cubicBezTo>
                  <a:cubicBezTo>
                    <a:pt x="438356" y="251640"/>
                    <a:pt x="474745" y="181482"/>
                    <a:pt x="513601" y="126411"/>
                  </a:cubicBezTo>
                  <a:close/>
                  <a:moveTo>
                    <a:pt x="672145" y="45621"/>
                  </a:moveTo>
                  <a:cubicBezTo>
                    <a:pt x="601859" y="56445"/>
                    <a:pt x="507777" y="178893"/>
                    <a:pt x="447982" y="344752"/>
                  </a:cubicBezTo>
                  <a:cubicBezTo>
                    <a:pt x="379645" y="534305"/>
                    <a:pt x="381969" y="708776"/>
                    <a:pt x="453172" y="734446"/>
                  </a:cubicBezTo>
                  <a:cubicBezTo>
                    <a:pt x="470973" y="740864"/>
                    <a:pt x="523687" y="748824"/>
                    <a:pt x="593811" y="754191"/>
                  </a:cubicBezTo>
                  <a:lnTo>
                    <a:pt x="647973" y="756801"/>
                  </a:lnTo>
                  <a:lnTo>
                    <a:pt x="642651" y="748457"/>
                  </a:lnTo>
                  <a:cubicBezTo>
                    <a:pt x="613910" y="683145"/>
                    <a:pt x="622484" y="557596"/>
                    <a:pt x="670320" y="424908"/>
                  </a:cubicBezTo>
                  <a:cubicBezTo>
                    <a:pt x="718156" y="292221"/>
                    <a:pt x="791668" y="190081"/>
                    <a:pt x="855472" y="158134"/>
                  </a:cubicBezTo>
                  <a:lnTo>
                    <a:pt x="866396" y="154623"/>
                  </a:lnTo>
                  <a:lnTo>
                    <a:pt x="821833" y="121703"/>
                  </a:lnTo>
                  <a:cubicBezTo>
                    <a:pt x="764232" y="81600"/>
                    <a:pt x="718442" y="54432"/>
                    <a:pt x="700641" y="48015"/>
                  </a:cubicBezTo>
                  <a:cubicBezTo>
                    <a:pt x="691741" y="44806"/>
                    <a:pt x="682186" y="44075"/>
                    <a:pt x="672145" y="45621"/>
                  </a:cubicBezTo>
                  <a:close/>
                  <a:moveTo>
                    <a:pt x="669573" y="606"/>
                  </a:moveTo>
                  <a:cubicBezTo>
                    <a:pt x="681565" y="-836"/>
                    <a:pt x="693042" y="274"/>
                    <a:pt x="703809" y="4156"/>
                  </a:cubicBezTo>
                  <a:cubicBezTo>
                    <a:pt x="725342" y="11919"/>
                    <a:pt x="781052" y="43900"/>
                    <a:pt x="851311" y="90810"/>
                  </a:cubicBezTo>
                  <a:lnTo>
                    <a:pt x="905723" y="129235"/>
                  </a:lnTo>
                  <a:lnTo>
                    <a:pt x="929516" y="122588"/>
                  </a:lnTo>
                  <a:cubicBezTo>
                    <a:pt x="941385" y="121487"/>
                    <a:pt x="952799" y="122776"/>
                    <a:pt x="963566" y="126658"/>
                  </a:cubicBezTo>
                  <a:cubicBezTo>
                    <a:pt x="985099" y="134421"/>
                    <a:pt x="1041062" y="165699"/>
                    <a:pt x="1111780" y="211336"/>
                  </a:cubicBezTo>
                  <a:lnTo>
                    <a:pt x="1173683" y="253479"/>
                  </a:lnTo>
                  <a:lnTo>
                    <a:pt x="1180463" y="249259"/>
                  </a:lnTo>
                  <a:cubicBezTo>
                    <a:pt x="1204453" y="238160"/>
                    <a:pt x="1227383" y="235509"/>
                    <a:pt x="1247799" y="242869"/>
                  </a:cubicBezTo>
                  <a:cubicBezTo>
                    <a:pt x="1268213" y="250228"/>
                    <a:pt x="1321203" y="280057"/>
                    <a:pt x="1388130" y="323641"/>
                  </a:cubicBezTo>
                  <a:lnTo>
                    <a:pt x="1439795" y="359162"/>
                  </a:lnTo>
                  <a:lnTo>
                    <a:pt x="1469754" y="351007"/>
                  </a:lnTo>
                  <a:cubicBezTo>
                    <a:pt x="1480745" y="350045"/>
                    <a:pt x="1491324" y="351274"/>
                    <a:pt x="1501315" y="354876"/>
                  </a:cubicBezTo>
                  <a:cubicBezTo>
                    <a:pt x="1521296" y="362079"/>
                    <a:pt x="1573270" y="390976"/>
                    <a:pt x="1638973" y="433091"/>
                  </a:cubicBezTo>
                  <a:lnTo>
                    <a:pt x="1690516" y="467929"/>
                  </a:lnTo>
                  <a:lnTo>
                    <a:pt x="1718559" y="460897"/>
                  </a:lnTo>
                  <a:cubicBezTo>
                    <a:pt x="1729331" y="460132"/>
                    <a:pt x="1739726" y="461439"/>
                    <a:pt x="1749577" y="464990"/>
                  </a:cubicBezTo>
                  <a:cubicBezTo>
                    <a:pt x="1775433" y="474311"/>
                    <a:pt x="1855855" y="519830"/>
                    <a:pt x="1950081" y="582815"/>
                  </a:cubicBezTo>
                  <a:lnTo>
                    <a:pt x="1976230" y="601117"/>
                  </a:lnTo>
                  <a:lnTo>
                    <a:pt x="1978145" y="600141"/>
                  </a:lnTo>
                  <a:cubicBezTo>
                    <a:pt x="2000650" y="591984"/>
                    <a:pt x="2022555" y="590884"/>
                    <a:pt x="2042537" y="598088"/>
                  </a:cubicBezTo>
                  <a:cubicBezTo>
                    <a:pt x="2062518" y="605291"/>
                    <a:pt x="2114914" y="633017"/>
                    <a:pt x="2181382" y="673011"/>
                  </a:cubicBezTo>
                  <a:lnTo>
                    <a:pt x="2242382" y="711522"/>
                  </a:lnTo>
                  <a:lnTo>
                    <a:pt x="2242716" y="711348"/>
                  </a:lnTo>
                  <a:cubicBezTo>
                    <a:pt x="2263847" y="703565"/>
                    <a:pt x="2284392" y="702456"/>
                    <a:pt x="2303108" y="709204"/>
                  </a:cubicBezTo>
                  <a:cubicBezTo>
                    <a:pt x="2321822" y="715950"/>
                    <a:pt x="2370867" y="741997"/>
                    <a:pt x="2433070" y="779597"/>
                  </a:cubicBezTo>
                  <a:lnTo>
                    <a:pt x="2488391" y="814695"/>
                  </a:lnTo>
                  <a:lnTo>
                    <a:pt x="2491929" y="814375"/>
                  </a:lnTo>
                  <a:cubicBezTo>
                    <a:pt x="2534153" y="829598"/>
                    <a:pt x="2530352" y="947420"/>
                    <a:pt x="2483442" y="1077538"/>
                  </a:cubicBezTo>
                  <a:lnTo>
                    <a:pt x="2483248" y="1077984"/>
                  </a:lnTo>
                  <a:lnTo>
                    <a:pt x="2483114" y="1078450"/>
                  </a:lnTo>
                  <a:cubicBezTo>
                    <a:pt x="2436204" y="1208569"/>
                    <a:pt x="2363948" y="1301711"/>
                    <a:pt x="2321724" y="1286489"/>
                  </a:cubicBezTo>
                  <a:lnTo>
                    <a:pt x="2318047" y="1283710"/>
                  </a:lnTo>
                  <a:lnTo>
                    <a:pt x="2254126" y="1275953"/>
                  </a:lnTo>
                  <a:cubicBezTo>
                    <a:pt x="2182095" y="1265612"/>
                    <a:pt x="2127616" y="1254639"/>
                    <a:pt x="2108902" y="1247892"/>
                  </a:cubicBezTo>
                  <a:cubicBezTo>
                    <a:pt x="2090186" y="1241145"/>
                    <a:pt x="2075075" y="1227182"/>
                    <a:pt x="2063772" y="1207705"/>
                  </a:cubicBezTo>
                  <a:lnTo>
                    <a:pt x="2063103" y="1206130"/>
                  </a:lnTo>
                  <a:lnTo>
                    <a:pt x="1992339" y="1197379"/>
                  </a:lnTo>
                  <a:cubicBezTo>
                    <a:pt x="1915489" y="1186183"/>
                    <a:pt x="1857352" y="1174381"/>
                    <a:pt x="1837372" y="1167177"/>
                  </a:cubicBezTo>
                  <a:cubicBezTo>
                    <a:pt x="1817390" y="1159973"/>
                    <a:pt x="1801225" y="1145149"/>
                    <a:pt x="1789102" y="1124508"/>
                  </a:cubicBezTo>
                  <a:lnTo>
                    <a:pt x="1787592" y="1121005"/>
                  </a:lnTo>
                  <a:lnTo>
                    <a:pt x="1756885" y="1118702"/>
                  </a:lnTo>
                  <a:cubicBezTo>
                    <a:pt x="1643889" y="1107783"/>
                    <a:pt x="1552731" y="1092041"/>
                    <a:pt x="1526875" y="1082719"/>
                  </a:cubicBezTo>
                  <a:cubicBezTo>
                    <a:pt x="1517025" y="1079168"/>
                    <a:pt x="1508188" y="1073540"/>
                    <a:pt x="1500382" y="1066077"/>
                  </a:cubicBezTo>
                  <a:lnTo>
                    <a:pt x="1482290" y="1041424"/>
                  </a:lnTo>
                  <a:lnTo>
                    <a:pt x="1421654" y="1035890"/>
                  </a:lnTo>
                  <a:cubicBezTo>
                    <a:pt x="1344017" y="1026879"/>
                    <a:pt x="1285443" y="1016289"/>
                    <a:pt x="1265462" y="1009086"/>
                  </a:cubicBezTo>
                  <a:cubicBezTo>
                    <a:pt x="1255471" y="1005484"/>
                    <a:pt x="1246542" y="999679"/>
                    <a:pt x="1238692" y="991925"/>
                  </a:cubicBezTo>
                  <a:lnTo>
                    <a:pt x="1219850" y="965135"/>
                  </a:lnTo>
                  <a:lnTo>
                    <a:pt x="1158693" y="960054"/>
                  </a:lnTo>
                  <a:cubicBezTo>
                    <a:pt x="1079166" y="951420"/>
                    <a:pt x="1019208" y="940918"/>
                    <a:pt x="998794" y="933558"/>
                  </a:cubicBezTo>
                  <a:cubicBezTo>
                    <a:pt x="978378" y="926198"/>
                    <a:pt x="962415" y="909523"/>
                    <a:pt x="951026" y="885671"/>
                  </a:cubicBezTo>
                  <a:lnTo>
                    <a:pt x="948012" y="876631"/>
                  </a:lnTo>
                  <a:lnTo>
                    <a:pt x="874264" y="870157"/>
                  </a:lnTo>
                  <a:cubicBezTo>
                    <a:pt x="790501" y="860702"/>
                    <a:pt x="727327" y="849430"/>
                    <a:pt x="705793" y="841667"/>
                  </a:cubicBezTo>
                  <a:cubicBezTo>
                    <a:pt x="695027" y="837786"/>
                    <a:pt x="685416" y="831494"/>
                    <a:pt x="676980" y="823072"/>
                  </a:cubicBezTo>
                  <a:lnTo>
                    <a:pt x="661845" y="801247"/>
                  </a:lnTo>
                  <a:lnTo>
                    <a:pt x="596830" y="796689"/>
                  </a:lnTo>
                  <a:cubicBezTo>
                    <a:pt x="512595" y="788545"/>
                    <a:pt x="449158" y="778001"/>
                    <a:pt x="427624" y="770238"/>
                  </a:cubicBezTo>
                  <a:cubicBezTo>
                    <a:pt x="406091" y="762475"/>
                    <a:pt x="389440" y="744361"/>
                    <a:pt x="377770" y="718251"/>
                  </a:cubicBezTo>
                  <a:lnTo>
                    <a:pt x="371525" y="697890"/>
                  </a:lnTo>
                  <a:lnTo>
                    <a:pt x="130175" y="267830"/>
                  </a:lnTo>
                  <a:lnTo>
                    <a:pt x="130175" y="1901827"/>
                  </a:lnTo>
                  <a:lnTo>
                    <a:pt x="0" y="1901827"/>
                  </a:lnTo>
                  <a:lnTo>
                    <a:pt x="0" y="206377"/>
                  </a:lnTo>
                  <a:lnTo>
                    <a:pt x="128091" y="206377"/>
                  </a:lnTo>
                  <a:lnTo>
                    <a:pt x="651999" y="4755"/>
                  </a:lnTo>
                  <a:lnTo>
                    <a:pt x="651433" y="632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C1D783F-6403-45C8-A5E5-BA2EE605D80E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87CA9A3-46D9-4430-A3DF-9B98110A51D5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AF0C9CA-827D-4BA7-8967-1BABC9B423D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5FB481C7-A9CC-4612-A419-CD35377FB4A9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CEFCB02-8DDC-44BF-AB5B-BC034C52A377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548D49FC-9F01-4382-A8ED-4093F2B65AA1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66CE9A62-3240-4F76-9003-C6BCFAB002D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0BA60214-3AF8-469A-9980-F8D3A05B9D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C0C25EC8-1D71-41E1-B0BC-59B65185D7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FB37FFB7-24B1-46E6-93A1-AC3ED8FA03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869F76B1-D473-414E-B3CA-DA6A8A4C39C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AAF717C0-486C-4A1B-AB92-7A5C92FF41B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9034BD8F-3243-4098-BC61-2A71FC8EECCC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3EDFE385-39E5-412B-BEC9-C512EA8CC2A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56C29320-AEED-4F7C-BD5A-AF699934BAA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6EB55BDF-E22C-469F-BD45-5688D11ACD75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E44EE61F-E557-4A1C-BFEA-94A38044EFF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5A5C478F-98C9-41C2-A4AC-E68BA4E39C24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ECD8348-09F9-4272-836F-13C5800907C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88A744BA-FC3F-488C-90AC-036AE5092D6B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AA0F6B8A-60D2-4D3D-AEAF-3AD7A4B1A29E}"/>
              </a:ext>
            </a:extLst>
          </p:cNvPr>
          <p:cNvSpPr/>
          <p:nvPr/>
        </p:nvSpPr>
        <p:spPr bwMode="auto">
          <a:xfrm>
            <a:off x="4925390" y="2188729"/>
            <a:ext cx="6582399" cy="97024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3FB815DC-0674-436A-AE41-951DEDC55825}"/>
              </a:ext>
            </a:extLst>
          </p:cNvPr>
          <p:cNvSpPr/>
          <p:nvPr/>
        </p:nvSpPr>
        <p:spPr bwMode="auto">
          <a:xfrm>
            <a:off x="4936310" y="4027053"/>
            <a:ext cx="6582399" cy="1934213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円: 塗りつぶしなし 54">
            <a:extLst>
              <a:ext uri="{FF2B5EF4-FFF2-40B4-BE49-F238E27FC236}">
                <a16:creationId xmlns:a16="http://schemas.microsoft.com/office/drawing/2014/main" id="{068256D4-5D41-4D0F-94E6-32495FF5F93C}"/>
              </a:ext>
            </a:extLst>
          </p:cNvPr>
          <p:cNvSpPr/>
          <p:nvPr/>
        </p:nvSpPr>
        <p:spPr bwMode="auto">
          <a:xfrm>
            <a:off x="4923740" y="2810251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50636347-C104-4B80-A4B8-C3AB54B510D5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B8B2E69-0DB1-4E9D-8FB2-6DF938699DD7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10B3B4E-6402-480E-BC69-8B64414C547B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６</a:t>
            </a:r>
          </a:p>
        </p:txBody>
      </p:sp>
    </p:spTree>
    <p:extLst>
      <p:ext uri="{BB962C8B-B14F-4D97-AF65-F5344CB8AC3E}">
        <p14:creationId xmlns:p14="http://schemas.microsoft.com/office/powerpoint/2010/main" val="127647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C97281-E87E-4859-AB47-1E77772081E3}"/>
              </a:ext>
            </a:extLst>
          </p:cNvPr>
          <p:cNvSpPr txBox="1"/>
          <p:nvPr/>
        </p:nvSpPr>
        <p:spPr>
          <a:xfrm>
            <a:off x="1958494" y="104145"/>
            <a:ext cx="100335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Ａと同じ意味の標識は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lang="ja-JP" altLang="en-US" sz="4800" dirty="0">
                <a:latin typeface="+mj-ea"/>
                <a:ea typeface="+mj-ea"/>
              </a:rPr>
              <a:t>ＢとＣのどっち？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ED1592C1-89AD-4E97-A164-7C115A230928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85622C-8772-44C1-AD93-A04A9FC57BF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43474D5-B821-4DCD-8837-8F9D10F3113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７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1C0F3FA-7BF6-4107-B0CD-C28D9CF0D6D3}"/>
              </a:ext>
            </a:extLst>
          </p:cNvPr>
          <p:cNvGrpSpPr/>
          <p:nvPr/>
        </p:nvGrpSpPr>
        <p:grpSpPr>
          <a:xfrm>
            <a:off x="8590390" y="2963115"/>
            <a:ext cx="2631638" cy="2631638"/>
            <a:chOff x="8011974" y="931159"/>
            <a:chExt cx="1374189" cy="137418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D2B9DC36-385A-443A-99C1-D3E588859588}"/>
                </a:ext>
              </a:extLst>
            </p:cNvPr>
            <p:cNvGrpSpPr/>
            <p:nvPr/>
          </p:nvGrpSpPr>
          <p:grpSpPr>
            <a:xfrm>
              <a:off x="8011974" y="931159"/>
              <a:ext cx="1374189" cy="1374189"/>
              <a:chOff x="-990943" y="938506"/>
              <a:chExt cx="1374189" cy="1374189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8D8BD86-3564-4834-8066-04082DA91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C9D054F-F249-4A89-A9D1-17BC1974BE07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9" name="Group 1259">
              <a:extLst>
                <a:ext uri="{FF2B5EF4-FFF2-40B4-BE49-F238E27FC236}">
                  <a16:creationId xmlns:a16="http://schemas.microsoft.com/office/drawing/2014/main" id="{31858338-3177-47F3-A10E-38FF0011A9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0756" y="1446213"/>
              <a:ext cx="936625" cy="336550"/>
              <a:chOff x="3483" y="1026"/>
              <a:chExt cx="1134" cy="408"/>
            </a:xfrm>
          </p:grpSpPr>
          <p:sp>
            <p:nvSpPr>
              <p:cNvPr id="70" name="AutoShape 1254">
                <a:extLst>
                  <a:ext uri="{FF2B5EF4-FFF2-40B4-BE49-F238E27FC236}">
                    <a16:creationId xmlns:a16="http://schemas.microsoft.com/office/drawing/2014/main" id="{63332AF4-32CB-4C74-88A3-1940B2B33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026"/>
                <a:ext cx="1134" cy="40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Oval 1255">
                <a:extLst>
                  <a:ext uri="{FF2B5EF4-FFF2-40B4-BE49-F238E27FC236}">
                    <a16:creationId xmlns:a16="http://schemas.microsoft.com/office/drawing/2014/main" id="{AA63BD97-889A-4B98-82CB-A1EBB0976E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071"/>
                <a:ext cx="318" cy="31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Oval 1257">
                <a:extLst>
                  <a:ext uri="{FF2B5EF4-FFF2-40B4-BE49-F238E27FC236}">
                    <a16:creationId xmlns:a16="http://schemas.microsoft.com/office/drawing/2014/main" id="{712F7C7A-E885-4B17-999B-CD62940F7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71"/>
                <a:ext cx="318" cy="31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Oval 1258">
                <a:extLst>
                  <a:ext uri="{FF2B5EF4-FFF2-40B4-BE49-F238E27FC236}">
                    <a16:creationId xmlns:a16="http://schemas.microsoft.com/office/drawing/2014/main" id="{A02DF309-C8FE-4553-A136-FADA782B1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8A343F84-0C69-4DE7-A213-CC2A0B8AC68F}"/>
              </a:ext>
            </a:extLst>
          </p:cNvPr>
          <p:cNvSpPr txBox="1"/>
          <p:nvPr/>
        </p:nvSpPr>
        <p:spPr>
          <a:xfrm>
            <a:off x="6552592" y="2162693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DCE79DA-FE1A-49C9-83D2-97D3CEBF91A7}"/>
              </a:ext>
            </a:extLst>
          </p:cNvPr>
          <p:cNvSpPr txBox="1"/>
          <p:nvPr/>
        </p:nvSpPr>
        <p:spPr>
          <a:xfrm flipH="1">
            <a:off x="9588755" y="2144266"/>
            <a:ext cx="702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1F43411-C29F-4374-85D9-65C3EB0718E8}"/>
              </a:ext>
            </a:extLst>
          </p:cNvPr>
          <p:cNvSpPr txBox="1"/>
          <p:nvPr/>
        </p:nvSpPr>
        <p:spPr>
          <a:xfrm>
            <a:off x="2002347" y="2162693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B3AA6A5-3376-42B4-9031-84B0E714E251}"/>
              </a:ext>
            </a:extLst>
          </p:cNvPr>
          <p:cNvGrpSpPr/>
          <p:nvPr/>
        </p:nvGrpSpPr>
        <p:grpSpPr>
          <a:xfrm>
            <a:off x="5713827" y="3012994"/>
            <a:ext cx="2631638" cy="2631634"/>
            <a:chOff x="6146500" y="4821531"/>
            <a:chExt cx="1374189" cy="1374189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50C3841-AB4B-495C-A742-4C8A6D623367}"/>
                </a:ext>
              </a:extLst>
            </p:cNvPr>
            <p:cNvGrpSpPr/>
            <p:nvPr/>
          </p:nvGrpSpPr>
          <p:grpSpPr>
            <a:xfrm>
              <a:off x="6146500" y="4821531"/>
              <a:ext cx="1374189" cy="1374189"/>
              <a:chOff x="-990943" y="938506"/>
              <a:chExt cx="1374189" cy="1374189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3902B67-9918-4AEB-8EB6-2AD729568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332892F-8F8B-4B9E-BF25-E828DAE24EF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6AC50D4-8B66-4D46-940B-6A7A6DCEF433}"/>
                </a:ext>
              </a:extLst>
            </p:cNvPr>
            <p:cNvSpPr/>
            <p:nvPr/>
          </p:nvSpPr>
          <p:spPr>
            <a:xfrm>
              <a:off x="6496924" y="5169643"/>
              <a:ext cx="652302" cy="625876"/>
            </a:xfrm>
            <a:custGeom>
              <a:avLst/>
              <a:gdLst>
                <a:gd name="connsiteX0" fmla="*/ 2087840 w 2786932"/>
                <a:gd name="connsiteY0" fmla="*/ 1243348 h 2674025"/>
                <a:gd name="connsiteX1" fmla="*/ 2047158 w 2786932"/>
                <a:gd name="connsiteY1" fmla="*/ 1284030 h 2674025"/>
                <a:gd name="connsiteX2" fmla="*/ 2047158 w 2786932"/>
                <a:gd name="connsiteY2" fmla="*/ 1446752 h 2674025"/>
                <a:gd name="connsiteX3" fmla="*/ 2087840 w 2786932"/>
                <a:gd name="connsiteY3" fmla="*/ 1487434 h 2674025"/>
                <a:gd name="connsiteX4" fmla="*/ 2173436 w 2786932"/>
                <a:gd name="connsiteY4" fmla="*/ 1487434 h 2674025"/>
                <a:gd name="connsiteX5" fmla="*/ 2173436 w 2786932"/>
                <a:gd name="connsiteY5" fmla="*/ 1966737 h 2674025"/>
                <a:gd name="connsiteX6" fmla="*/ 2202132 w 2786932"/>
                <a:gd name="connsiteY6" fmla="*/ 1995433 h 2674025"/>
                <a:gd name="connsiteX7" fmla="*/ 2316912 w 2786932"/>
                <a:gd name="connsiteY7" fmla="*/ 1995433 h 2674025"/>
                <a:gd name="connsiteX8" fmla="*/ 2345608 w 2786932"/>
                <a:gd name="connsiteY8" fmla="*/ 1966737 h 2674025"/>
                <a:gd name="connsiteX9" fmla="*/ 2345608 w 2786932"/>
                <a:gd name="connsiteY9" fmla="*/ 1487434 h 2674025"/>
                <a:gd name="connsiteX10" fmla="*/ 2431204 w 2786932"/>
                <a:gd name="connsiteY10" fmla="*/ 1487434 h 2674025"/>
                <a:gd name="connsiteX11" fmla="*/ 2471886 w 2786932"/>
                <a:gd name="connsiteY11" fmla="*/ 1446752 h 2674025"/>
                <a:gd name="connsiteX12" fmla="*/ 2471886 w 2786932"/>
                <a:gd name="connsiteY12" fmla="*/ 1284030 h 2674025"/>
                <a:gd name="connsiteX13" fmla="*/ 2431204 w 2786932"/>
                <a:gd name="connsiteY13" fmla="*/ 1243348 h 2674025"/>
                <a:gd name="connsiteX14" fmla="*/ 1367350 w 2786932"/>
                <a:gd name="connsiteY14" fmla="*/ 52 h 2674025"/>
                <a:gd name="connsiteX15" fmla="*/ 1520811 w 2786932"/>
                <a:gd name="connsiteY15" fmla="*/ 56292 h 2674025"/>
                <a:gd name="connsiteX16" fmla="*/ 1535318 w 2786932"/>
                <a:gd name="connsiteY16" fmla="*/ 76774 h 2674025"/>
                <a:gd name="connsiteX17" fmla="*/ 1539945 w 2786932"/>
                <a:gd name="connsiteY17" fmla="*/ 72968 h 2674025"/>
                <a:gd name="connsiteX18" fmla="*/ 1678679 w 2786932"/>
                <a:gd name="connsiteY18" fmla="*/ 29208 h 2674025"/>
                <a:gd name="connsiteX19" fmla="*/ 1854729 w 2786932"/>
                <a:gd name="connsiteY19" fmla="*/ 99534 h 2674025"/>
                <a:gd name="connsiteX20" fmla="*/ 1919617 w 2786932"/>
                <a:gd name="connsiteY20" fmla="*/ 323568 h 2674025"/>
                <a:gd name="connsiteX21" fmla="*/ 1915632 w 2786932"/>
                <a:gd name="connsiteY21" fmla="*/ 336325 h 2674025"/>
                <a:gd name="connsiteX22" fmla="*/ 1921667 w 2786932"/>
                <a:gd name="connsiteY22" fmla="*/ 347177 h 2674025"/>
                <a:gd name="connsiteX23" fmla="*/ 1832952 w 2786932"/>
                <a:gd name="connsiteY23" fmla="*/ 592698 h 2674025"/>
                <a:gd name="connsiteX24" fmla="*/ 1667104 w 2786932"/>
                <a:gd name="connsiteY24" fmla="*/ 683347 h 2674025"/>
                <a:gd name="connsiteX25" fmla="*/ 1635673 w 2786932"/>
                <a:gd name="connsiteY25" fmla="*/ 685752 h 2674025"/>
                <a:gd name="connsiteX26" fmla="*/ 1629428 w 2786932"/>
                <a:gd name="connsiteY26" fmla="*/ 694621 h 2674025"/>
                <a:gd name="connsiteX27" fmla="*/ 1351760 w 2786932"/>
                <a:gd name="connsiteY27" fmla="*/ 715548 h 2674025"/>
                <a:gd name="connsiteX28" fmla="*/ 1335909 w 2786932"/>
                <a:gd name="connsiteY28" fmla="*/ 689968 h 2674025"/>
                <a:gd name="connsiteX29" fmla="*/ 1321453 w 2786932"/>
                <a:gd name="connsiteY29" fmla="*/ 710497 h 2674025"/>
                <a:gd name="connsiteX30" fmla="*/ 1105485 w 2786932"/>
                <a:gd name="connsiteY30" fmla="*/ 769659 h 2674025"/>
                <a:gd name="connsiteX31" fmla="*/ 1080540 w 2786932"/>
                <a:gd name="connsiteY31" fmla="*/ 757948 h 2674025"/>
                <a:gd name="connsiteX32" fmla="*/ 1035703 w 2786932"/>
                <a:gd name="connsiteY32" fmla="*/ 821622 h 2674025"/>
                <a:gd name="connsiteX33" fmla="*/ 819735 w 2786932"/>
                <a:gd name="connsiteY33" fmla="*/ 880784 h 2674025"/>
                <a:gd name="connsiteX34" fmla="*/ 789487 w 2786932"/>
                <a:gd name="connsiteY34" fmla="*/ 866583 h 2674025"/>
                <a:gd name="connsiteX35" fmla="*/ 773389 w 2786932"/>
                <a:gd name="connsiteY35" fmla="*/ 912191 h 2674025"/>
                <a:gd name="connsiteX36" fmla="*/ 703335 w 2786932"/>
                <a:gd name="connsiteY36" fmla="*/ 1009084 h 2674025"/>
                <a:gd name="connsiteX37" fmla="*/ 574751 w 2786932"/>
                <a:gd name="connsiteY37" fmla="*/ 1091638 h 2674025"/>
                <a:gd name="connsiteX38" fmla="*/ 547599 w 2786932"/>
                <a:gd name="connsiteY38" fmla="*/ 1094983 h 2674025"/>
                <a:gd name="connsiteX39" fmla="*/ 535060 w 2786932"/>
                <a:gd name="connsiteY39" fmla="*/ 1130319 h 2674025"/>
                <a:gd name="connsiteX40" fmla="*/ 528921 w 2786932"/>
                <a:gd name="connsiteY40" fmla="*/ 1138184 h 2674025"/>
                <a:gd name="connsiteX41" fmla="*/ 605708 w 2786932"/>
                <a:gd name="connsiteY41" fmla="*/ 1138184 h 2674025"/>
                <a:gd name="connsiteX42" fmla="*/ 605708 w 2786932"/>
                <a:gd name="connsiteY42" fmla="*/ 1433459 h 2674025"/>
                <a:gd name="connsiteX43" fmla="*/ 899540 w 2786932"/>
                <a:gd name="connsiteY43" fmla="*/ 1433459 h 2674025"/>
                <a:gd name="connsiteX44" fmla="*/ 899540 w 2786932"/>
                <a:gd name="connsiteY44" fmla="*/ 1387066 h 2674025"/>
                <a:gd name="connsiteX45" fmla="*/ 1021163 w 2786932"/>
                <a:gd name="connsiteY45" fmla="*/ 1265443 h 2674025"/>
                <a:gd name="connsiteX46" fmla="*/ 1122549 w 2786932"/>
                <a:gd name="connsiteY46" fmla="*/ 1265443 h 2674025"/>
                <a:gd name="connsiteX47" fmla="*/ 1244172 w 2786932"/>
                <a:gd name="connsiteY47" fmla="*/ 1387066 h 2674025"/>
                <a:gd name="connsiteX48" fmla="*/ 1244172 w 2786932"/>
                <a:gd name="connsiteY48" fmla="*/ 1433459 h 2674025"/>
                <a:gd name="connsiteX49" fmla="*/ 1465987 w 2786932"/>
                <a:gd name="connsiteY49" fmla="*/ 1433459 h 2674025"/>
                <a:gd name="connsiteX50" fmla="*/ 1465987 w 2786932"/>
                <a:gd name="connsiteY50" fmla="*/ 1383941 h 2674025"/>
                <a:gd name="connsiteX51" fmla="*/ 1498890 w 2786932"/>
                <a:gd name="connsiteY51" fmla="*/ 1351038 h 2674025"/>
                <a:gd name="connsiteX52" fmla="*/ 1522273 w 2786932"/>
                <a:gd name="connsiteY52" fmla="*/ 1351038 h 2674025"/>
                <a:gd name="connsiteX53" fmla="*/ 1555176 w 2786932"/>
                <a:gd name="connsiteY53" fmla="*/ 1383941 h 2674025"/>
                <a:gd name="connsiteX54" fmla="*/ 1555176 w 2786932"/>
                <a:gd name="connsiteY54" fmla="*/ 1433459 h 2674025"/>
                <a:gd name="connsiteX55" fmla="*/ 1780457 w 2786932"/>
                <a:gd name="connsiteY55" fmla="*/ 1433459 h 2674025"/>
                <a:gd name="connsiteX56" fmla="*/ 1780457 w 2786932"/>
                <a:gd name="connsiteY56" fmla="*/ 1233497 h 2674025"/>
                <a:gd name="connsiteX57" fmla="*/ 1732525 w 2786932"/>
                <a:gd name="connsiteY57" fmla="*/ 1192732 h 2674025"/>
                <a:gd name="connsiteX58" fmla="*/ 1732525 w 2786932"/>
                <a:gd name="connsiteY58" fmla="*/ 1126741 h 2674025"/>
                <a:gd name="connsiteX59" fmla="*/ 2644056 w 2786932"/>
                <a:gd name="connsiteY59" fmla="*/ 1126741 h 2674025"/>
                <a:gd name="connsiteX60" fmla="*/ 2644056 w 2786932"/>
                <a:gd name="connsiteY60" fmla="*/ 1192732 h 2674025"/>
                <a:gd name="connsiteX61" fmla="*/ 2572520 w 2786932"/>
                <a:gd name="connsiteY61" fmla="*/ 1253571 h 2674025"/>
                <a:gd name="connsiteX62" fmla="*/ 2572520 w 2786932"/>
                <a:gd name="connsiteY62" fmla="*/ 1509659 h 2674025"/>
                <a:gd name="connsiteX63" fmla="*/ 2786932 w 2786932"/>
                <a:gd name="connsiteY63" fmla="*/ 1509659 h 2674025"/>
                <a:gd name="connsiteX64" fmla="*/ 2786932 w 2786932"/>
                <a:gd name="connsiteY64" fmla="*/ 1620784 h 2674025"/>
                <a:gd name="connsiteX65" fmla="*/ 2685332 w 2786932"/>
                <a:gd name="connsiteY65" fmla="*/ 1862084 h 2674025"/>
                <a:gd name="connsiteX66" fmla="*/ 2685332 w 2786932"/>
                <a:gd name="connsiteY66" fmla="*/ 2236734 h 2674025"/>
                <a:gd name="connsiteX67" fmla="*/ 2726607 w 2786932"/>
                <a:gd name="connsiteY67" fmla="*/ 2236734 h 2674025"/>
                <a:gd name="connsiteX68" fmla="*/ 2726607 w 2786932"/>
                <a:gd name="connsiteY68" fmla="*/ 2363734 h 2674025"/>
                <a:gd name="connsiteX69" fmla="*/ 2303747 w 2786932"/>
                <a:gd name="connsiteY69" fmla="*/ 2363734 h 2674025"/>
                <a:gd name="connsiteX70" fmla="*/ 2308374 w 2786932"/>
                <a:gd name="connsiteY70" fmla="*/ 2409634 h 2674025"/>
                <a:gd name="connsiteX71" fmla="*/ 2043983 w 2786932"/>
                <a:gd name="connsiteY71" fmla="*/ 2674025 h 2674025"/>
                <a:gd name="connsiteX72" fmla="*/ 1779592 w 2786932"/>
                <a:gd name="connsiteY72" fmla="*/ 2409634 h 2674025"/>
                <a:gd name="connsiteX73" fmla="*/ 1784219 w 2786932"/>
                <a:gd name="connsiteY73" fmla="*/ 2363734 h 2674025"/>
                <a:gd name="connsiteX74" fmla="*/ 1525872 w 2786932"/>
                <a:gd name="connsiteY74" fmla="*/ 2363734 h 2674025"/>
                <a:gd name="connsiteX75" fmla="*/ 1530499 w 2786932"/>
                <a:gd name="connsiteY75" fmla="*/ 2409634 h 2674025"/>
                <a:gd name="connsiteX76" fmla="*/ 1266108 w 2786932"/>
                <a:gd name="connsiteY76" fmla="*/ 2674025 h 2674025"/>
                <a:gd name="connsiteX77" fmla="*/ 1001717 w 2786932"/>
                <a:gd name="connsiteY77" fmla="*/ 2409634 h 2674025"/>
                <a:gd name="connsiteX78" fmla="*/ 1006344 w 2786932"/>
                <a:gd name="connsiteY78" fmla="*/ 2363734 h 2674025"/>
                <a:gd name="connsiteX79" fmla="*/ 865472 w 2786932"/>
                <a:gd name="connsiteY79" fmla="*/ 2363734 h 2674025"/>
                <a:gd name="connsiteX80" fmla="*/ 870099 w 2786932"/>
                <a:gd name="connsiteY80" fmla="*/ 2409634 h 2674025"/>
                <a:gd name="connsiteX81" fmla="*/ 605708 w 2786932"/>
                <a:gd name="connsiteY81" fmla="*/ 2674025 h 2674025"/>
                <a:gd name="connsiteX82" fmla="*/ 341317 w 2786932"/>
                <a:gd name="connsiteY82" fmla="*/ 2409634 h 2674025"/>
                <a:gd name="connsiteX83" fmla="*/ 345944 w 2786932"/>
                <a:gd name="connsiteY83" fmla="*/ 2363734 h 2674025"/>
                <a:gd name="connsiteX84" fmla="*/ 27857 w 2786932"/>
                <a:gd name="connsiteY84" fmla="*/ 2363734 h 2674025"/>
                <a:gd name="connsiteX85" fmla="*/ 27857 w 2786932"/>
                <a:gd name="connsiteY85" fmla="*/ 2236734 h 2674025"/>
                <a:gd name="connsiteX86" fmla="*/ 164383 w 2786932"/>
                <a:gd name="connsiteY86" fmla="*/ 2236734 h 2674025"/>
                <a:gd name="connsiteX87" fmla="*/ 164383 w 2786932"/>
                <a:gd name="connsiteY87" fmla="*/ 2182759 h 2674025"/>
                <a:gd name="connsiteX88" fmla="*/ 123107 w 2786932"/>
                <a:gd name="connsiteY88" fmla="*/ 2182759 h 2674025"/>
                <a:gd name="connsiteX89" fmla="*/ 123107 w 2786932"/>
                <a:gd name="connsiteY89" fmla="*/ 2099070 h 2674025"/>
                <a:gd name="connsiteX90" fmla="*/ 105464 w 2786932"/>
                <a:gd name="connsiteY90" fmla="*/ 2089139 h 2674025"/>
                <a:gd name="connsiteX91" fmla="*/ 0 w 2786932"/>
                <a:gd name="connsiteY91" fmla="*/ 1800591 h 2674025"/>
                <a:gd name="connsiteX92" fmla="*/ 105464 w 2786932"/>
                <a:gd name="connsiteY92" fmla="*/ 1512044 h 2674025"/>
                <a:gd name="connsiteX93" fmla="*/ 123107 w 2786932"/>
                <a:gd name="connsiteY93" fmla="*/ 1502112 h 2674025"/>
                <a:gd name="connsiteX94" fmla="*/ 123107 w 2786932"/>
                <a:gd name="connsiteY94" fmla="*/ 1433459 h 2674025"/>
                <a:gd name="connsiteX95" fmla="*/ 345358 w 2786932"/>
                <a:gd name="connsiteY95" fmla="*/ 1433459 h 2674025"/>
                <a:gd name="connsiteX96" fmla="*/ 345358 w 2786932"/>
                <a:gd name="connsiteY96" fmla="*/ 1138184 h 2674025"/>
                <a:gd name="connsiteX97" fmla="*/ 384045 w 2786932"/>
                <a:gd name="connsiteY97" fmla="*/ 1138184 h 2674025"/>
                <a:gd name="connsiteX98" fmla="*/ 377906 w 2786932"/>
                <a:gd name="connsiteY98" fmla="*/ 1130319 h 2674025"/>
                <a:gd name="connsiteX99" fmla="*/ 345358 w 2786932"/>
                <a:gd name="connsiteY99" fmla="*/ 981022 h 2674025"/>
                <a:gd name="connsiteX100" fmla="*/ 434087 w 2786932"/>
                <a:gd name="connsiteY100" fmla="*/ 774173 h 2674025"/>
                <a:gd name="connsiteX101" fmla="*/ 435990 w 2786932"/>
                <a:gd name="connsiteY101" fmla="*/ 773809 h 2674025"/>
                <a:gd name="connsiteX102" fmla="*/ 428417 w 2786932"/>
                <a:gd name="connsiteY102" fmla="*/ 711225 h 2674025"/>
                <a:gd name="connsiteX103" fmla="*/ 496387 w 2786932"/>
                <a:gd name="connsiteY103" fmla="*/ 568057 h 2674025"/>
                <a:gd name="connsiteX104" fmla="*/ 639555 w 2786932"/>
                <a:gd name="connsiteY104" fmla="*/ 500087 h 2674025"/>
                <a:gd name="connsiteX105" fmla="*/ 650688 w 2786932"/>
                <a:gd name="connsiteY105" fmla="*/ 501434 h 2674025"/>
                <a:gd name="connsiteX106" fmla="*/ 643219 w 2786932"/>
                <a:gd name="connsiteY106" fmla="*/ 480544 h 2674025"/>
                <a:gd name="connsiteX107" fmla="*/ 799987 w 2786932"/>
                <a:gd name="connsiteY107" fmla="*/ 225845 h 2674025"/>
                <a:gd name="connsiteX108" fmla="*/ 945075 w 2786932"/>
                <a:gd name="connsiteY108" fmla="*/ 187377 h 2674025"/>
                <a:gd name="connsiteX109" fmla="*/ 1050784 w 2786932"/>
                <a:gd name="connsiteY109" fmla="*/ 208812 h 2674025"/>
                <a:gd name="connsiteX110" fmla="*/ 1067708 w 2786932"/>
                <a:gd name="connsiteY110" fmla="*/ 220368 h 2674025"/>
                <a:gd name="connsiteX111" fmla="*/ 1068713 w 2786932"/>
                <a:gd name="connsiteY111" fmla="*/ 214014 h 2674025"/>
                <a:gd name="connsiteX112" fmla="*/ 1222262 w 2786932"/>
                <a:gd name="connsiteY112" fmla="*/ 38520 h 2674025"/>
                <a:gd name="connsiteX113" fmla="*/ 1367350 w 2786932"/>
                <a:gd name="connsiteY113" fmla="*/ 52 h 26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786932" h="2674025">
                  <a:moveTo>
                    <a:pt x="2087840" y="1243348"/>
                  </a:moveTo>
                  <a:cubicBezTo>
                    <a:pt x="2065372" y="1243348"/>
                    <a:pt x="2047158" y="1261562"/>
                    <a:pt x="2047158" y="1284030"/>
                  </a:cubicBezTo>
                  <a:lnTo>
                    <a:pt x="2047158" y="1446752"/>
                  </a:lnTo>
                  <a:cubicBezTo>
                    <a:pt x="2047158" y="1469220"/>
                    <a:pt x="2065372" y="1487434"/>
                    <a:pt x="2087840" y="1487434"/>
                  </a:cubicBezTo>
                  <a:lnTo>
                    <a:pt x="2173436" y="1487434"/>
                  </a:lnTo>
                  <a:lnTo>
                    <a:pt x="2173436" y="1966737"/>
                  </a:lnTo>
                  <a:cubicBezTo>
                    <a:pt x="2173436" y="1982585"/>
                    <a:pt x="2186284" y="1995433"/>
                    <a:pt x="2202132" y="1995433"/>
                  </a:cubicBezTo>
                  <a:lnTo>
                    <a:pt x="2316912" y="1995433"/>
                  </a:lnTo>
                  <a:cubicBezTo>
                    <a:pt x="2332760" y="1995433"/>
                    <a:pt x="2345608" y="1982585"/>
                    <a:pt x="2345608" y="1966737"/>
                  </a:cubicBezTo>
                  <a:lnTo>
                    <a:pt x="2345608" y="1487434"/>
                  </a:lnTo>
                  <a:lnTo>
                    <a:pt x="2431204" y="1487434"/>
                  </a:lnTo>
                  <a:cubicBezTo>
                    <a:pt x="2453672" y="1487434"/>
                    <a:pt x="2471886" y="1469220"/>
                    <a:pt x="2471886" y="1446752"/>
                  </a:cubicBezTo>
                  <a:lnTo>
                    <a:pt x="2471886" y="1284030"/>
                  </a:lnTo>
                  <a:cubicBezTo>
                    <a:pt x="2471886" y="1261562"/>
                    <a:pt x="2453672" y="1243348"/>
                    <a:pt x="2431204" y="1243348"/>
                  </a:cubicBezTo>
                  <a:close/>
                  <a:moveTo>
                    <a:pt x="1367350" y="52"/>
                  </a:moveTo>
                  <a:cubicBezTo>
                    <a:pt x="1429565" y="-1151"/>
                    <a:pt x="1485310" y="18307"/>
                    <a:pt x="1520811" y="56292"/>
                  </a:cubicBezTo>
                  <a:lnTo>
                    <a:pt x="1535318" y="76774"/>
                  </a:lnTo>
                  <a:lnTo>
                    <a:pt x="1539945" y="72968"/>
                  </a:lnTo>
                  <a:cubicBezTo>
                    <a:pt x="1582154" y="44683"/>
                    <a:pt x="1630538" y="30059"/>
                    <a:pt x="1678679" y="29208"/>
                  </a:cubicBezTo>
                  <a:cubicBezTo>
                    <a:pt x="1742866" y="28074"/>
                    <a:pt x="1806621" y="51426"/>
                    <a:pt x="1854729" y="99534"/>
                  </a:cubicBezTo>
                  <a:cubicBezTo>
                    <a:pt x="1914864" y="159669"/>
                    <a:pt x="1936318" y="244252"/>
                    <a:pt x="1919617" y="323568"/>
                  </a:cubicBezTo>
                  <a:lnTo>
                    <a:pt x="1915632" y="336325"/>
                  </a:lnTo>
                  <a:lnTo>
                    <a:pt x="1921667" y="347177"/>
                  </a:lnTo>
                  <a:cubicBezTo>
                    <a:pt x="1940207" y="420785"/>
                    <a:pt x="1908078" y="517571"/>
                    <a:pt x="1832952" y="592698"/>
                  </a:cubicBezTo>
                  <a:cubicBezTo>
                    <a:pt x="1782868" y="642782"/>
                    <a:pt x="1723157" y="673756"/>
                    <a:pt x="1667104" y="683347"/>
                  </a:cubicBezTo>
                  <a:lnTo>
                    <a:pt x="1635673" y="685752"/>
                  </a:lnTo>
                  <a:lnTo>
                    <a:pt x="1629428" y="694621"/>
                  </a:lnTo>
                  <a:cubicBezTo>
                    <a:pt x="1546973" y="777076"/>
                    <a:pt x="1422657" y="786445"/>
                    <a:pt x="1351760" y="715548"/>
                  </a:cubicBezTo>
                  <a:lnTo>
                    <a:pt x="1335909" y="689968"/>
                  </a:lnTo>
                  <a:lnTo>
                    <a:pt x="1321453" y="710497"/>
                  </a:lnTo>
                  <a:cubicBezTo>
                    <a:pt x="1259612" y="772338"/>
                    <a:pt x="1174224" y="793068"/>
                    <a:pt x="1105485" y="769659"/>
                  </a:cubicBezTo>
                  <a:lnTo>
                    <a:pt x="1080540" y="757948"/>
                  </a:lnTo>
                  <a:lnTo>
                    <a:pt x="1035703" y="821622"/>
                  </a:lnTo>
                  <a:cubicBezTo>
                    <a:pt x="973862" y="883463"/>
                    <a:pt x="888474" y="904193"/>
                    <a:pt x="819735" y="880784"/>
                  </a:cubicBezTo>
                  <a:lnTo>
                    <a:pt x="789487" y="866583"/>
                  </a:lnTo>
                  <a:lnTo>
                    <a:pt x="773389" y="912191"/>
                  </a:lnTo>
                  <a:cubicBezTo>
                    <a:pt x="758033" y="944491"/>
                    <a:pt x="734255" y="978164"/>
                    <a:pt x="703335" y="1009084"/>
                  </a:cubicBezTo>
                  <a:cubicBezTo>
                    <a:pt x="662108" y="1050311"/>
                    <a:pt x="615988" y="1078840"/>
                    <a:pt x="574751" y="1091638"/>
                  </a:cubicBezTo>
                  <a:lnTo>
                    <a:pt x="547599" y="1094983"/>
                  </a:lnTo>
                  <a:lnTo>
                    <a:pt x="535060" y="1130319"/>
                  </a:lnTo>
                  <a:lnTo>
                    <a:pt x="528921" y="1138184"/>
                  </a:lnTo>
                  <a:lnTo>
                    <a:pt x="605708" y="1138184"/>
                  </a:lnTo>
                  <a:lnTo>
                    <a:pt x="605708" y="1433459"/>
                  </a:lnTo>
                  <a:lnTo>
                    <a:pt x="899540" y="1433459"/>
                  </a:lnTo>
                  <a:lnTo>
                    <a:pt x="899540" y="1387066"/>
                  </a:lnTo>
                  <a:cubicBezTo>
                    <a:pt x="899540" y="1319895"/>
                    <a:pt x="953992" y="1265443"/>
                    <a:pt x="1021163" y="1265443"/>
                  </a:cubicBezTo>
                  <a:lnTo>
                    <a:pt x="1122549" y="1265443"/>
                  </a:lnTo>
                  <a:cubicBezTo>
                    <a:pt x="1189720" y="1265443"/>
                    <a:pt x="1244172" y="1319895"/>
                    <a:pt x="1244172" y="1387066"/>
                  </a:cubicBezTo>
                  <a:lnTo>
                    <a:pt x="1244172" y="1433459"/>
                  </a:lnTo>
                  <a:lnTo>
                    <a:pt x="1465987" y="1433459"/>
                  </a:lnTo>
                  <a:lnTo>
                    <a:pt x="1465987" y="1383941"/>
                  </a:lnTo>
                  <a:cubicBezTo>
                    <a:pt x="1465987" y="1365769"/>
                    <a:pt x="1480718" y="1351038"/>
                    <a:pt x="1498890" y="1351038"/>
                  </a:cubicBezTo>
                  <a:lnTo>
                    <a:pt x="1522273" y="1351038"/>
                  </a:lnTo>
                  <a:cubicBezTo>
                    <a:pt x="1540445" y="1351038"/>
                    <a:pt x="1555176" y="1365769"/>
                    <a:pt x="1555176" y="1383941"/>
                  </a:cubicBezTo>
                  <a:lnTo>
                    <a:pt x="1555176" y="1433459"/>
                  </a:lnTo>
                  <a:lnTo>
                    <a:pt x="1780457" y="1433459"/>
                  </a:lnTo>
                  <a:lnTo>
                    <a:pt x="1780457" y="1233497"/>
                  </a:lnTo>
                  <a:lnTo>
                    <a:pt x="1732525" y="1192732"/>
                  </a:lnTo>
                  <a:lnTo>
                    <a:pt x="1732525" y="1126741"/>
                  </a:lnTo>
                  <a:lnTo>
                    <a:pt x="2644056" y="1126741"/>
                  </a:lnTo>
                  <a:lnTo>
                    <a:pt x="2644056" y="1192732"/>
                  </a:lnTo>
                  <a:lnTo>
                    <a:pt x="2572520" y="1253571"/>
                  </a:lnTo>
                  <a:lnTo>
                    <a:pt x="2572520" y="1509659"/>
                  </a:lnTo>
                  <a:lnTo>
                    <a:pt x="2786932" y="1509659"/>
                  </a:lnTo>
                  <a:lnTo>
                    <a:pt x="2786932" y="1620784"/>
                  </a:lnTo>
                  <a:lnTo>
                    <a:pt x="2685332" y="1862084"/>
                  </a:lnTo>
                  <a:lnTo>
                    <a:pt x="2685332" y="2236734"/>
                  </a:lnTo>
                  <a:lnTo>
                    <a:pt x="2726607" y="2236734"/>
                  </a:lnTo>
                  <a:lnTo>
                    <a:pt x="2726607" y="2363734"/>
                  </a:lnTo>
                  <a:lnTo>
                    <a:pt x="2303747" y="2363734"/>
                  </a:lnTo>
                  <a:lnTo>
                    <a:pt x="2308374" y="2409634"/>
                  </a:lnTo>
                  <a:cubicBezTo>
                    <a:pt x="2308374" y="2555653"/>
                    <a:pt x="2190002" y="2674025"/>
                    <a:pt x="2043983" y="2674025"/>
                  </a:cubicBezTo>
                  <a:cubicBezTo>
                    <a:pt x="1897964" y="2674025"/>
                    <a:pt x="1779592" y="2555653"/>
                    <a:pt x="1779592" y="2409634"/>
                  </a:cubicBezTo>
                  <a:lnTo>
                    <a:pt x="1784219" y="2363734"/>
                  </a:lnTo>
                  <a:lnTo>
                    <a:pt x="1525872" y="2363734"/>
                  </a:lnTo>
                  <a:lnTo>
                    <a:pt x="1530499" y="2409634"/>
                  </a:lnTo>
                  <a:cubicBezTo>
                    <a:pt x="1530499" y="2555653"/>
                    <a:pt x="1412127" y="2674025"/>
                    <a:pt x="1266108" y="2674025"/>
                  </a:cubicBezTo>
                  <a:cubicBezTo>
                    <a:pt x="1120089" y="2674025"/>
                    <a:pt x="1001717" y="2555653"/>
                    <a:pt x="1001717" y="2409634"/>
                  </a:cubicBezTo>
                  <a:lnTo>
                    <a:pt x="1006344" y="2363734"/>
                  </a:lnTo>
                  <a:lnTo>
                    <a:pt x="865472" y="2363734"/>
                  </a:lnTo>
                  <a:lnTo>
                    <a:pt x="870099" y="2409634"/>
                  </a:lnTo>
                  <a:cubicBezTo>
                    <a:pt x="870099" y="2555653"/>
                    <a:pt x="751727" y="2674025"/>
                    <a:pt x="605708" y="2674025"/>
                  </a:cubicBezTo>
                  <a:cubicBezTo>
                    <a:pt x="459689" y="2674025"/>
                    <a:pt x="341317" y="2555653"/>
                    <a:pt x="341317" y="2409634"/>
                  </a:cubicBezTo>
                  <a:lnTo>
                    <a:pt x="345944" y="2363734"/>
                  </a:lnTo>
                  <a:lnTo>
                    <a:pt x="27857" y="2363734"/>
                  </a:lnTo>
                  <a:lnTo>
                    <a:pt x="27857" y="2236734"/>
                  </a:lnTo>
                  <a:lnTo>
                    <a:pt x="164383" y="2236734"/>
                  </a:lnTo>
                  <a:lnTo>
                    <a:pt x="164383" y="2182759"/>
                  </a:lnTo>
                  <a:lnTo>
                    <a:pt x="123107" y="2182759"/>
                  </a:lnTo>
                  <a:lnTo>
                    <a:pt x="123107" y="2099070"/>
                  </a:lnTo>
                  <a:lnTo>
                    <a:pt x="105464" y="2089139"/>
                  </a:lnTo>
                  <a:cubicBezTo>
                    <a:pt x="43487" y="2041599"/>
                    <a:pt x="0" y="1930305"/>
                    <a:pt x="0" y="1800591"/>
                  </a:cubicBezTo>
                  <a:cubicBezTo>
                    <a:pt x="0" y="1670877"/>
                    <a:pt x="43487" y="1559583"/>
                    <a:pt x="105464" y="1512044"/>
                  </a:cubicBezTo>
                  <a:lnTo>
                    <a:pt x="123107" y="1502112"/>
                  </a:lnTo>
                  <a:lnTo>
                    <a:pt x="123107" y="1433459"/>
                  </a:lnTo>
                  <a:lnTo>
                    <a:pt x="345358" y="1433459"/>
                  </a:lnTo>
                  <a:lnTo>
                    <a:pt x="345358" y="1138184"/>
                  </a:lnTo>
                  <a:lnTo>
                    <a:pt x="384045" y="1138184"/>
                  </a:lnTo>
                  <a:lnTo>
                    <a:pt x="377906" y="1130319"/>
                  </a:lnTo>
                  <a:cubicBezTo>
                    <a:pt x="357796" y="1092110"/>
                    <a:pt x="345358" y="1039326"/>
                    <a:pt x="345358" y="981022"/>
                  </a:cubicBezTo>
                  <a:cubicBezTo>
                    <a:pt x="345358" y="878990"/>
                    <a:pt x="383449" y="793861"/>
                    <a:pt x="434087" y="774173"/>
                  </a:cubicBezTo>
                  <a:lnTo>
                    <a:pt x="435990" y="773809"/>
                  </a:lnTo>
                  <a:lnTo>
                    <a:pt x="428417" y="711225"/>
                  </a:lnTo>
                  <a:cubicBezTo>
                    <a:pt x="432204" y="660977"/>
                    <a:pt x="455160" y="609284"/>
                    <a:pt x="496387" y="568057"/>
                  </a:cubicBezTo>
                  <a:cubicBezTo>
                    <a:pt x="537614" y="526830"/>
                    <a:pt x="589307" y="503874"/>
                    <a:pt x="639555" y="500087"/>
                  </a:cubicBezTo>
                  <a:lnTo>
                    <a:pt x="650688" y="501434"/>
                  </a:lnTo>
                  <a:lnTo>
                    <a:pt x="643219" y="480544"/>
                  </a:lnTo>
                  <a:cubicBezTo>
                    <a:pt x="624430" y="391519"/>
                    <a:pt x="687690" y="284279"/>
                    <a:pt x="799987" y="225845"/>
                  </a:cubicBezTo>
                  <a:cubicBezTo>
                    <a:pt x="848114" y="200802"/>
                    <a:pt x="898414" y="188279"/>
                    <a:pt x="945075" y="187377"/>
                  </a:cubicBezTo>
                  <a:cubicBezTo>
                    <a:pt x="983959" y="186625"/>
                    <a:pt x="1020317" y="193944"/>
                    <a:pt x="1050784" y="208812"/>
                  </a:cubicBezTo>
                  <a:lnTo>
                    <a:pt x="1067708" y="220368"/>
                  </a:lnTo>
                  <a:lnTo>
                    <a:pt x="1068713" y="214014"/>
                  </a:lnTo>
                  <a:cubicBezTo>
                    <a:pt x="1086857" y="146898"/>
                    <a:pt x="1142050" y="80259"/>
                    <a:pt x="1222262" y="38520"/>
                  </a:cubicBezTo>
                  <a:cubicBezTo>
                    <a:pt x="1270389" y="13477"/>
                    <a:pt x="1320689" y="954"/>
                    <a:pt x="136735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4E66A509-7924-4584-82C8-63DD41CD9B28}"/>
              </a:ext>
            </a:extLst>
          </p:cNvPr>
          <p:cNvGrpSpPr/>
          <p:nvPr/>
        </p:nvGrpSpPr>
        <p:grpSpPr>
          <a:xfrm>
            <a:off x="1000830" y="2984836"/>
            <a:ext cx="2687954" cy="2687950"/>
            <a:chOff x="4265905" y="4821531"/>
            <a:chExt cx="1374189" cy="1374189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1422B9DC-B4D5-4F88-910A-6211A9E0DCFA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B261161-08FA-4F07-8475-FC965E7E9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806D75D1-EFE0-4BB4-8316-4EEBB7036FA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94729CFA-A3DE-4650-9E2F-718D67257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688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DE89CF7-65E6-4172-A49F-A5BDDA08EB7C}"/>
              </a:ext>
            </a:extLst>
          </p:cNvPr>
          <p:cNvSpPr txBox="1"/>
          <p:nvPr/>
        </p:nvSpPr>
        <p:spPr>
          <a:xfrm>
            <a:off x="1958494" y="104145"/>
            <a:ext cx="100335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Ａと同じ意味の標識は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lang="ja-JP" altLang="en-US" sz="4800" dirty="0">
                <a:latin typeface="+mj-ea"/>
                <a:ea typeface="+mj-ea"/>
              </a:rPr>
              <a:t>ＢとＣのどっち？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3596763-D69B-40AA-B640-98DBCEA22E8E}"/>
              </a:ext>
            </a:extLst>
          </p:cNvPr>
          <p:cNvSpPr txBox="1"/>
          <p:nvPr/>
        </p:nvSpPr>
        <p:spPr>
          <a:xfrm>
            <a:off x="1221363" y="583957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踏切あり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D031F6BB-C37E-4201-BB16-0097307D67FD}"/>
              </a:ext>
            </a:extLst>
          </p:cNvPr>
          <p:cNvGrpSpPr/>
          <p:nvPr/>
        </p:nvGrpSpPr>
        <p:grpSpPr>
          <a:xfrm>
            <a:off x="5713827" y="3012994"/>
            <a:ext cx="2631638" cy="2631634"/>
            <a:chOff x="6146500" y="4821531"/>
            <a:chExt cx="1374189" cy="137418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5EA1C71-59A1-4DCD-B1F8-58728BE421CE}"/>
                </a:ext>
              </a:extLst>
            </p:cNvPr>
            <p:cNvGrpSpPr/>
            <p:nvPr/>
          </p:nvGrpSpPr>
          <p:grpSpPr>
            <a:xfrm>
              <a:off x="6146500" y="4821531"/>
              <a:ext cx="1374189" cy="1374189"/>
              <a:chOff x="-990943" y="938506"/>
              <a:chExt cx="1374189" cy="1374189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D6F7734-C6DF-4541-A07F-6ABCE0CE0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5273399-BC43-431F-ACC9-DDBB22C3282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811EF95-90C9-451D-808F-D26699A3A8B2}"/>
                </a:ext>
              </a:extLst>
            </p:cNvPr>
            <p:cNvSpPr/>
            <p:nvPr/>
          </p:nvSpPr>
          <p:spPr>
            <a:xfrm>
              <a:off x="6496924" y="5169643"/>
              <a:ext cx="652302" cy="625876"/>
            </a:xfrm>
            <a:custGeom>
              <a:avLst/>
              <a:gdLst>
                <a:gd name="connsiteX0" fmla="*/ 2087840 w 2786932"/>
                <a:gd name="connsiteY0" fmla="*/ 1243348 h 2674025"/>
                <a:gd name="connsiteX1" fmla="*/ 2047158 w 2786932"/>
                <a:gd name="connsiteY1" fmla="*/ 1284030 h 2674025"/>
                <a:gd name="connsiteX2" fmla="*/ 2047158 w 2786932"/>
                <a:gd name="connsiteY2" fmla="*/ 1446752 h 2674025"/>
                <a:gd name="connsiteX3" fmla="*/ 2087840 w 2786932"/>
                <a:gd name="connsiteY3" fmla="*/ 1487434 h 2674025"/>
                <a:gd name="connsiteX4" fmla="*/ 2173436 w 2786932"/>
                <a:gd name="connsiteY4" fmla="*/ 1487434 h 2674025"/>
                <a:gd name="connsiteX5" fmla="*/ 2173436 w 2786932"/>
                <a:gd name="connsiteY5" fmla="*/ 1966737 h 2674025"/>
                <a:gd name="connsiteX6" fmla="*/ 2202132 w 2786932"/>
                <a:gd name="connsiteY6" fmla="*/ 1995433 h 2674025"/>
                <a:gd name="connsiteX7" fmla="*/ 2316912 w 2786932"/>
                <a:gd name="connsiteY7" fmla="*/ 1995433 h 2674025"/>
                <a:gd name="connsiteX8" fmla="*/ 2345608 w 2786932"/>
                <a:gd name="connsiteY8" fmla="*/ 1966737 h 2674025"/>
                <a:gd name="connsiteX9" fmla="*/ 2345608 w 2786932"/>
                <a:gd name="connsiteY9" fmla="*/ 1487434 h 2674025"/>
                <a:gd name="connsiteX10" fmla="*/ 2431204 w 2786932"/>
                <a:gd name="connsiteY10" fmla="*/ 1487434 h 2674025"/>
                <a:gd name="connsiteX11" fmla="*/ 2471886 w 2786932"/>
                <a:gd name="connsiteY11" fmla="*/ 1446752 h 2674025"/>
                <a:gd name="connsiteX12" fmla="*/ 2471886 w 2786932"/>
                <a:gd name="connsiteY12" fmla="*/ 1284030 h 2674025"/>
                <a:gd name="connsiteX13" fmla="*/ 2431204 w 2786932"/>
                <a:gd name="connsiteY13" fmla="*/ 1243348 h 2674025"/>
                <a:gd name="connsiteX14" fmla="*/ 1367350 w 2786932"/>
                <a:gd name="connsiteY14" fmla="*/ 52 h 2674025"/>
                <a:gd name="connsiteX15" fmla="*/ 1520811 w 2786932"/>
                <a:gd name="connsiteY15" fmla="*/ 56292 h 2674025"/>
                <a:gd name="connsiteX16" fmla="*/ 1535318 w 2786932"/>
                <a:gd name="connsiteY16" fmla="*/ 76774 h 2674025"/>
                <a:gd name="connsiteX17" fmla="*/ 1539945 w 2786932"/>
                <a:gd name="connsiteY17" fmla="*/ 72968 h 2674025"/>
                <a:gd name="connsiteX18" fmla="*/ 1678679 w 2786932"/>
                <a:gd name="connsiteY18" fmla="*/ 29208 h 2674025"/>
                <a:gd name="connsiteX19" fmla="*/ 1854729 w 2786932"/>
                <a:gd name="connsiteY19" fmla="*/ 99534 h 2674025"/>
                <a:gd name="connsiteX20" fmla="*/ 1919617 w 2786932"/>
                <a:gd name="connsiteY20" fmla="*/ 323568 h 2674025"/>
                <a:gd name="connsiteX21" fmla="*/ 1915632 w 2786932"/>
                <a:gd name="connsiteY21" fmla="*/ 336325 h 2674025"/>
                <a:gd name="connsiteX22" fmla="*/ 1921667 w 2786932"/>
                <a:gd name="connsiteY22" fmla="*/ 347177 h 2674025"/>
                <a:gd name="connsiteX23" fmla="*/ 1832952 w 2786932"/>
                <a:gd name="connsiteY23" fmla="*/ 592698 h 2674025"/>
                <a:gd name="connsiteX24" fmla="*/ 1667104 w 2786932"/>
                <a:gd name="connsiteY24" fmla="*/ 683347 h 2674025"/>
                <a:gd name="connsiteX25" fmla="*/ 1635673 w 2786932"/>
                <a:gd name="connsiteY25" fmla="*/ 685752 h 2674025"/>
                <a:gd name="connsiteX26" fmla="*/ 1629428 w 2786932"/>
                <a:gd name="connsiteY26" fmla="*/ 694621 h 2674025"/>
                <a:gd name="connsiteX27" fmla="*/ 1351760 w 2786932"/>
                <a:gd name="connsiteY27" fmla="*/ 715548 h 2674025"/>
                <a:gd name="connsiteX28" fmla="*/ 1335909 w 2786932"/>
                <a:gd name="connsiteY28" fmla="*/ 689968 h 2674025"/>
                <a:gd name="connsiteX29" fmla="*/ 1321453 w 2786932"/>
                <a:gd name="connsiteY29" fmla="*/ 710497 h 2674025"/>
                <a:gd name="connsiteX30" fmla="*/ 1105485 w 2786932"/>
                <a:gd name="connsiteY30" fmla="*/ 769659 h 2674025"/>
                <a:gd name="connsiteX31" fmla="*/ 1080540 w 2786932"/>
                <a:gd name="connsiteY31" fmla="*/ 757948 h 2674025"/>
                <a:gd name="connsiteX32" fmla="*/ 1035703 w 2786932"/>
                <a:gd name="connsiteY32" fmla="*/ 821622 h 2674025"/>
                <a:gd name="connsiteX33" fmla="*/ 819735 w 2786932"/>
                <a:gd name="connsiteY33" fmla="*/ 880784 h 2674025"/>
                <a:gd name="connsiteX34" fmla="*/ 789487 w 2786932"/>
                <a:gd name="connsiteY34" fmla="*/ 866583 h 2674025"/>
                <a:gd name="connsiteX35" fmla="*/ 773389 w 2786932"/>
                <a:gd name="connsiteY35" fmla="*/ 912191 h 2674025"/>
                <a:gd name="connsiteX36" fmla="*/ 703335 w 2786932"/>
                <a:gd name="connsiteY36" fmla="*/ 1009084 h 2674025"/>
                <a:gd name="connsiteX37" fmla="*/ 574751 w 2786932"/>
                <a:gd name="connsiteY37" fmla="*/ 1091638 h 2674025"/>
                <a:gd name="connsiteX38" fmla="*/ 547599 w 2786932"/>
                <a:gd name="connsiteY38" fmla="*/ 1094983 h 2674025"/>
                <a:gd name="connsiteX39" fmla="*/ 535060 w 2786932"/>
                <a:gd name="connsiteY39" fmla="*/ 1130319 h 2674025"/>
                <a:gd name="connsiteX40" fmla="*/ 528921 w 2786932"/>
                <a:gd name="connsiteY40" fmla="*/ 1138184 h 2674025"/>
                <a:gd name="connsiteX41" fmla="*/ 605708 w 2786932"/>
                <a:gd name="connsiteY41" fmla="*/ 1138184 h 2674025"/>
                <a:gd name="connsiteX42" fmla="*/ 605708 w 2786932"/>
                <a:gd name="connsiteY42" fmla="*/ 1433459 h 2674025"/>
                <a:gd name="connsiteX43" fmla="*/ 899540 w 2786932"/>
                <a:gd name="connsiteY43" fmla="*/ 1433459 h 2674025"/>
                <a:gd name="connsiteX44" fmla="*/ 899540 w 2786932"/>
                <a:gd name="connsiteY44" fmla="*/ 1387066 h 2674025"/>
                <a:gd name="connsiteX45" fmla="*/ 1021163 w 2786932"/>
                <a:gd name="connsiteY45" fmla="*/ 1265443 h 2674025"/>
                <a:gd name="connsiteX46" fmla="*/ 1122549 w 2786932"/>
                <a:gd name="connsiteY46" fmla="*/ 1265443 h 2674025"/>
                <a:gd name="connsiteX47" fmla="*/ 1244172 w 2786932"/>
                <a:gd name="connsiteY47" fmla="*/ 1387066 h 2674025"/>
                <a:gd name="connsiteX48" fmla="*/ 1244172 w 2786932"/>
                <a:gd name="connsiteY48" fmla="*/ 1433459 h 2674025"/>
                <a:gd name="connsiteX49" fmla="*/ 1465987 w 2786932"/>
                <a:gd name="connsiteY49" fmla="*/ 1433459 h 2674025"/>
                <a:gd name="connsiteX50" fmla="*/ 1465987 w 2786932"/>
                <a:gd name="connsiteY50" fmla="*/ 1383941 h 2674025"/>
                <a:gd name="connsiteX51" fmla="*/ 1498890 w 2786932"/>
                <a:gd name="connsiteY51" fmla="*/ 1351038 h 2674025"/>
                <a:gd name="connsiteX52" fmla="*/ 1522273 w 2786932"/>
                <a:gd name="connsiteY52" fmla="*/ 1351038 h 2674025"/>
                <a:gd name="connsiteX53" fmla="*/ 1555176 w 2786932"/>
                <a:gd name="connsiteY53" fmla="*/ 1383941 h 2674025"/>
                <a:gd name="connsiteX54" fmla="*/ 1555176 w 2786932"/>
                <a:gd name="connsiteY54" fmla="*/ 1433459 h 2674025"/>
                <a:gd name="connsiteX55" fmla="*/ 1780457 w 2786932"/>
                <a:gd name="connsiteY55" fmla="*/ 1433459 h 2674025"/>
                <a:gd name="connsiteX56" fmla="*/ 1780457 w 2786932"/>
                <a:gd name="connsiteY56" fmla="*/ 1233497 h 2674025"/>
                <a:gd name="connsiteX57" fmla="*/ 1732525 w 2786932"/>
                <a:gd name="connsiteY57" fmla="*/ 1192732 h 2674025"/>
                <a:gd name="connsiteX58" fmla="*/ 1732525 w 2786932"/>
                <a:gd name="connsiteY58" fmla="*/ 1126741 h 2674025"/>
                <a:gd name="connsiteX59" fmla="*/ 2644056 w 2786932"/>
                <a:gd name="connsiteY59" fmla="*/ 1126741 h 2674025"/>
                <a:gd name="connsiteX60" fmla="*/ 2644056 w 2786932"/>
                <a:gd name="connsiteY60" fmla="*/ 1192732 h 2674025"/>
                <a:gd name="connsiteX61" fmla="*/ 2572520 w 2786932"/>
                <a:gd name="connsiteY61" fmla="*/ 1253571 h 2674025"/>
                <a:gd name="connsiteX62" fmla="*/ 2572520 w 2786932"/>
                <a:gd name="connsiteY62" fmla="*/ 1509659 h 2674025"/>
                <a:gd name="connsiteX63" fmla="*/ 2786932 w 2786932"/>
                <a:gd name="connsiteY63" fmla="*/ 1509659 h 2674025"/>
                <a:gd name="connsiteX64" fmla="*/ 2786932 w 2786932"/>
                <a:gd name="connsiteY64" fmla="*/ 1620784 h 2674025"/>
                <a:gd name="connsiteX65" fmla="*/ 2685332 w 2786932"/>
                <a:gd name="connsiteY65" fmla="*/ 1862084 h 2674025"/>
                <a:gd name="connsiteX66" fmla="*/ 2685332 w 2786932"/>
                <a:gd name="connsiteY66" fmla="*/ 2236734 h 2674025"/>
                <a:gd name="connsiteX67" fmla="*/ 2726607 w 2786932"/>
                <a:gd name="connsiteY67" fmla="*/ 2236734 h 2674025"/>
                <a:gd name="connsiteX68" fmla="*/ 2726607 w 2786932"/>
                <a:gd name="connsiteY68" fmla="*/ 2363734 h 2674025"/>
                <a:gd name="connsiteX69" fmla="*/ 2303747 w 2786932"/>
                <a:gd name="connsiteY69" fmla="*/ 2363734 h 2674025"/>
                <a:gd name="connsiteX70" fmla="*/ 2308374 w 2786932"/>
                <a:gd name="connsiteY70" fmla="*/ 2409634 h 2674025"/>
                <a:gd name="connsiteX71" fmla="*/ 2043983 w 2786932"/>
                <a:gd name="connsiteY71" fmla="*/ 2674025 h 2674025"/>
                <a:gd name="connsiteX72" fmla="*/ 1779592 w 2786932"/>
                <a:gd name="connsiteY72" fmla="*/ 2409634 h 2674025"/>
                <a:gd name="connsiteX73" fmla="*/ 1784219 w 2786932"/>
                <a:gd name="connsiteY73" fmla="*/ 2363734 h 2674025"/>
                <a:gd name="connsiteX74" fmla="*/ 1525872 w 2786932"/>
                <a:gd name="connsiteY74" fmla="*/ 2363734 h 2674025"/>
                <a:gd name="connsiteX75" fmla="*/ 1530499 w 2786932"/>
                <a:gd name="connsiteY75" fmla="*/ 2409634 h 2674025"/>
                <a:gd name="connsiteX76" fmla="*/ 1266108 w 2786932"/>
                <a:gd name="connsiteY76" fmla="*/ 2674025 h 2674025"/>
                <a:gd name="connsiteX77" fmla="*/ 1001717 w 2786932"/>
                <a:gd name="connsiteY77" fmla="*/ 2409634 h 2674025"/>
                <a:gd name="connsiteX78" fmla="*/ 1006344 w 2786932"/>
                <a:gd name="connsiteY78" fmla="*/ 2363734 h 2674025"/>
                <a:gd name="connsiteX79" fmla="*/ 865472 w 2786932"/>
                <a:gd name="connsiteY79" fmla="*/ 2363734 h 2674025"/>
                <a:gd name="connsiteX80" fmla="*/ 870099 w 2786932"/>
                <a:gd name="connsiteY80" fmla="*/ 2409634 h 2674025"/>
                <a:gd name="connsiteX81" fmla="*/ 605708 w 2786932"/>
                <a:gd name="connsiteY81" fmla="*/ 2674025 h 2674025"/>
                <a:gd name="connsiteX82" fmla="*/ 341317 w 2786932"/>
                <a:gd name="connsiteY82" fmla="*/ 2409634 h 2674025"/>
                <a:gd name="connsiteX83" fmla="*/ 345944 w 2786932"/>
                <a:gd name="connsiteY83" fmla="*/ 2363734 h 2674025"/>
                <a:gd name="connsiteX84" fmla="*/ 27857 w 2786932"/>
                <a:gd name="connsiteY84" fmla="*/ 2363734 h 2674025"/>
                <a:gd name="connsiteX85" fmla="*/ 27857 w 2786932"/>
                <a:gd name="connsiteY85" fmla="*/ 2236734 h 2674025"/>
                <a:gd name="connsiteX86" fmla="*/ 164383 w 2786932"/>
                <a:gd name="connsiteY86" fmla="*/ 2236734 h 2674025"/>
                <a:gd name="connsiteX87" fmla="*/ 164383 w 2786932"/>
                <a:gd name="connsiteY87" fmla="*/ 2182759 h 2674025"/>
                <a:gd name="connsiteX88" fmla="*/ 123107 w 2786932"/>
                <a:gd name="connsiteY88" fmla="*/ 2182759 h 2674025"/>
                <a:gd name="connsiteX89" fmla="*/ 123107 w 2786932"/>
                <a:gd name="connsiteY89" fmla="*/ 2099070 h 2674025"/>
                <a:gd name="connsiteX90" fmla="*/ 105464 w 2786932"/>
                <a:gd name="connsiteY90" fmla="*/ 2089139 h 2674025"/>
                <a:gd name="connsiteX91" fmla="*/ 0 w 2786932"/>
                <a:gd name="connsiteY91" fmla="*/ 1800591 h 2674025"/>
                <a:gd name="connsiteX92" fmla="*/ 105464 w 2786932"/>
                <a:gd name="connsiteY92" fmla="*/ 1512044 h 2674025"/>
                <a:gd name="connsiteX93" fmla="*/ 123107 w 2786932"/>
                <a:gd name="connsiteY93" fmla="*/ 1502112 h 2674025"/>
                <a:gd name="connsiteX94" fmla="*/ 123107 w 2786932"/>
                <a:gd name="connsiteY94" fmla="*/ 1433459 h 2674025"/>
                <a:gd name="connsiteX95" fmla="*/ 345358 w 2786932"/>
                <a:gd name="connsiteY95" fmla="*/ 1433459 h 2674025"/>
                <a:gd name="connsiteX96" fmla="*/ 345358 w 2786932"/>
                <a:gd name="connsiteY96" fmla="*/ 1138184 h 2674025"/>
                <a:gd name="connsiteX97" fmla="*/ 384045 w 2786932"/>
                <a:gd name="connsiteY97" fmla="*/ 1138184 h 2674025"/>
                <a:gd name="connsiteX98" fmla="*/ 377906 w 2786932"/>
                <a:gd name="connsiteY98" fmla="*/ 1130319 h 2674025"/>
                <a:gd name="connsiteX99" fmla="*/ 345358 w 2786932"/>
                <a:gd name="connsiteY99" fmla="*/ 981022 h 2674025"/>
                <a:gd name="connsiteX100" fmla="*/ 434087 w 2786932"/>
                <a:gd name="connsiteY100" fmla="*/ 774173 h 2674025"/>
                <a:gd name="connsiteX101" fmla="*/ 435990 w 2786932"/>
                <a:gd name="connsiteY101" fmla="*/ 773809 h 2674025"/>
                <a:gd name="connsiteX102" fmla="*/ 428417 w 2786932"/>
                <a:gd name="connsiteY102" fmla="*/ 711225 h 2674025"/>
                <a:gd name="connsiteX103" fmla="*/ 496387 w 2786932"/>
                <a:gd name="connsiteY103" fmla="*/ 568057 h 2674025"/>
                <a:gd name="connsiteX104" fmla="*/ 639555 w 2786932"/>
                <a:gd name="connsiteY104" fmla="*/ 500087 h 2674025"/>
                <a:gd name="connsiteX105" fmla="*/ 650688 w 2786932"/>
                <a:gd name="connsiteY105" fmla="*/ 501434 h 2674025"/>
                <a:gd name="connsiteX106" fmla="*/ 643219 w 2786932"/>
                <a:gd name="connsiteY106" fmla="*/ 480544 h 2674025"/>
                <a:gd name="connsiteX107" fmla="*/ 799987 w 2786932"/>
                <a:gd name="connsiteY107" fmla="*/ 225845 h 2674025"/>
                <a:gd name="connsiteX108" fmla="*/ 945075 w 2786932"/>
                <a:gd name="connsiteY108" fmla="*/ 187377 h 2674025"/>
                <a:gd name="connsiteX109" fmla="*/ 1050784 w 2786932"/>
                <a:gd name="connsiteY109" fmla="*/ 208812 h 2674025"/>
                <a:gd name="connsiteX110" fmla="*/ 1067708 w 2786932"/>
                <a:gd name="connsiteY110" fmla="*/ 220368 h 2674025"/>
                <a:gd name="connsiteX111" fmla="*/ 1068713 w 2786932"/>
                <a:gd name="connsiteY111" fmla="*/ 214014 h 2674025"/>
                <a:gd name="connsiteX112" fmla="*/ 1222262 w 2786932"/>
                <a:gd name="connsiteY112" fmla="*/ 38520 h 2674025"/>
                <a:gd name="connsiteX113" fmla="*/ 1367350 w 2786932"/>
                <a:gd name="connsiteY113" fmla="*/ 52 h 267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2786932" h="2674025">
                  <a:moveTo>
                    <a:pt x="2087840" y="1243348"/>
                  </a:moveTo>
                  <a:cubicBezTo>
                    <a:pt x="2065372" y="1243348"/>
                    <a:pt x="2047158" y="1261562"/>
                    <a:pt x="2047158" y="1284030"/>
                  </a:cubicBezTo>
                  <a:lnTo>
                    <a:pt x="2047158" y="1446752"/>
                  </a:lnTo>
                  <a:cubicBezTo>
                    <a:pt x="2047158" y="1469220"/>
                    <a:pt x="2065372" y="1487434"/>
                    <a:pt x="2087840" y="1487434"/>
                  </a:cubicBezTo>
                  <a:lnTo>
                    <a:pt x="2173436" y="1487434"/>
                  </a:lnTo>
                  <a:lnTo>
                    <a:pt x="2173436" y="1966737"/>
                  </a:lnTo>
                  <a:cubicBezTo>
                    <a:pt x="2173436" y="1982585"/>
                    <a:pt x="2186284" y="1995433"/>
                    <a:pt x="2202132" y="1995433"/>
                  </a:cubicBezTo>
                  <a:lnTo>
                    <a:pt x="2316912" y="1995433"/>
                  </a:lnTo>
                  <a:cubicBezTo>
                    <a:pt x="2332760" y="1995433"/>
                    <a:pt x="2345608" y="1982585"/>
                    <a:pt x="2345608" y="1966737"/>
                  </a:cubicBezTo>
                  <a:lnTo>
                    <a:pt x="2345608" y="1487434"/>
                  </a:lnTo>
                  <a:lnTo>
                    <a:pt x="2431204" y="1487434"/>
                  </a:lnTo>
                  <a:cubicBezTo>
                    <a:pt x="2453672" y="1487434"/>
                    <a:pt x="2471886" y="1469220"/>
                    <a:pt x="2471886" y="1446752"/>
                  </a:cubicBezTo>
                  <a:lnTo>
                    <a:pt x="2471886" y="1284030"/>
                  </a:lnTo>
                  <a:cubicBezTo>
                    <a:pt x="2471886" y="1261562"/>
                    <a:pt x="2453672" y="1243348"/>
                    <a:pt x="2431204" y="1243348"/>
                  </a:cubicBezTo>
                  <a:close/>
                  <a:moveTo>
                    <a:pt x="1367350" y="52"/>
                  </a:moveTo>
                  <a:cubicBezTo>
                    <a:pt x="1429565" y="-1151"/>
                    <a:pt x="1485310" y="18307"/>
                    <a:pt x="1520811" y="56292"/>
                  </a:cubicBezTo>
                  <a:lnTo>
                    <a:pt x="1535318" y="76774"/>
                  </a:lnTo>
                  <a:lnTo>
                    <a:pt x="1539945" y="72968"/>
                  </a:lnTo>
                  <a:cubicBezTo>
                    <a:pt x="1582154" y="44683"/>
                    <a:pt x="1630538" y="30059"/>
                    <a:pt x="1678679" y="29208"/>
                  </a:cubicBezTo>
                  <a:cubicBezTo>
                    <a:pt x="1742866" y="28074"/>
                    <a:pt x="1806621" y="51426"/>
                    <a:pt x="1854729" y="99534"/>
                  </a:cubicBezTo>
                  <a:cubicBezTo>
                    <a:pt x="1914864" y="159669"/>
                    <a:pt x="1936318" y="244252"/>
                    <a:pt x="1919617" y="323568"/>
                  </a:cubicBezTo>
                  <a:lnTo>
                    <a:pt x="1915632" y="336325"/>
                  </a:lnTo>
                  <a:lnTo>
                    <a:pt x="1921667" y="347177"/>
                  </a:lnTo>
                  <a:cubicBezTo>
                    <a:pt x="1940207" y="420785"/>
                    <a:pt x="1908078" y="517571"/>
                    <a:pt x="1832952" y="592698"/>
                  </a:cubicBezTo>
                  <a:cubicBezTo>
                    <a:pt x="1782868" y="642782"/>
                    <a:pt x="1723157" y="673756"/>
                    <a:pt x="1667104" y="683347"/>
                  </a:cubicBezTo>
                  <a:lnTo>
                    <a:pt x="1635673" y="685752"/>
                  </a:lnTo>
                  <a:lnTo>
                    <a:pt x="1629428" y="694621"/>
                  </a:lnTo>
                  <a:cubicBezTo>
                    <a:pt x="1546973" y="777076"/>
                    <a:pt x="1422657" y="786445"/>
                    <a:pt x="1351760" y="715548"/>
                  </a:cubicBezTo>
                  <a:lnTo>
                    <a:pt x="1335909" y="689968"/>
                  </a:lnTo>
                  <a:lnTo>
                    <a:pt x="1321453" y="710497"/>
                  </a:lnTo>
                  <a:cubicBezTo>
                    <a:pt x="1259612" y="772338"/>
                    <a:pt x="1174224" y="793068"/>
                    <a:pt x="1105485" y="769659"/>
                  </a:cubicBezTo>
                  <a:lnTo>
                    <a:pt x="1080540" y="757948"/>
                  </a:lnTo>
                  <a:lnTo>
                    <a:pt x="1035703" y="821622"/>
                  </a:lnTo>
                  <a:cubicBezTo>
                    <a:pt x="973862" y="883463"/>
                    <a:pt x="888474" y="904193"/>
                    <a:pt x="819735" y="880784"/>
                  </a:cubicBezTo>
                  <a:lnTo>
                    <a:pt x="789487" y="866583"/>
                  </a:lnTo>
                  <a:lnTo>
                    <a:pt x="773389" y="912191"/>
                  </a:lnTo>
                  <a:cubicBezTo>
                    <a:pt x="758033" y="944491"/>
                    <a:pt x="734255" y="978164"/>
                    <a:pt x="703335" y="1009084"/>
                  </a:cubicBezTo>
                  <a:cubicBezTo>
                    <a:pt x="662108" y="1050311"/>
                    <a:pt x="615988" y="1078840"/>
                    <a:pt x="574751" y="1091638"/>
                  </a:cubicBezTo>
                  <a:lnTo>
                    <a:pt x="547599" y="1094983"/>
                  </a:lnTo>
                  <a:lnTo>
                    <a:pt x="535060" y="1130319"/>
                  </a:lnTo>
                  <a:lnTo>
                    <a:pt x="528921" y="1138184"/>
                  </a:lnTo>
                  <a:lnTo>
                    <a:pt x="605708" y="1138184"/>
                  </a:lnTo>
                  <a:lnTo>
                    <a:pt x="605708" y="1433459"/>
                  </a:lnTo>
                  <a:lnTo>
                    <a:pt x="899540" y="1433459"/>
                  </a:lnTo>
                  <a:lnTo>
                    <a:pt x="899540" y="1387066"/>
                  </a:lnTo>
                  <a:cubicBezTo>
                    <a:pt x="899540" y="1319895"/>
                    <a:pt x="953992" y="1265443"/>
                    <a:pt x="1021163" y="1265443"/>
                  </a:cubicBezTo>
                  <a:lnTo>
                    <a:pt x="1122549" y="1265443"/>
                  </a:lnTo>
                  <a:cubicBezTo>
                    <a:pt x="1189720" y="1265443"/>
                    <a:pt x="1244172" y="1319895"/>
                    <a:pt x="1244172" y="1387066"/>
                  </a:cubicBezTo>
                  <a:lnTo>
                    <a:pt x="1244172" y="1433459"/>
                  </a:lnTo>
                  <a:lnTo>
                    <a:pt x="1465987" y="1433459"/>
                  </a:lnTo>
                  <a:lnTo>
                    <a:pt x="1465987" y="1383941"/>
                  </a:lnTo>
                  <a:cubicBezTo>
                    <a:pt x="1465987" y="1365769"/>
                    <a:pt x="1480718" y="1351038"/>
                    <a:pt x="1498890" y="1351038"/>
                  </a:cubicBezTo>
                  <a:lnTo>
                    <a:pt x="1522273" y="1351038"/>
                  </a:lnTo>
                  <a:cubicBezTo>
                    <a:pt x="1540445" y="1351038"/>
                    <a:pt x="1555176" y="1365769"/>
                    <a:pt x="1555176" y="1383941"/>
                  </a:cubicBezTo>
                  <a:lnTo>
                    <a:pt x="1555176" y="1433459"/>
                  </a:lnTo>
                  <a:lnTo>
                    <a:pt x="1780457" y="1433459"/>
                  </a:lnTo>
                  <a:lnTo>
                    <a:pt x="1780457" y="1233497"/>
                  </a:lnTo>
                  <a:lnTo>
                    <a:pt x="1732525" y="1192732"/>
                  </a:lnTo>
                  <a:lnTo>
                    <a:pt x="1732525" y="1126741"/>
                  </a:lnTo>
                  <a:lnTo>
                    <a:pt x="2644056" y="1126741"/>
                  </a:lnTo>
                  <a:lnTo>
                    <a:pt x="2644056" y="1192732"/>
                  </a:lnTo>
                  <a:lnTo>
                    <a:pt x="2572520" y="1253571"/>
                  </a:lnTo>
                  <a:lnTo>
                    <a:pt x="2572520" y="1509659"/>
                  </a:lnTo>
                  <a:lnTo>
                    <a:pt x="2786932" y="1509659"/>
                  </a:lnTo>
                  <a:lnTo>
                    <a:pt x="2786932" y="1620784"/>
                  </a:lnTo>
                  <a:lnTo>
                    <a:pt x="2685332" y="1862084"/>
                  </a:lnTo>
                  <a:lnTo>
                    <a:pt x="2685332" y="2236734"/>
                  </a:lnTo>
                  <a:lnTo>
                    <a:pt x="2726607" y="2236734"/>
                  </a:lnTo>
                  <a:lnTo>
                    <a:pt x="2726607" y="2363734"/>
                  </a:lnTo>
                  <a:lnTo>
                    <a:pt x="2303747" y="2363734"/>
                  </a:lnTo>
                  <a:lnTo>
                    <a:pt x="2308374" y="2409634"/>
                  </a:lnTo>
                  <a:cubicBezTo>
                    <a:pt x="2308374" y="2555653"/>
                    <a:pt x="2190002" y="2674025"/>
                    <a:pt x="2043983" y="2674025"/>
                  </a:cubicBezTo>
                  <a:cubicBezTo>
                    <a:pt x="1897964" y="2674025"/>
                    <a:pt x="1779592" y="2555653"/>
                    <a:pt x="1779592" y="2409634"/>
                  </a:cubicBezTo>
                  <a:lnTo>
                    <a:pt x="1784219" y="2363734"/>
                  </a:lnTo>
                  <a:lnTo>
                    <a:pt x="1525872" y="2363734"/>
                  </a:lnTo>
                  <a:lnTo>
                    <a:pt x="1530499" y="2409634"/>
                  </a:lnTo>
                  <a:cubicBezTo>
                    <a:pt x="1530499" y="2555653"/>
                    <a:pt x="1412127" y="2674025"/>
                    <a:pt x="1266108" y="2674025"/>
                  </a:cubicBezTo>
                  <a:cubicBezTo>
                    <a:pt x="1120089" y="2674025"/>
                    <a:pt x="1001717" y="2555653"/>
                    <a:pt x="1001717" y="2409634"/>
                  </a:cubicBezTo>
                  <a:lnTo>
                    <a:pt x="1006344" y="2363734"/>
                  </a:lnTo>
                  <a:lnTo>
                    <a:pt x="865472" y="2363734"/>
                  </a:lnTo>
                  <a:lnTo>
                    <a:pt x="870099" y="2409634"/>
                  </a:lnTo>
                  <a:cubicBezTo>
                    <a:pt x="870099" y="2555653"/>
                    <a:pt x="751727" y="2674025"/>
                    <a:pt x="605708" y="2674025"/>
                  </a:cubicBezTo>
                  <a:cubicBezTo>
                    <a:pt x="459689" y="2674025"/>
                    <a:pt x="341317" y="2555653"/>
                    <a:pt x="341317" y="2409634"/>
                  </a:cubicBezTo>
                  <a:lnTo>
                    <a:pt x="345944" y="2363734"/>
                  </a:lnTo>
                  <a:lnTo>
                    <a:pt x="27857" y="2363734"/>
                  </a:lnTo>
                  <a:lnTo>
                    <a:pt x="27857" y="2236734"/>
                  </a:lnTo>
                  <a:lnTo>
                    <a:pt x="164383" y="2236734"/>
                  </a:lnTo>
                  <a:lnTo>
                    <a:pt x="164383" y="2182759"/>
                  </a:lnTo>
                  <a:lnTo>
                    <a:pt x="123107" y="2182759"/>
                  </a:lnTo>
                  <a:lnTo>
                    <a:pt x="123107" y="2099070"/>
                  </a:lnTo>
                  <a:lnTo>
                    <a:pt x="105464" y="2089139"/>
                  </a:lnTo>
                  <a:cubicBezTo>
                    <a:pt x="43487" y="2041599"/>
                    <a:pt x="0" y="1930305"/>
                    <a:pt x="0" y="1800591"/>
                  </a:cubicBezTo>
                  <a:cubicBezTo>
                    <a:pt x="0" y="1670877"/>
                    <a:pt x="43487" y="1559583"/>
                    <a:pt x="105464" y="1512044"/>
                  </a:cubicBezTo>
                  <a:lnTo>
                    <a:pt x="123107" y="1502112"/>
                  </a:lnTo>
                  <a:lnTo>
                    <a:pt x="123107" y="1433459"/>
                  </a:lnTo>
                  <a:lnTo>
                    <a:pt x="345358" y="1433459"/>
                  </a:lnTo>
                  <a:lnTo>
                    <a:pt x="345358" y="1138184"/>
                  </a:lnTo>
                  <a:lnTo>
                    <a:pt x="384045" y="1138184"/>
                  </a:lnTo>
                  <a:lnTo>
                    <a:pt x="377906" y="1130319"/>
                  </a:lnTo>
                  <a:cubicBezTo>
                    <a:pt x="357796" y="1092110"/>
                    <a:pt x="345358" y="1039326"/>
                    <a:pt x="345358" y="981022"/>
                  </a:cubicBezTo>
                  <a:cubicBezTo>
                    <a:pt x="345358" y="878990"/>
                    <a:pt x="383449" y="793861"/>
                    <a:pt x="434087" y="774173"/>
                  </a:cubicBezTo>
                  <a:lnTo>
                    <a:pt x="435990" y="773809"/>
                  </a:lnTo>
                  <a:lnTo>
                    <a:pt x="428417" y="711225"/>
                  </a:lnTo>
                  <a:cubicBezTo>
                    <a:pt x="432204" y="660977"/>
                    <a:pt x="455160" y="609284"/>
                    <a:pt x="496387" y="568057"/>
                  </a:cubicBezTo>
                  <a:cubicBezTo>
                    <a:pt x="537614" y="526830"/>
                    <a:pt x="589307" y="503874"/>
                    <a:pt x="639555" y="500087"/>
                  </a:cubicBezTo>
                  <a:lnTo>
                    <a:pt x="650688" y="501434"/>
                  </a:lnTo>
                  <a:lnTo>
                    <a:pt x="643219" y="480544"/>
                  </a:lnTo>
                  <a:cubicBezTo>
                    <a:pt x="624430" y="391519"/>
                    <a:pt x="687690" y="284279"/>
                    <a:pt x="799987" y="225845"/>
                  </a:cubicBezTo>
                  <a:cubicBezTo>
                    <a:pt x="848114" y="200802"/>
                    <a:pt x="898414" y="188279"/>
                    <a:pt x="945075" y="187377"/>
                  </a:cubicBezTo>
                  <a:cubicBezTo>
                    <a:pt x="983959" y="186625"/>
                    <a:pt x="1020317" y="193944"/>
                    <a:pt x="1050784" y="208812"/>
                  </a:cubicBezTo>
                  <a:lnTo>
                    <a:pt x="1067708" y="220368"/>
                  </a:lnTo>
                  <a:lnTo>
                    <a:pt x="1068713" y="214014"/>
                  </a:lnTo>
                  <a:cubicBezTo>
                    <a:pt x="1086857" y="146898"/>
                    <a:pt x="1142050" y="80259"/>
                    <a:pt x="1222262" y="38520"/>
                  </a:cubicBezTo>
                  <a:cubicBezTo>
                    <a:pt x="1270389" y="13477"/>
                    <a:pt x="1320689" y="954"/>
                    <a:pt x="1367350" y="5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358348CD-BD4C-470C-94E6-49C1DE393F17}"/>
              </a:ext>
            </a:extLst>
          </p:cNvPr>
          <p:cNvGrpSpPr/>
          <p:nvPr/>
        </p:nvGrpSpPr>
        <p:grpSpPr>
          <a:xfrm>
            <a:off x="8590390" y="2963115"/>
            <a:ext cx="2631638" cy="2631638"/>
            <a:chOff x="8011974" y="931159"/>
            <a:chExt cx="1374189" cy="1374189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093A0EB-015E-4A1F-9DA8-C0753B704C3D}"/>
                </a:ext>
              </a:extLst>
            </p:cNvPr>
            <p:cNvGrpSpPr/>
            <p:nvPr/>
          </p:nvGrpSpPr>
          <p:grpSpPr>
            <a:xfrm>
              <a:off x="8011974" y="931159"/>
              <a:ext cx="1374189" cy="1374189"/>
              <a:chOff x="-990943" y="938506"/>
              <a:chExt cx="1374189" cy="1374189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8EA2D21-D4B3-4ABF-825C-50467AE4C3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D7DA530-3116-4807-AA9E-4FFA96C2047B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9" name="Group 1259">
              <a:extLst>
                <a:ext uri="{FF2B5EF4-FFF2-40B4-BE49-F238E27FC236}">
                  <a16:creationId xmlns:a16="http://schemas.microsoft.com/office/drawing/2014/main" id="{F1B99999-474F-4FA0-960F-A75B7382D9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30756" y="1446213"/>
              <a:ext cx="936625" cy="336550"/>
              <a:chOff x="3483" y="1026"/>
              <a:chExt cx="1134" cy="408"/>
            </a:xfrm>
          </p:grpSpPr>
          <p:sp>
            <p:nvSpPr>
              <p:cNvPr id="60" name="AutoShape 1254">
                <a:extLst>
                  <a:ext uri="{FF2B5EF4-FFF2-40B4-BE49-F238E27FC236}">
                    <a16:creationId xmlns:a16="http://schemas.microsoft.com/office/drawing/2014/main" id="{87DFD126-4F62-4ADB-8292-1D8F7407E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1026"/>
                <a:ext cx="1134" cy="408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1255">
                <a:extLst>
                  <a:ext uri="{FF2B5EF4-FFF2-40B4-BE49-F238E27FC236}">
                    <a16:creationId xmlns:a16="http://schemas.microsoft.com/office/drawing/2014/main" id="{3F59E198-C5A2-43DB-A463-F4720FC9D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8" y="1071"/>
                <a:ext cx="318" cy="31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1257">
                <a:extLst>
                  <a:ext uri="{FF2B5EF4-FFF2-40B4-BE49-F238E27FC236}">
                    <a16:creationId xmlns:a16="http://schemas.microsoft.com/office/drawing/2014/main" id="{311A89D9-7ADE-443C-AA9A-59FE17D474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1" y="1071"/>
                <a:ext cx="318" cy="318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1258">
                <a:extLst>
                  <a:ext uri="{FF2B5EF4-FFF2-40B4-BE49-F238E27FC236}">
                    <a16:creationId xmlns:a16="http://schemas.microsoft.com/office/drawing/2014/main" id="{C50A10EA-85A6-4D6F-BB8D-2ACCC7EAF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071"/>
                <a:ext cx="318" cy="31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F3CA22-22E5-40C6-B092-491AE39527AA}"/>
              </a:ext>
            </a:extLst>
          </p:cNvPr>
          <p:cNvGrpSpPr/>
          <p:nvPr/>
        </p:nvGrpSpPr>
        <p:grpSpPr>
          <a:xfrm>
            <a:off x="1000830" y="2984836"/>
            <a:ext cx="2687954" cy="2687950"/>
            <a:chOff x="4265905" y="4821531"/>
            <a:chExt cx="1374189" cy="1374189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62AE2B55-DD0A-46F6-9F74-6A27BEB1F9FA}"/>
                </a:ext>
              </a:extLst>
            </p:cNvPr>
            <p:cNvGrpSpPr/>
            <p:nvPr/>
          </p:nvGrpSpPr>
          <p:grpSpPr>
            <a:xfrm>
              <a:off x="4265905" y="4821531"/>
              <a:ext cx="1374189" cy="1374189"/>
              <a:chOff x="-990943" y="938506"/>
              <a:chExt cx="1374189" cy="1374189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C3563999-04FC-4249-91FA-50C17969A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EA14BF3-6C10-4671-B3B2-38CDD7BC3F8E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92CA0F7-8A00-4648-A6A9-2F714FB0C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900" y="5244939"/>
              <a:ext cx="868363" cy="431800"/>
            </a:xfrm>
            <a:custGeom>
              <a:avLst/>
              <a:gdLst>
                <a:gd name="connsiteX0" fmla="*/ 0 w 868363"/>
                <a:gd name="connsiteY0" fmla="*/ 409635 h 431800"/>
                <a:gd name="connsiteX1" fmla="*/ 868363 w 868363"/>
                <a:gd name="connsiteY1" fmla="*/ 409635 h 431800"/>
                <a:gd name="connsiteX2" fmla="*/ 868363 w 868363"/>
                <a:gd name="connsiteY2" fmla="*/ 431800 h 431800"/>
                <a:gd name="connsiteX3" fmla="*/ 0 w 868363"/>
                <a:gd name="connsiteY3" fmla="*/ 431800 h 431800"/>
                <a:gd name="connsiteX4" fmla="*/ 26973 w 868363"/>
                <a:gd name="connsiteY4" fmla="*/ 317695 h 431800"/>
                <a:gd name="connsiteX5" fmla="*/ 850091 w 868363"/>
                <a:gd name="connsiteY5" fmla="*/ 317695 h 431800"/>
                <a:gd name="connsiteX6" fmla="*/ 850091 w 868363"/>
                <a:gd name="connsiteY6" fmla="*/ 318514 h 431800"/>
                <a:gd name="connsiteX7" fmla="*/ 807403 w 868363"/>
                <a:gd name="connsiteY7" fmla="*/ 361202 h 431800"/>
                <a:gd name="connsiteX8" fmla="*/ 764548 w 868363"/>
                <a:gd name="connsiteY8" fmla="*/ 361202 h 431800"/>
                <a:gd name="connsiteX9" fmla="*/ 750611 w 868363"/>
                <a:gd name="connsiteY9" fmla="*/ 392945 h 431800"/>
                <a:gd name="connsiteX10" fmla="*/ 710004 w 868363"/>
                <a:gd name="connsiteY10" fmla="*/ 408814 h 431800"/>
                <a:gd name="connsiteX11" fmla="*/ 669397 w 868363"/>
                <a:gd name="connsiteY11" fmla="*/ 392945 h 431800"/>
                <a:gd name="connsiteX12" fmla="*/ 655461 w 868363"/>
                <a:gd name="connsiteY12" fmla="*/ 361202 h 431800"/>
                <a:gd name="connsiteX13" fmla="*/ 644474 w 868363"/>
                <a:gd name="connsiteY13" fmla="*/ 361202 h 431800"/>
                <a:gd name="connsiteX14" fmla="*/ 630537 w 868363"/>
                <a:gd name="connsiteY14" fmla="*/ 392945 h 431800"/>
                <a:gd name="connsiteX15" fmla="*/ 589930 w 868363"/>
                <a:gd name="connsiteY15" fmla="*/ 408814 h 431800"/>
                <a:gd name="connsiteX16" fmla="*/ 549323 w 868363"/>
                <a:gd name="connsiteY16" fmla="*/ 392945 h 431800"/>
                <a:gd name="connsiteX17" fmla="*/ 535387 w 868363"/>
                <a:gd name="connsiteY17" fmla="*/ 361202 h 431800"/>
                <a:gd name="connsiteX18" fmla="*/ 328627 w 868363"/>
                <a:gd name="connsiteY18" fmla="*/ 361202 h 431800"/>
                <a:gd name="connsiteX19" fmla="*/ 314690 w 868363"/>
                <a:gd name="connsiteY19" fmla="*/ 392945 h 431800"/>
                <a:gd name="connsiteX20" fmla="*/ 274083 w 868363"/>
                <a:gd name="connsiteY20" fmla="*/ 408814 h 431800"/>
                <a:gd name="connsiteX21" fmla="*/ 233476 w 868363"/>
                <a:gd name="connsiteY21" fmla="*/ 392945 h 431800"/>
                <a:gd name="connsiteX22" fmla="*/ 219540 w 868363"/>
                <a:gd name="connsiteY22" fmla="*/ 361202 h 431800"/>
                <a:gd name="connsiteX23" fmla="*/ 208552 w 868363"/>
                <a:gd name="connsiteY23" fmla="*/ 361202 h 431800"/>
                <a:gd name="connsiteX24" fmla="*/ 194615 w 868363"/>
                <a:gd name="connsiteY24" fmla="*/ 392945 h 431800"/>
                <a:gd name="connsiteX25" fmla="*/ 154008 w 868363"/>
                <a:gd name="connsiteY25" fmla="*/ 408814 h 431800"/>
                <a:gd name="connsiteX26" fmla="*/ 113401 w 868363"/>
                <a:gd name="connsiteY26" fmla="*/ 392945 h 431800"/>
                <a:gd name="connsiteX27" fmla="*/ 99465 w 868363"/>
                <a:gd name="connsiteY27" fmla="*/ 361202 h 431800"/>
                <a:gd name="connsiteX28" fmla="*/ 69661 w 868363"/>
                <a:gd name="connsiteY28" fmla="*/ 361202 h 431800"/>
                <a:gd name="connsiteX29" fmla="*/ 26973 w 868363"/>
                <a:gd name="connsiteY29" fmla="*/ 318514 h 431800"/>
                <a:gd name="connsiteX30" fmla="*/ 721315 w 868363"/>
                <a:gd name="connsiteY30" fmla="*/ 150228 h 431800"/>
                <a:gd name="connsiteX31" fmla="*/ 710004 w 868363"/>
                <a:gd name="connsiteY31" fmla="*/ 161539 h 431800"/>
                <a:gd name="connsiteX32" fmla="*/ 710004 w 868363"/>
                <a:gd name="connsiteY32" fmla="*/ 220187 h 431800"/>
                <a:gd name="connsiteX33" fmla="*/ 721315 w 868363"/>
                <a:gd name="connsiteY33" fmla="*/ 231498 h 431800"/>
                <a:gd name="connsiteX34" fmla="*/ 748289 w 868363"/>
                <a:gd name="connsiteY34" fmla="*/ 231498 h 431800"/>
                <a:gd name="connsiteX35" fmla="*/ 759600 w 868363"/>
                <a:gd name="connsiteY35" fmla="*/ 220187 h 431800"/>
                <a:gd name="connsiteX36" fmla="*/ 759600 w 868363"/>
                <a:gd name="connsiteY36" fmla="*/ 161539 h 431800"/>
                <a:gd name="connsiteX37" fmla="*/ 748289 w 868363"/>
                <a:gd name="connsiteY37" fmla="*/ 150228 h 431800"/>
                <a:gd name="connsiteX38" fmla="*/ 105282 w 868363"/>
                <a:gd name="connsiteY38" fmla="*/ 150228 h 431800"/>
                <a:gd name="connsiteX39" fmla="*/ 93971 w 868363"/>
                <a:gd name="connsiteY39" fmla="*/ 161539 h 431800"/>
                <a:gd name="connsiteX40" fmla="*/ 93971 w 868363"/>
                <a:gd name="connsiteY40" fmla="*/ 220187 h 431800"/>
                <a:gd name="connsiteX41" fmla="*/ 105282 w 868363"/>
                <a:gd name="connsiteY41" fmla="*/ 231498 h 431800"/>
                <a:gd name="connsiteX42" fmla="*/ 132256 w 868363"/>
                <a:gd name="connsiteY42" fmla="*/ 231498 h 431800"/>
                <a:gd name="connsiteX43" fmla="*/ 143567 w 868363"/>
                <a:gd name="connsiteY43" fmla="*/ 220187 h 431800"/>
                <a:gd name="connsiteX44" fmla="*/ 143567 w 868363"/>
                <a:gd name="connsiteY44" fmla="*/ 161539 h 431800"/>
                <a:gd name="connsiteX45" fmla="*/ 132256 w 868363"/>
                <a:gd name="connsiteY45" fmla="*/ 150228 h 431800"/>
                <a:gd name="connsiteX46" fmla="*/ 602982 w 868363"/>
                <a:gd name="connsiteY46" fmla="*/ 137914 h 431800"/>
                <a:gd name="connsiteX47" fmla="*/ 591670 w 868363"/>
                <a:gd name="connsiteY47" fmla="*/ 149226 h 431800"/>
                <a:gd name="connsiteX48" fmla="*/ 591670 w 868363"/>
                <a:gd name="connsiteY48" fmla="*/ 227574 h 431800"/>
                <a:gd name="connsiteX49" fmla="*/ 602982 w 868363"/>
                <a:gd name="connsiteY49" fmla="*/ 238886 h 431800"/>
                <a:gd name="connsiteX50" fmla="*/ 648226 w 868363"/>
                <a:gd name="connsiteY50" fmla="*/ 238886 h 431800"/>
                <a:gd name="connsiteX51" fmla="*/ 659538 w 868363"/>
                <a:gd name="connsiteY51" fmla="*/ 227574 h 431800"/>
                <a:gd name="connsiteX52" fmla="*/ 659538 w 868363"/>
                <a:gd name="connsiteY52" fmla="*/ 149226 h 431800"/>
                <a:gd name="connsiteX53" fmla="*/ 648226 w 868363"/>
                <a:gd name="connsiteY53" fmla="*/ 137914 h 431800"/>
                <a:gd name="connsiteX54" fmla="*/ 504661 w 868363"/>
                <a:gd name="connsiteY54" fmla="*/ 137914 h 431800"/>
                <a:gd name="connsiteX55" fmla="*/ 493349 w 868363"/>
                <a:gd name="connsiteY55" fmla="*/ 149226 h 431800"/>
                <a:gd name="connsiteX56" fmla="*/ 493349 w 868363"/>
                <a:gd name="connsiteY56" fmla="*/ 227574 h 431800"/>
                <a:gd name="connsiteX57" fmla="*/ 504661 w 868363"/>
                <a:gd name="connsiteY57" fmla="*/ 238886 h 431800"/>
                <a:gd name="connsiteX58" fmla="*/ 549905 w 868363"/>
                <a:gd name="connsiteY58" fmla="*/ 238886 h 431800"/>
                <a:gd name="connsiteX59" fmla="*/ 561217 w 868363"/>
                <a:gd name="connsiteY59" fmla="*/ 227574 h 431800"/>
                <a:gd name="connsiteX60" fmla="*/ 561217 w 868363"/>
                <a:gd name="connsiteY60" fmla="*/ 149226 h 431800"/>
                <a:gd name="connsiteX61" fmla="*/ 549905 w 868363"/>
                <a:gd name="connsiteY61" fmla="*/ 137914 h 431800"/>
                <a:gd name="connsiteX62" fmla="*/ 406339 w 868363"/>
                <a:gd name="connsiteY62" fmla="*/ 137914 h 431800"/>
                <a:gd name="connsiteX63" fmla="*/ 395027 w 868363"/>
                <a:gd name="connsiteY63" fmla="*/ 149226 h 431800"/>
                <a:gd name="connsiteX64" fmla="*/ 395027 w 868363"/>
                <a:gd name="connsiteY64" fmla="*/ 227574 h 431800"/>
                <a:gd name="connsiteX65" fmla="*/ 406339 w 868363"/>
                <a:gd name="connsiteY65" fmla="*/ 238886 h 431800"/>
                <a:gd name="connsiteX66" fmla="*/ 451583 w 868363"/>
                <a:gd name="connsiteY66" fmla="*/ 238886 h 431800"/>
                <a:gd name="connsiteX67" fmla="*/ 462895 w 868363"/>
                <a:gd name="connsiteY67" fmla="*/ 227574 h 431800"/>
                <a:gd name="connsiteX68" fmla="*/ 462895 w 868363"/>
                <a:gd name="connsiteY68" fmla="*/ 149226 h 431800"/>
                <a:gd name="connsiteX69" fmla="*/ 451583 w 868363"/>
                <a:gd name="connsiteY69" fmla="*/ 137914 h 431800"/>
                <a:gd name="connsiteX70" fmla="*/ 308017 w 868363"/>
                <a:gd name="connsiteY70" fmla="*/ 137914 h 431800"/>
                <a:gd name="connsiteX71" fmla="*/ 296705 w 868363"/>
                <a:gd name="connsiteY71" fmla="*/ 149226 h 431800"/>
                <a:gd name="connsiteX72" fmla="*/ 296705 w 868363"/>
                <a:gd name="connsiteY72" fmla="*/ 227574 h 431800"/>
                <a:gd name="connsiteX73" fmla="*/ 308017 w 868363"/>
                <a:gd name="connsiteY73" fmla="*/ 238886 h 431800"/>
                <a:gd name="connsiteX74" fmla="*/ 353261 w 868363"/>
                <a:gd name="connsiteY74" fmla="*/ 238886 h 431800"/>
                <a:gd name="connsiteX75" fmla="*/ 364573 w 868363"/>
                <a:gd name="connsiteY75" fmla="*/ 227574 h 431800"/>
                <a:gd name="connsiteX76" fmla="*/ 364573 w 868363"/>
                <a:gd name="connsiteY76" fmla="*/ 149226 h 431800"/>
                <a:gd name="connsiteX77" fmla="*/ 353261 w 868363"/>
                <a:gd name="connsiteY77" fmla="*/ 137914 h 431800"/>
                <a:gd name="connsiteX78" fmla="*/ 209696 w 868363"/>
                <a:gd name="connsiteY78" fmla="*/ 137914 h 431800"/>
                <a:gd name="connsiteX79" fmla="*/ 198384 w 868363"/>
                <a:gd name="connsiteY79" fmla="*/ 149226 h 431800"/>
                <a:gd name="connsiteX80" fmla="*/ 198384 w 868363"/>
                <a:gd name="connsiteY80" fmla="*/ 227574 h 431800"/>
                <a:gd name="connsiteX81" fmla="*/ 209696 w 868363"/>
                <a:gd name="connsiteY81" fmla="*/ 238886 h 431800"/>
                <a:gd name="connsiteX82" fmla="*/ 254940 w 868363"/>
                <a:gd name="connsiteY82" fmla="*/ 238886 h 431800"/>
                <a:gd name="connsiteX83" fmla="*/ 266252 w 868363"/>
                <a:gd name="connsiteY83" fmla="*/ 227574 h 431800"/>
                <a:gd name="connsiteX84" fmla="*/ 266252 w 868363"/>
                <a:gd name="connsiteY84" fmla="*/ 149226 h 431800"/>
                <a:gd name="connsiteX85" fmla="*/ 254940 w 868363"/>
                <a:gd name="connsiteY85" fmla="*/ 137914 h 431800"/>
                <a:gd name="connsiteX86" fmla="*/ 256827 w 868363"/>
                <a:gd name="connsiteY86" fmla="*/ 12560 h 431800"/>
                <a:gd name="connsiteX87" fmla="*/ 178693 w 868363"/>
                <a:gd name="connsiteY87" fmla="*/ 61980 h 431800"/>
                <a:gd name="connsiteX88" fmla="*/ 246832 w 868363"/>
                <a:gd name="connsiteY88" fmla="*/ 105077 h 431800"/>
                <a:gd name="connsiteX89" fmla="*/ 266823 w 868363"/>
                <a:gd name="connsiteY89" fmla="*/ 105077 h 431800"/>
                <a:gd name="connsiteX90" fmla="*/ 334961 w 868363"/>
                <a:gd name="connsiteY90" fmla="*/ 61980 h 431800"/>
                <a:gd name="connsiteX91" fmla="*/ 256246 w 868363"/>
                <a:gd name="connsiteY91" fmla="*/ 0 h 431800"/>
                <a:gd name="connsiteX92" fmla="*/ 355002 w 868363"/>
                <a:gd name="connsiteY92" fmla="*/ 61979 h 431800"/>
                <a:gd name="connsiteX93" fmla="*/ 286331 w 868363"/>
                <a:gd name="connsiteY93" fmla="*/ 105077 h 431800"/>
                <a:gd name="connsiteX94" fmla="*/ 807403 w 868363"/>
                <a:gd name="connsiteY94" fmla="*/ 105077 h 431800"/>
                <a:gd name="connsiteX95" fmla="*/ 850091 w 868363"/>
                <a:gd name="connsiteY95" fmla="*/ 147765 h 431800"/>
                <a:gd name="connsiteX96" fmla="*/ 850091 w 868363"/>
                <a:gd name="connsiteY96" fmla="*/ 295530 h 431800"/>
                <a:gd name="connsiteX97" fmla="*/ 26973 w 868363"/>
                <a:gd name="connsiteY97" fmla="*/ 295530 h 431800"/>
                <a:gd name="connsiteX98" fmla="*/ 26973 w 868363"/>
                <a:gd name="connsiteY98" fmla="*/ 147765 h 431800"/>
                <a:gd name="connsiteX99" fmla="*/ 69661 w 868363"/>
                <a:gd name="connsiteY99" fmla="*/ 105077 h 431800"/>
                <a:gd name="connsiteX100" fmla="*/ 226161 w 868363"/>
                <a:gd name="connsiteY100" fmla="*/ 105077 h 431800"/>
                <a:gd name="connsiteX101" fmla="*/ 157489 w 868363"/>
                <a:gd name="connsiteY101" fmla="*/ 61979 h 43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868363" h="431800">
                  <a:moveTo>
                    <a:pt x="0" y="409635"/>
                  </a:moveTo>
                  <a:lnTo>
                    <a:pt x="868363" y="409635"/>
                  </a:lnTo>
                  <a:lnTo>
                    <a:pt x="868363" y="431800"/>
                  </a:lnTo>
                  <a:lnTo>
                    <a:pt x="0" y="431800"/>
                  </a:lnTo>
                  <a:close/>
                  <a:moveTo>
                    <a:pt x="26973" y="317695"/>
                  </a:moveTo>
                  <a:lnTo>
                    <a:pt x="850091" y="317695"/>
                  </a:lnTo>
                  <a:lnTo>
                    <a:pt x="850091" y="318514"/>
                  </a:lnTo>
                  <a:cubicBezTo>
                    <a:pt x="850091" y="342090"/>
                    <a:pt x="830979" y="361202"/>
                    <a:pt x="807403" y="361202"/>
                  </a:cubicBezTo>
                  <a:lnTo>
                    <a:pt x="764548" y="361202"/>
                  </a:lnTo>
                  <a:lnTo>
                    <a:pt x="750611" y="392945"/>
                  </a:lnTo>
                  <a:cubicBezTo>
                    <a:pt x="740219" y="402750"/>
                    <a:pt x="725862" y="408814"/>
                    <a:pt x="710004" y="408814"/>
                  </a:cubicBezTo>
                  <a:cubicBezTo>
                    <a:pt x="694146" y="408814"/>
                    <a:pt x="679789" y="402750"/>
                    <a:pt x="669397" y="392945"/>
                  </a:cubicBezTo>
                  <a:lnTo>
                    <a:pt x="655461" y="361202"/>
                  </a:lnTo>
                  <a:lnTo>
                    <a:pt x="644474" y="361202"/>
                  </a:lnTo>
                  <a:lnTo>
                    <a:pt x="630537" y="392945"/>
                  </a:lnTo>
                  <a:cubicBezTo>
                    <a:pt x="620145" y="402750"/>
                    <a:pt x="605788" y="408814"/>
                    <a:pt x="589930" y="408814"/>
                  </a:cubicBezTo>
                  <a:cubicBezTo>
                    <a:pt x="574072" y="408814"/>
                    <a:pt x="559715" y="402750"/>
                    <a:pt x="549323" y="392945"/>
                  </a:cubicBezTo>
                  <a:lnTo>
                    <a:pt x="535387" y="361202"/>
                  </a:lnTo>
                  <a:lnTo>
                    <a:pt x="328627" y="361202"/>
                  </a:lnTo>
                  <a:lnTo>
                    <a:pt x="314690" y="392945"/>
                  </a:lnTo>
                  <a:cubicBezTo>
                    <a:pt x="304298" y="402750"/>
                    <a:pt x="289941" y="408814"/>
                    <a:pt x="274083" y="408814"/>
                  </a:cubicBezTo>
                  <a:cubicBezTo>
                    <a:pt x="258225" y="408814"/>
                    <a:pt x="243869" y="402750"/>
                    <a:pt x="233476" y="392945"/>
                  </a:cubicBezTo>
                  <a:lnTo>
                    <a:pt x="219540" y="361202"/>
                  </a:lnTo>
                  <a:lnTo>
                    <a:pt x="208552" y="361202"/>
                  </a:lnTo>
                  <a:lnTo>
                    <a:pt x="194615" y="392945"/>
                  </a:lnTo>
                  <a:cubicBezTo>
                    <a:pt x="184223" y="402750"/>
                    <a:pt x="169866" y="408814"/>
                    <a:pt x="154008" y="408814"/>
                  </a:cubicBezTo>
                  <a:cubicBezTo>
                    <a:pt x="138150" y="408814"/>
                    <a:pt x="123794" y="402750"/>
                    <a:pt x="113401" y="392945"/>
                  </a:cubicBezTo>
                  <a:lnTo>
                    <a:pt x="99465" y="361202"/>
                  </a:lnTo>
                  <a:lnTo>
                    <a:pt x="69661" y="361202"/>
                  </a:lnTo>
                  <a:cubicBezTo>
                    <a:pt x="46085" y="361202"/>
                    <a:pt x="26973" y="342090"/>
                    <a:pt x="26973" y="318514"/>
                  </a:cubicBezTo>
                  <a:close/>
                  <a:moveTo>
                    <a:pt x="721315" y="150228"/>
                  </a:moveTo>
                  <a:cubicBezTo>
                    <a:pt x="715068" y="150228"/>
                    <a:pt x="710004" y="155292"/>
                    <a:pt x="710004" y="161539"/>
                  </a:cubicBezTo>
                  <a:lnTo>
                    <a:pt x="710004" y="220187"/>
                  </a:lnTo>
                  <a:cubicBezTo>
                    <a:pt x="710004" y="226434"/>
                    <a:pt x="715068" y="231498"/>
                    <a:pt x="721315" y="231498"/>
                  </a:cubicBezTo>
                  <a:lnTo>
                    <a:pt x="748289" y="231498"/>
                  </a:lnTo>
                  <a:cubicBezTo>
                    <a:pt x="754536" y="231498"/>
                    <a:pt x="759600" y="226434"/>
                    <a:pt x="759600" y="220187"/>
                  </a:cubicBezTo>
                  <a:lnTo>
                    <a:pt x="759600" y="161539"/>
                  </a:lnTo>
                  <a:cubicBezTo>
                    <a:pt x="759600" y="155292"/>
                    <a:pt x="754536" y="150228"/>
                    <a:pt x="748289" y="150228"/>
                  </a:cubicBezTo>
                  <a:close/>
                  <a:moveTo>
                    <a:pt x="105282" y="150228"/>
                  </a:moveTo>
                  <a:cubicBezTo>
                    <a:pt x="99035" y="150228"/>
                    <a:pt x="93971" y="155292"/>
                    <a:pt x="93971" y="161539"/>
                  </a:cubicBezTo>
                  <a:lnTo>
                    <a:pt x="93971" y="220187"/>
                  </a:lnTo>
                  <a:cubicBezTo>
                    <a:pt x="93971" y="226434"/>
                    <a:pt x="99035" y="231498"/>
                    <a:pt x="105282" y="231498"/>
                  </a:cubicBezTo>
                  <a:lnTo>
                    <a:pt x="132256" y="231498"/>
                  </a:lnTo>
                  <a:cubicBezTo>
                    <a:pt x="138503" y="231498"/>
                    <a:pt x="143567" y="226434"/>
                    <a:pt x="143567" y="220187"/>
                  </a:cubicBezTo>
                  <a:lnTo>
                    <a:pt x="143567" y="161539"/>
                  </a:lnTo>
                  <a:cubicBezTo>
                    <a:pt x="143567" y="155292"/>
                    <a:pt x="138503" y="150228"/>
                    <a:pt x="132256" y="150228"/>
                  </a:cubicBezTo>
                  <a:close/>
                  <a:moveTo>
                    <a:pt x="602982" y="137914"/>
                  </a:moveTo>
                  <a:cubicBezTo>
                    <a:pt x="596735" y="137914"/>
                    <a:pt x="591670" y="142979"/>
                    <a:pt x="591670" y="149226"/>
                  </a:cubicBezTo>
                  <a:lnTo>
                    <a:pt x="591670" y="227574"/>
                  </a:lnTo>
                  <a:cubicBezTo>
                    <a:pt x="591670" y="233821"/>
                    <a:pt x="596735" y="238886"/>
                    <a:pt x="602982" y="238886"/>
                  </a:cubicBezTo>
                  <a:lnTo>
                    <a:pt x="648226" y="238886"/>
                  </a:lnTo>
                  <a:cubicBezTo>
                    <a:pt x="654473" y="238886"/>
                    <a:pt x="659538" y="233821"/>
                    <a:pt x="659538" y="227574"/>
                  </a:cubicBezTo>
                  <a:lnTo>
                    <a:pt x="659538" y="149226"/>
                  </a:lnTo>
                  <a:cubicBezTo>
                    <a:pt x="659538" y="142979"/>
                    <a:pt x="654473" y="137914"/>
                    <a:pt x="648226" y="137914"/>
                  </a:cubicBezTo>
                  <a:close/>
                  <a:moveTo>
                    <a:pt x="504661" y="137914"/>
                  </a:moveTo>
                  <a:cubicBezTo>
                    <a:pt x="498414" y="137914"/>
                    <a:pt x="493349" y="142979"/>
                    <a:pt x="493349" y="149226"/>
                  </a:cubicBezTo>
                  <a:lnTo>
                    <a:pt x="493349" y="227574"/>
                  </a:lnTo>
                  <a:cubicBezTo>
                    <a:pt x="493349" y="233821"/>
                    <a:pt x="498414" y="238886"/>
                    <a:pt x="504661" y="238886"/>
                  </a:cubicBezTo>
                  <a:lnTo>
                    <a:pt x="549905" y="238886"/>
                  </a:lnTo>
                  <a:cubicBezTo>
                    <a:pt x="556152" y="238886"/>
                    <a:pt x="561217" y="233821"/>
                    <a:pt x="561217" y="227574"/>
                  </a:cubicBezTo>
                  <a:lnTo>
                    <a:pt x="561217" y="149226"/>
                  </a:lnTo>
                  <a:cubicBezTo>
                    <a:pt x="561217" y="142979"/>
                    <a:pt x="556152" y="137914"/>
                    <a:pt x="549905" y="137914"/>
                  </a:cubicBezTo>
                  <a:close/>
                  <a:moveTo>
                    <a:pt x="406339" y="137914"/>
                  </a:moveTo>
                  <a:cubicBezTo>
                    <a:pt x="400092" y="137914"/>
                    <a:pt x="395027" y="142979"/>
                    <a:pt x="395027" y="149226"/>
                  </a:cubicBezTo>
                  <a:lnTo>
                    <a:pt x="395027" y="227574"/>
                  </a:lnTo>
                  <a:cubicBezTo>
                    <a:pt x="395027" y="233821"/>
                    <a:pt x="400092" y="238886"/>
                    <a:pt x="406339" y="238886"/>
                  </a:cubicBezTo>
                  <a:lnTo>
                    <a:pt x="451583" y="238886"/>
                  </a:lnTo>
                  <a:cubicBezTo>
                    <a:pt x="457830" y="238886"/>
                    <a:pt x="462895" y="233821"/>
                    <a:pt x="462895" y="227574"/>
                  </a:cubicBezTo>
                  <a:lnTo>
                    <a:pt x="462895" y="149226"/>
                  </a:lnTo>
                  <a:cubicBezTo>
                    <a:pt x="462895" y="142979"/>
                    <a:pt x="457830" y="137914"/>
                    <a:pt x="451583" y="137914"/>
                  </a:cubicBezTo>
                  <a:close/>
                  <a:moveTo>
                    <a:pt x="308017" y="137914"/>
                  </a:moveTo>
                  <a:cubicBezTo>
                    <a:pt x="301770" y="137914"/>
                    <a:pt x="296705" y="142979"/>
                    <a:pt x="296705" y="149226"/>
                  </a:cubicBezTo>
                  <a:lnTo>
                    <a:pt x="296705" y="227574"/>
                  </a:lnTo>
                  <a:cubicBezTo>
                    <a:pt x="296705" y="233821"/>
                    <a:pt x="301770" y="238886"/>
                    <a:pt x="308017" y="238886"/>
                  </a:cubicBezTo>
                  <a:lnTo>
                    <a:pt x="353261" y="238886"/>
                  </a:lnTo>
                  <a:cubicBezTo>
                    <a:pt x="359508" y="238886"/>
                    <a:pt x="364573" y="233821"/>
                    <a:pt x="364573" y="227574"/>
                  </a:cubicBezTo>
                  <a:lnTo>
                    <a:pt x="364573" y="149226"/>
                  </a:lnTo>
                  <a:cubicBezTo>
                    <a:pt x="364573" y="142979"/>
                    <a:pt x="359508" y="137914"/>
                    <a:pt x="353261" y="137914"/>
                  </a:cubicBezTo>
                  <a:close/>
                  <a:moveTo>
                    <a:pt x="209696" y="137914"/>
                  </a:moveTo>
                  <a:cubicBezTo>
                    <a:pt x="203449" y="137914"/>
                    <a:pt x="198384" y="142979"/>
                    <a:pt x="198384" y="149226"/>
                  </a:cubicBezTo>
                  <a:lnTo>
                    <a:pt x="198384" y="227574"/>
                  </a:lnTo>
                  <a:cubicBezTo>
                    <a:pt x="198384" y="233821"/>
                    <a:pt x="203449" y="238886"/>
                    <a:pt x="209696" y="238886"/>
                  </a:cubicBezTo>
                  <a:lnTo>
                    <a:pt x="254940" y="238886"/>
                  </a:lnTo>
                  <a:cubicBezTo>
                    <a:pt x="261187" y="238886"/>
                    <a:pt x="266252" y="233821"/>
                    <a:pt x="266252" y="227574"/>
                  </a:cubicBezTo>
                  <a:lnTo>
                    <a:pt x="266252" y="149226"/>
                  </a:lnTo>
                  <a:cubicBezTo>
                    <a:pt x="266252" y="142979"/>
                    <a:pt x="261187" y="137914"/>
                    <a:pt x="254940" y="137914"/>
                  </a:cubicBezTo>
                  <a:close/>
                  <a:moveTo>
                    <a:pt x="256827" y="12560"/>
                  </a:moveTo>
                  <a:lnTo>
                    <a:pt x="178693" y="61980"/>
                  </a:lnTo>
                  <a:lnTo>
                    <a:pt x="246832" y="105077"/>
                  </a:lnTo>
                  <a:lnTo>
                    <a:pt x="266823" y="105077"/>
                  </a:lnTo>
                  <a:lnTo>
                    <a:pt x="334961" y="61980"/>
                  </a:lnTo>
                  <a:close/>
                  <a:moveTo>
                    <a:pt x="256246" y="0"/>
                  </a:moveTo>
                  <a:lnTo>
                    <a:pt x="355002" y="61979"/>
                  </a:lnTo>
                  <a:lnTo>
                    <a:pt x="286331" y="105077"/>
                  </a:lnTo>
                  <a:lnTo>
                    <a:pt x="807403" y="105077"/>
                  </a:lnTo>
                  <a:cubicBezTo>
                    <a:pt x="830979" y="105077"/>
                    <a:pt x="850091" y="124189"/>
                    <a:pt x="850091" y="147765"/>
                  </a:cubicBezTo>
                  <a:lnTo>
                    <a:pt x="850091" y="295530"/>
                  </a:lnTo>
                  <a:lnTo>
                    <a:pt x="26973" y="295530"/>
                  </a:lnTo>
                  <a:lnTo>
                    <a:pt x="26973" y="147765"/>
                  </a:lnTo>
                  <a:cubicBezTo>
                    <a:pt x="26973" y="124189"/>
                    <a:pt x="46085" y="105077"/>
                    <a:pt x="69661" y="105077"/>
                  </a:cubicBezTo>
                  <a:lnTo>
                    <a:pt x="226161" y="105077"/>
                  </a:lnTo>
                  <a:lnTo>
                    <a:pt x="157489" y="619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17A498D-4EBC-473D-8A4C-1058151E0A0F}"/>
              </a:ext>
            </a:extLst>
          </p:cNvPr>
          <p:cNvSpPr txBox="1"/>
          <p:nvPr/>
        </p:nvSpPr>
        <p:spPr>
          <a:xfrm>
            <a:off x="6552592" y="2162693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0B2B72F-DE2E-4A6E-A2A4-4C3C94D7335A}"/>
              </a:ext>
            </a:extLst>
          </p:cNvPr>
          <p:cNvSpPr txBox="1"/>
          <p:nvPr/>
        </p:nvSpPr>
        <p:spPr>
          <a:xfrm flipH="1">
            <a:off x="9588755" y="2144266"/>
            <a:ext cx="702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621289D-3F18-4AD7-A125-044DB5D40D06}"/>
              </a:ext>
            </a:extLst>
          </p:cNvPr>
          <p:cNvSpPr txBox="1"/>
          <p:nvPr/>
        </p:nvSpPr>
        <p:spPr>
          <a:xfrm>
            <a:off x="2002347" y="2162693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704E83D5-90C0-45D0-BAF1-D480DBF50BF5}"/>
              </a:ext>
            </a:extLst>
          </p:cNvPr>
          <p:cNvSpPr/>
          <p:nvPr/>
        </p:nvSpPr>
        <p:spPr bwMode="auto">
          <a:xfrm>
            <a:off x="8600862" y="1969569"/>
            <a:ext cx="2760051" cy="3675059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2E8BE0D-D455-4324-BF5E-E5127316101B}"/>
              </a:ext>
            </a:extLst>
          </p:cNvPr>
          <p:cNvSpPr txBox="1"/>
          <p:nvPr/>
        </p:nvSpPr>
        <p:spPr>
          <a:xfrm>
            <a:off x="5984401" y="583957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踏切あり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69EC1FC-7F59-44AE-AC47-98F530CF0A31}"/>
              </a:ext>
            </a:extLst>
          </p:cNvPr>
          <p:cNvSpPr txBox="1"/>
          <p:nvPr/>
        </p:nvSpPr>
        <p:spPr>
          <a:xfrm>
            <a:off x="8606151" y="5839572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latin typeface="+mj-ea"/>
                <a:ea typeface="+mj-ea"/>
              </a:rPr>
              <a:t>信号機あり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77" name="円: 塗りつぶしなし 76">
            <a:extLst>
              <a:ext uri="{FF2B5EF4-FFF2-40B4-BE49-F238E27FC236}">
                <a16:creationId xmlns:a16="http://schemas.microsoft.com/office/drawing/2014/main" id="{CA4A942B-E029-473E-A8DC-B1C8641E0483}"/>
              </a:ext>
            </a:extLst>
          </p:cNvPr>
          <p:cNvSpPr/>
          <p:nvPr/>
        </p:nvSpPr>
        <p:spPr bwMode="auto">
          <a:xfrm>
            <a:off x="6214916" y="1837367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四角形: 角を丸くする 119">
            <a:extLst>
              <a:ext uri="{FF2B5EF4-FFF2-40B4-BE49-F238E27FC236}">
                <a16:creationId xmlns:a16="http://schemas.microsoft.com/office/drawing/2014/main" id="{7EAD3128-B367-4831-B7BA-1AFD85387A70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530BF1A1-9FA7-44C8-9E48-E1F92C0DE89E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84E7AB16-5AB5-4B25-9857-EEB538CD3044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７</a:t>
            </a:r>
          </a:p>
        </p:txBody>
      </p:sp>
    </p:spTree>
    <p:extLst>
      <p:ext uri="{BB962C8B-B14F-4D97-AF65-F5344CB8AC3E}">
        <p14:creationId xmlns:p14="http://schemas.microsoft.com/office/powerpoint/2010/main" val="182631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ED1592C1-89AD-4E97-A164-7C115A230928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85622C-8772-44C1-AD93-A04A9FC57BF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43474D5-B821-4DCD-8837-8F9D10F3113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８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7EB9120C-5A82-46CE-A94D-718A7A8A8634}"/>
              </a:ext>
            </a:extLst>
          </p:cNvPr>
          <p:cNvSpPr txBox="1"/>
          <p:nvPr/>
        </p:nvSpPr>
        <p:spPr>
          <a:xfrm>
            <a:off x="1958494" y="104145"/>
            <a:ext cx="100335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Ａと同じ意味の標識は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lang="ja-JP" altLang="en-US" sz="4800" dirty="0">
                <a:latin typeface="+mj-ea"/>
                <a:ea typeface="+mj-ea"/>
              </a:rPr>
              <a:t>ＢとＣのどっち？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4019AA9C-6A0D-48B4-8052-8D2046A7C8CA}"/>
              </a:ext>
            </a:extLst>
          </p:cNvPr>
          <p:cNvSpPr txBox="1"/>
          <p:nvPr/>
        </p:nvSpPr>
        <p:spPr>
          <a:xfrm>
            <a:off x="6320672" y="2162693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B7A01AA-9C3C-41DB-96AA-8FCB72B74565}"/>
              </a:ext>
            </a:extLst>
          </p:cNvPr>
          <p:cNvSpPr txBox="1"/>
          <p:nvPr/>
        </p:nvSpPr>
        <p:spPr>
          <a:xfrm flipH="1">
            <a:off x="9588755" y="2144266"/>
            <a:ext cx="702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2E73AD45-0C6F-4D41-B01B-82CA0DB61DD7}"/>
              </a:ext>
            </a:extLst>
          </p:cNvPr>
          <p:cNvSpPr txBox="1"/>
          <p:nvPr/>
        </p:nvSpPr>
        <p:spPr>
          <a:xfrm>
            <a:off x="2002347" y="2162693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7B38EBC2-E462-4AC0-BA66-00989E7368CE}"/>
              </a:ext>
            </a:extLst>
          </p:cNvPr>
          <p:cNvGrpSpPr/>
          <p:nvPr/>
        </p:nvGrpSpPr>
        <p:grpSpPr>
          <a:xfrm>
            <a:off x="5375920" y="2989261"/>
            <a:ext cx="2734824" cy="2734820"/>
            <a:chOff x="510313" y="938506"/>
            <a:chExt cx="1374189" cy="1374189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E61690E9-6365-45C0-8AA3-2C3D627BA0EE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ED15EC1-4CB3-43F8-AD62-8F2D0A26E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E802C108-E906-4B4B-A3F5-D0BDDD86198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D923E824-9753-4567-9925-BC4E5DC8F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34920FD7-D116-4FD0-A86C-0719EBFAB193}"/>
              </a:ext>
            </a:extLst>
          </p:cNvPr>
          <p:cNvGrpSpPr/>
          <p:nvPr/>
        </p:nvGrpSpPr>
        <p:grpSpPr>
          <a:xfrm>
            <a:off x="987755" y="2991856"/>
            <a:ext cx="2734824" cy="2734820"/>
            <a:chOff x="516663" y="4821531"/>
            <a:chExt cx="1374189" cy="1374189"/>
          </a:xfrm>
        </p:grpSpPr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90E7659E-A1C2-4CC9-88FF-9260A54CD7F5}"/>
                </a:ext>
              </a:extLst>
            </p:cNvPr>
            <p:cNvGrpSpPr/>
            <p:nvPr/>
          </p:nvGrpSpPr>
          <p:grpSpPr>
            <a:xfrm>
              <a:off x="516663" y="4821531"/>
              <a:ext cx="1374189" cy="1374189"/>
              <a:chOff x="-990943" y="938506"/>
              <a:chExt cx="1374189" cy="1374189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0399D30-A63F-495E-8042-1D84A73CB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C80393C-18C0-4F13-BA78-30A9962329C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75B06D2-6A58-4F08-B90D-F42F3D386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356" y="5151437"/>
              <a:ext cx="504826" cy="719139"/>
            </a:xfrm>
            <a:custGeom>
              <a:avLst/>
              <a:gdLst>
                <a:gd name="connsiteX0" fmla="*/ 0 w 504826"/>
                <a:gd name="connsiteY0" fmla="*/ 0 h 719139"/>
                <a:gd name="connsiteX1" fmla="*/ 144463 w 504826"/>
                <a:gd name="connsiteY1" fmla="*/ 0 h 719139"/>
                <a:gd name="connsiteX2" fmla="*/ 144463 w 504826"/>
                <a:gd name="connsiteY2" fmla="*/ 286544 h 719139"/>
                <a:gd name="connsiteX3" fmla="*/ 504826 w 504826"/>
                <a:gd name="connsiteY3" fmla="*/ 286544 h 719139"/>
                <a:gd name="connsiteX4" fmla="*/ 504826 w 504826"/>
                <a:gd name="connsiteY4" fmla="*/ 431007 h 719139"/>
                <a:gd name="connsiteX5" fmla="*/ 144463 w 504826"/>
                <a:gd name="connsiteY5" fmla="*/ 431007 h 719139"/>
                <a:gd name="connsiteX6" fmla="*/ 144463 w 504826"/>
                <a:gd name="connsiteY6" fmla="*/ 719139 h 719139"/>
                <a:gd name="connsiteX7" fmla="*/ 0 w 504826"/>
                <a:gd name="connsiteY7" fmla="*/ 719139 h 71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6" h="719139">
                  <a:moveTo>
                    <a:pt x="0" y="0"/>
                  </a:moveTo>
                  <a:lnTo>
                    <a:pt x="144463" y="0"/>
                  </a:lnTo>
                  <a:lnTo>
                    <a:pt x="144463" y="286544"/>
                  </a:lnTo>
                  <a:lnTo>
                    <a:pt x="504826" y="286544"/>
                  </a:lnTo>
                  <a:lnTo>
                    <a:pt x="504826" y="431007"/>
                  </a:lnTo>
                  <a:lnTo>
                    <a:pt x="144463" y="431007"/>
                  </a:lnTo>
                  <a:lnTo>
                    <a:pt x="144463" y="719139"/>
                  </a:lnTo>
                  <a:lnTo>
                    <a:pt x="0" y="719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C5F355F-53A2-4A32-B3AC-5E2E59D0CAE5}"/>
              </a:ext>
            </a:extLst>
          </p:cNvPr>
          <p:cNvGrpSpPr/>
          <p:nvPr/>
        </p:nvGrpSpPr>
        <p:grpSpPr>
          <a:xfrm>
            <a:off x="8573698" y="2963104"/>
            <a:ext cx="2734824" cy="2734820"/>
            <a:chOff x="510313" y="938506"/>
            <a:chExt cx="1374189" cy="1374189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516E0B5-1928-4581-8A46-AEF1AB134CBF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B1507145-DEF8-49FA-9DEF-B55EBA830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58272E18-5115-4A62-8806-07851E3B189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AB58874-74CB-409C-97E0-CE0D53BC816C}"/>
                </a:ext>
              </a:extLst>
            </p:cNvPr>
            <p:cNvSpPr/>
            <p:nvPr/>
          </p:nvSpPr>
          <p:spPr>
            <a:xfrm>
              <a:off x="837211" y="1195388"/>
              <a:ext cx="462070" cy="860424"/>
            </a:xfrm>
            <a:custGeom>
              <a:avLst/>
              <a:gdLst>
                <a:gd name="connsiteX0" fmla="*/ 312051 w 462070"/>
                <a:gd name="connsiteY0" fmla="*/ 0 h 860424"/>
                <a:gd name="connsiteX1" fmla="*/ 462070 w 462070"/>
                <a:gd name="connsiteY1" fmla="*/ 0 h 860424"/>
                <a:gd name="connsiteX2" fmla="*/ 462070 w 462070"/>
                <a:gd name="connsiteY2" fmla="*/ 860424 h 860424"/>
                <a:gd name="connsiteX3" fmla="*/ 312051 w 462070"/>
                <a:gd name="connsiteY3" fmla="*/ 860424 h 860424"/>
                <a:gd name="connsiteX4" fmla="*/ 312051 w 462070"/>
                <a:gd name="connsiteY4" fmla="*/ 442080 h 860424"/>
                <a:gd name="connsiteX5" fmla="*/ 58212 w 462070"/>
                <a:gd name="connsiteY5" fmla="*/ 643341 h 860424"/>
                <a:gd name="connsiteX6" fmla="*/ 0 w 462070"/>
                <a:gd name="connsiteY6" fmla="*/ 569921 h 860424"/>
                <a:gd name="connsiteX7" fmla="*/ 312051 w 462070"/>
                <a:gd name="connsiteY7" fmla="*/ 322506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070" h="860424">
                  <a:moveTo>
                    <a:pt x="312051" y="0"/>
                  </a:moveTo>
                  <a:lnTo>
                    <a:pt x="462070" y="0"/>
                  </a:lnTo>
                  <a:lnTo>
                    <a:pt x="462070" y="860424"/>
                  </a:lnTo>
                  <a:lnTo>
                    <a:pt x="312051" y="860424"/>
                  </a:lnTo>
                  <a:lnTo>
                    <a:pt x="312051" y="442080"/>
                  </a:lnTo>
                  <a:lnTo>
                    <a:pt x="58212" y="643341"/>
                  </a:lnTo>
                  <a:lnTo>
                    <a:pt x="0" y="569921"/>
                  </a:lnTo>
                  <a:lnTo>
                    <a:pt x="312051" y="3225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895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C3CAFDF-3B2D-4036-9545-EE9259A7D20B}"/>
              </a:ext>
            </a:extLst>
          </p:cNvPr>
          <p:cNvSpPr txBox="1"/>
          <p:nvPr/>
        </p:nvSpPr>
        <p:spPr>
          <a:xfrm>
            <a:off x="1958494" y="104145"/>
            <a:ext cx="100335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Ａと同じ意味の標識は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lang="ja-JP" altLang="en-US" sz="4800" dirty="0">
                <a:latin typeface="+mj-ea"/>
                <a:ea typeface="+mj-ea"/>
              </a:rPr>
              <a:t>ＢとＣのどっち？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7A74DA38-6A49-45E1-8E36-AC7923302077}"/>
              </a:ext>
            </a:extLst>
          </p:cNvPr>
          <p:cNvSpPr txBox="1"/>
          <p:nvPr/>
        </p:nvSpPr>
        <p:spPr>
          <a:xfrm>
            <a:off x="6320672" y="2162693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8410E018-6F4E-4251-B097-4564AF3F51AC}"/>
              </a:ext>
            </a:extLst>
          </p:cNvPr>
          <p:cNvSpPr txBox="1"/>
          <p:nvPr/>
        </p:nvSpPr>
        <p:spPr>
          <a:xfrm flipH="1">
            <a:off x="9588755" y="2144266"/>
            <a:ext cx="702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65F23435-AB4D-40DA-AACC-8EC0AE576055}"/>
              </a:ext>
            </a:extLst>
          </p:cNvPr>
          <p:cNvSpPr txBox="1"/>
          <p:nvPr/>
        </p:nvSpPr>
        <p:spPr>
          <a:xfrm>
            <a:off x="2002347" y="2162693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7A72F11-DF01-42E6-8DE7-BD6AEAA00C39}"/>
              </a:ext>
            </a:extLst>
          </p:cNvPr>
          <p:cNvGrpSpPr/>
          <p:nvPr/>
        </p:nvGrpSpPr>
        <p:grpSpPr>
          <a:xfrm>
            <a:off x="5375920" y="2989261"/>
            <a:ext cx="2734824" cy="2734820"/>
            <a:chOff x="510313" y="938506"/>
            <a:chExt cx="1374189" cy="1374189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CD92D474-1063-4631-8232-C41AB95721E8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ED94487-6C02-4D52-80C0-3CF09DD4A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905F8B46-C900-4F48-B757-C01DBBA269B6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04CC7B1-0792-4844-AA3F-862CE2D9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232" y="1269207"/>
              <a:ext cx="720726" cy="719137"/>
            </a:xfrm>
            <a:custGeom>
              <a:avLst/>
              <a:gdLst>
                <a:gd name="connsiteX0" fmla="*/ 0 w 720726"/>
                <a:gd name="connsiteY0" fmla="*/ 431801 h 719137"/>
                <a:gd name="connsiteX1" fmla="*/ 0 w 720726"/>
                <a:gd name="connsiteY1" fmla="*/ 287338 h 719137"/>
                <a:gd name="connsiteX2" fmla="*/ 288925 w 720726"/>
                <a:gd name="connsiteY2" fmla="*/ 287338 h 719137"/>
                <a:gd name="connsiteX3" fmla="*/ 288925 w 720726"/>
                <a:gd name="connsiteY3" fmla="*/ 0 h 719137"/>
                <a:gd name="connsiteX4" fmla="*/ 433387 w 720726"/>
                <a:gd name="connsiteY4" fmla="*/ 0 h 719137"/>
                <a:gd name="connsiteX5" fmla="*/ 433387 w 720726"/>
                <a:gd name="connsiteY5" fmla="*/ 287338 h 719137"/>
                <a:gd name="connsiteX6" fmla="*/ 720726 w 720726"/>
                <a:gd name="connsiteY6" fmla="*/ 287338 h 719137"/>
                <a:gd name="connsiteX7" fmla="*/ 720726 w 720726"/>
                <a:gd name="connsiteY7" fmla="*/ 431801 h 719137"/>
                <a:gd name="connsiteX8" fmla="*/ 433387 w 720726"/>
                <a:gd name="connsiteY8" fmla="*/ 431801 h 719137"/>
                <a:gd name="connsiteX9" fmla="*/ 433387 w 720726"/>
                <a:gd name="connsiteY9" fmla="*/ 719137 h 719137"/>
                <a:gd name="connsiteX10" fmla="*/ 288925 w 720726"/>
                <a:gd name="connsiteY10" fmla="*/ 719137 h 719137"/>
                <a:gd name="connsiteX11" fmla="*/ 288925 w 720726"/>
                <a:gd name="connsiteY11" fmla="*/ 431801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0726" h="719137">
                  <a:moveTo>
                    <a:pt x="0" y="431801"/>
                  </a:moveTo>
                  <a:lnTo>
                    <a:pt x="0" y="287338"/>
                  </a:lnTo>
                  <a:lnTo>
                    <a:pt x="288925" y="287338"/>
                  </a:lnTo>
                  <a:lnTo>
                    <a:pt x="288925" y="0"/>
                  </a:lnTo>
                  <a:lnTo>
                    <a:pt x="433387" y="0"/>
                  </a:lnTo>
                  <a:lnTo>
                    <a:pt x="433387" y="287338"/>
                  </a:lnTo>
                  <a:lnTo>
                    <a:pt x="720726" y="287338"/>
                  </a:lnTo>
                  <a:lnTo>
                    <a:pt x="720726" y="431801"/>
                  </a:lnTo>
                  <a:lnTo>
                    <a:pt x="433387" y="431801"/>
                  </a:lnTo>
                  <a:lnTo>
                    <a:pt x="433387" y="719137"/>
                  </a:lnTo>
                  <a:lnTo>
                    <a:pt x="288925" y="719137"/>
                  </a:lnTo>
                  <a:lnTo>
                    <a:pt x="288925" y="4318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785C6C3-7E2B-4405-90FB-F58D1E1FB45E}"/>
              </a:ext>
            </a:extLst>
          </p:cNvPr>
          <p:cNvGrpSpPr/>
          <p:nvPr/>
        </p:nvGrpSpPr>
        <p:grpSpPr>
          <a:xfrm>
            <a:off x="987755" y="2991856"/>
            <a:ext cx="2734824" cy="2734820"/>
            <a:chOff x="516663" y="4821531"/>
            <a:chExt cx="1374189" cy="1374189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A37BA45B-76EA-47B1-83EB-ED05E3D83366}"/>
                </a:ext>
              </a:extLst>
            </p:cNvPr>
            <p:cNvGrpSpPr/>
            <p:nvPr/>
          </p:nvGrpSpPr>
          <p:grpSpPr>
            <a:xfrm>
              <a:off x="516663" y="4821531"/>
              <a:ext cx="1374189" cy="1374189"/>
              <a:chOff x="-990943" y="938506"/>
              <a:chExt cx="1374189" cy="1374189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004F993-B2AB-4B5D-A20A-F3582F998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B3C0D3E3-2EA1-4088-A314-D7758B6659C4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5BADDCC-597C-4AA4-8AA3-502F2D6B1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7356" y="5151437"/>
              <a:ext cx="504826" cy="719139"/>
            </a:xfrm>
            <a:custGeom>
              <a:avLst/>
              <a:gdLst>
                <a:gd name="connsiteX0" fmla="*/ 0 w 504826"/>
                <a:gd name="connsiteY0" fmla="*/ 0 h 719139"/>
                <a:gd name="connsiteX1" fmla="*/ 144463 w 504826"/>
                <a:gd name="connsiteY1" fmla="*/ 0 h 719139"/>
                <a:gd name="connsiteX2" fmla="*/ 144463 w 504826"/>
                <a:gd name="connsiteY2" fmla="*/ 286544 h 719139"/>
                <a:gd name="connsiteX3" fmla="*/ 504826 w 504826"/>
                <a:gd name="connsiteY3" fmla="*/ 286544 h 719139"/>
                <a:gd name="connsiteX4" fmla="*/ 504826 w 504826"/>
                <a:gd name="connsiteY4" fmla="*/ 431007 h 719139"/>
                <a:gd name="connsiteX5" fmla="*/ 144463 w 504826"/>
                <a:gd name="connsiteY5" fmla="*/ 431007 h 719139"/>
                <a:gd name="connsiteX6" fmla="*/ 144463 w 504826"/>
                <a:gd name="connsiteY6" fmla="*/ 719139 h 719139"/>
                <a:gd name="connsiteX7" fmla="*/ 0 w 504826"/>
                <a:gd name="connsiteY7" fmla="*/ 719139 h 71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4826" h="719139">
                  <a:moveTo>
                    <a:pt x="0" y="0"/>
                  </a:moveTo>
                  <a:lnTo>
                    <a:pt x="144463" y="0"/>
                  </a:lnTo>
                  <a:lnTo>
                    <a:pt x="144463" y="286544"/>
                  </a:lnTo>
                  <a:lnTo>
                    <a:pt x="504826" y="286544"/>
                  </a:lnTo>
                  <a:lnTo>
                    <a:pt x="504826" y="431007"/>
                  </a:lnTo>
                  <a:lnTo>
                    <a:pt x="144463" y="431007"/>
                  </a:lnTo>
                  <a:lnTo>
                    <a:pt x="144463" y="719139"/>
                  </a:lnTo>
                  <a:lnTo>
                    <a:pt x="0" y="719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B728916F-686D-47C8-A784-02B58448E26D}"/>
              </a:ext>
            </a:extLst>
          </p:cNvPr>
          <p:cNvGrpSpPr/>
          <p:nvPr/>
        </p:nvGrpSpPr>
        <p:grpSpPr>
          <a:xfrm>
            <a:off x="8573698" y="2963104"/>
            <a:ext cx="2734824" cy="2734820"/>
            <a:chOff x="510313" y="938506"/>
            <a:chExt cx="1374189" cy="1374189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F5A257A7-1CF1-42ED-9C06-DEC5F4BA7E31}"/>
                </a:ext>
              </a:extLst>
            </p:cNvPr>
            <p:cNvGrpSpPr/>
            <p:nvPr/>
          </p:nvGrpSpPr>
          <p:grpSpPr>
            <a:xfrm>
              <a:off x="510313" y="938506"/>
              <a:ext cx="1374189" cy="1374189"/>
              <a:chOff x="-990943" y="938506"/>
              <a:chExt cx="1374189" cy="137418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D5590D4-70AB-43BF-9608-8454D978C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314A3D6-27E8-48A1-AE7F-F18F96E2403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8B2CEB3F-7EA2-455A-84E5-84756924CAD2}"/>
                </a:ext>
              </a:extLst>
            </p:cNvPr>
            <p:cNvSpPr/>
            <p:nvPr/>
          </p:nvSpPr>
          <p:spPr>
            <a:xfrm>
              <a:off x="837211" y="1195388"/>
              <a:ext cx="462070" cy="860424"/>
            </a:xfrm>
            <a:custGeom>
              <a:avLst/>
              <a:gdLst>
                <a:gd name="connsiteX0" fmla="*/ 312051 w 462070"/>
                <a:gd name="connsiteY0" fmla="*/ 0 h 860424"/>
                <a:gd name="connsiteX1" fmla="*/ 462070 w 462070"/>
                <a:gd name="connsiteY1" fmla="*/ 0 h 860424"/>
                <a:gd name="connsiteX2" fmla="*/ 462070 w 462070"/>
                <a:gd name="connsiteY2" fmla="*/ 860424 h 860424"/>
                <a:gd name="connsiteX3" fmla="*/ 312051 w 462070"/>
                <a:gd name="connsiteY3" fmla="*/ 860424 h 860424"/>
                <a:gd name="connsiteX4" fmla="*/ 312051 w 462070"/>
                <a:gd name="connsiteY4" fmla="*/ 442080 h 860424"/>
                <a:gd name="connsiteX5" fmla="*/ 58212 w 462070"/>
                <a:gd name="connsiteY5" fmla="*/ 643341 h 860424"/>
                <a:gd name="connsiteX6" fmla="*/ 0 w 462070"/>
                <a:gd name="connsiteY6" fmla="*/ 569921 h 860424"/>
                <a:gd name="connsiteX7" fmla="*/ 312051 w 462070"/>
                <a:gd name="connsiteY7" fmla="*/ 322506 h 860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2070" h="860424">
                  <a:moveTo>
                    <a:pt x="312051" y="0"/>
                  </a:moveTo>
                  <a:lnTo>
                    <a:pt x="462070" y="0"/>
                  </a:lnTo>
                  <a:lnTo>
                    <a:pt x="462070" y="860424"/>
                  </a:lnTo>
                  <a:lnTo>
                    <a:pt x="312051" y="860424"/>
                  </a:lnTo>
                  <a:lnTo>
                    <a:pt x="312051" y="442080"/>
                  </a:lnTo>
                  <a:lnTo>
                    <a:pt x="58212" y="643341"/>
                  </a:lnTo>
                  <a:lnTo>
                    <a:pt x="0" y="569921"/>
                  </a:lnTo>
                  <a:lnTo>
                    <a:pt x="312051" y="32250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24E6B867-43BA-4E64-A1A6-31D1639836A6}"/>
              </a:ext>
            </a:extLst>
          </p:cNvPr>
          <p:cNvSpPr txBox="1"/>
          <p:nvPr/>
        </p:nvSpPr>
        <p:spPr>
          <a:xfrm>
            <a:off x="964882" y="5839572"/>
            <a:ext cx="2749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交差点あり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3C3AA1FF-6248-4446-930C-984745E02180}"/>
              </a:ext>
            </a:extLst>
          </p:cNvPr>
          <p:cNvSpPr/>
          <p:nvPr/>
        </p:nvSpPr>
        <p:spPr bwMode="auto">
          <a:xfrm>
            <a:off x="8600862" y="1969569"/>
            <a:ext cx="2760051" cy="3675059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DD123CEB-DC7E-4E18-9947-46FED4287A5C}"/>
              </a:ext>
            </a:extLst>
          </p:cNvPr>
          <p:cNvSpPr txBox="1"/>
          <p:nvPr/>
        </p:nvSpPr>
        <p:spPr>
          <a:xfrm>
            <a:off x="5496001" y="5839572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交差点あり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E27013D-77A4-4F73-BBC4-05C30C127861}"/>
              </a:ext>
            </a:extLst>
          </p:cNvPr>
          <p:cNvSpPr txBox="1"/>
          <p:nvPr/>
        </p:nvSpPr>
        <p:spPr>
          <a:xfrm>
            <a:off x="8349671" y="5839572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dirty="0">
                <a:latin typeface="+mj-ea"/>
                <a:ea typeface="+mj-ea"/>
              </a:rPr>
              <a:t>合流交通あり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95" name="円: 塗りつぶしなし 94">
            <a:extLst>
              <a:ext uri="{FF2B5EF4-FFF2-40B4-BE49-F238E27FC236}">
                <a16:creationId xmlns:a16="http://schemas.microsoft.com/office/drawing/2014/main" id="{4F220845-7480-45F1-8CC7-9EAD2305E56E}"/>
              </a:ext>
            </a:extLst>
          </p:cNvPr>
          <p:cNvSpPr/>
          <p:nvPr/>
        </p:nvSpPr>
        <p:spPr bwMode="auto">
          <a:xfrm>
            <a:off x="5982996" y="1837367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四角形: 角を丸くする 95">
            <a:extLst>
              <a:ext uri="{FF2B5EF4-FFF2-40B4-BE49-F238E27FC236}">
                <a16:creationId xmlns:a16="http://schemas.microsoft.com/office/drawing/2014/main" id="{E76A2FB4-E9CD-4949-B0FA-CCF2CB516DE7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95017010-2E11-449C-9F19-71E8014C5FC4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57D66A71-B435-40B7-95C2-859C33CF5D89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８</a:t>
            </a:r>
          </a:p>
        </p:txBody>
      </p:sp>
    </p:spTree>
    <p:extLst>
      <p:ext uri="{BB962C8B-B14F-4D97-AF65-F5344CB8AC3E}">
        <p14:creationId xmlns:p14="http://schemas.microsoft.com/office/powerpoint/2010/main" val="47058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C97281-E87E-4859-AB47-1E77772081E3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ED1592C1-89AD-4E97-A164-7C115A230928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585622C-8772-44C1-AD93-A04A9FC57BF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43474D5-B821-4DCD-8837-8F9D10F3113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９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D734F2C-EEEC-4300-9EE0-390B21C0C0B5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ADFAB5DB-1BB5-470A-8DE7-313905809E4B}"/>
              </a:ext>
            </a:extLst>
          </p:cNvPr>
          <p:cNvSpPr txBox="1"/>
          <p:nvPr/>
        </p:nvSpPr>
        <p:spPr>
          <a:xfrm>
            <a:off x="3208832" y="1898830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4DD68F7-B63A-4A4D-AB80-438848C4207D}"/>
              </a:ext>
            </a:extLst>
          </p:cNvPr>
          <p:cNvGrpSpPr/>
          <p:nvPr/>
        </p:nvGrpSpPr>
        <p:grpSpPr>
          <a:xfrm>
            <a:off x="2270575" y="2798933"/>
            <a:ext cx="2475272" cy="2475272"/>
            <a:chOff x="560388" y="2937536"/>
            <a:chExt cx="1296987" cy="1296987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FD4CE6F-4EAC-4315-B989-F01BE7DCAC96}"/>
                </a:ext>
              </a:extLst>
            </p:cNvPr>
            <p:cNvGrpSpPr/>
            <p:nvPr/>
          </p:nvGrpSpPr>
          <p:grpSpPr>
            <a:xfrm>
              <a:off x="560388" y="2937536"/>
              <a:ext cx="1296987" cy="1296987"/>
              <a:chOff x="560388" y="4868863"/>
              <a:chExt cx="1296987" cy="1296987"/>
            </a:xfrm>
          </p:grpSpPr>
          <p:sp>
            <p:nvSpPr>
              <p:cNvPr id="86" name="AutoShape 199">
                <a:extLst>
                  <a:ext uri="{FF2B5EF4-FFF2-40B4-BE49-F238E27FC236}">
                    <a16:creationId xmlns:a16="http://schemas.microsoft.com/office/drawing/2014/main" id="{1E3012DB-180D-4389-A212-8503EC348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0FEE3D0E-2025-43FC-AD13-B0E0A6B04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AD2B1437-1072-4F48-92F0-0E2E1310F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081997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EB7FD60B-7D68-4FDC-8503-CA17E12C56F3}"/>
              </a:ext>
            </a:extLst>
          </p:cNvPr>
          <p:cNvGrpSpPr/>
          <p:nvPr/>
        </p:nvGrpSpPr>
        <p:grpSpPr>
          <a:xfrm rot="10800000">
            <a:off x="7383860" y="2798933"/>
            <a:ext cx="2475272" cy="2475272"/>
            <a:chOff x="560388" y="2937536"/>
            <a:chExt cx="1296987" cy="1296987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EC015E79-04FF-40B4-9398-41E63EA07C3A}"/>
                </a:ext>
              </a:extLst>
            </p:cNvPr>
            <p:cNvGrpSpPr/>
            <p:nvPr/>
          </p:nvGrpSpPr>
          <p:grpSpPr>
            <a:xfrm>
              <a:off x="560388" y="2937536"/>
              <a:ext cx="1296987" cy="1296987"/>
              <a:chOff x="560388" y="4868863"/>
              <a:chExt cx="1296987" cy="1296987"/>
            </a:xfrm>
          </p:grpSpPr>
          <p:sp>
            <p:nvSpPr>
              <p:cNvPr id="91" name="AutoShape 199">
                <a:extLst>
                  <a:ext uri="{FF2B5EF4-FFF2-40B4-BE49-F238E27FC236}">
                    <a16:creationId xmlns:a16="http://schemas.microsoft.com/office/drawing/2014/main" id="{56E2B12E-7719-48D4-A009-EE86DA0A6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552A247-DE2D-4387-A363-451E5CCF9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1EEEEFD9-256B-4D45-A338-98CF15026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081997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733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94A311-1E3B-4EE0-AFC6-AF3E3D57CF57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C97281-E87E-4859-AB47-1E77772081E3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0AFC679-2C5F-4846-9503-60441A6E111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06226BB1-46B1-4FC8-BB9C-69D77DB60776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283F92D0-9EC3-453B-BF04-3C27B8139EE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4818CAF-CBE2-46A0-8810-88AFF186A6DA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AFAACDF7-54BE-4EB1-B69B-C05DE736740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D0CA9B24-378A-42C0-A682-B3FCAC614A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楕円 41">
                    <a:extLst>
                      <a:ext uri="{FF2B5EF4-FFF2-40B4-BE49-F238E27FC236}">
                        <a16:creationId xmlns:a16="http://schemas.microsoft.com/office/drawing/2014/main" id="{D38DE4BD-038B-4D0F-BCB5-2D99231A4A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&quot;禁止&quot;マーク 42">
                    <a:extLst>
                      <a:ext uri="{FF2B5EF4-FFF2-40B4-BE49-F238E27FC236}">
                        <a16:creationId xmlns:a16="http://schemas.microsoft.com/office/drawing/2014/main" id="{20652389-F30B-4697-B4D3-081D6E9C0E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0" name="円: 塗りつぶしなし 39">
                  <a:extLst>
                    <a:ext uri="{FF2B5EF4-FFF2-40B4-BE49-F238E27FC236}">
                      <a16:creationId xmlns:a16="http://schemas.microsoft.com/office/drawing/2014/main" id="{E07B325B-DBBB-4CD6-A848-849CAB77106D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2DC75B2D-2D15-4328-AF0B-F4F632F3DBB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1ED27A37-21A0-4821-B089-434A9B11909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B605FC8-6ABE-47F8-A7F1-7BF0361152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193743D0-272C-4D7A-84CC-C410CFF56DE1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5DD1A057-F8DB-4491-BA16-87487C49BC52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9F38983-7CB6-4A1B-B33C-6D7BC389F8B3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四角形: 角を丸くする 37">
                  <a:extLst>
                    <a:ext uri="{FF2B5EF4-FFF2-40B4-BE49-F238E27FC236}">
                      <a16:creationId xmlns:a16="http://schemas.microsoft.com/office/drawing/2014/main" id="{EE1BB11B-417B-4195-9C6E-426E5439A81F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DB37640-AE6E-410F-AB7E-915D816A01B6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02CDBDA-7FF1-4339-9939-D95F796A8E5F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EF2923FB-6102-4F74-875A-0CC7D6D2356C}"/>
              </a:ext>
            </a:extLst>
          </p:cNvPr>
          <p:cNvSpPr/>
          <p:nvPr/>
        </p:nvSpPr>
        <p:spPr bwMode="auto">
          <a:xfrm>
            <a:off x="4946959" y="2457041"/>
            <a:ext cx="6582399" cy="281716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1984766-1018-4A29-B42F-34545C381865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9D00843C-962D-492F-AF8A-5A44ABA106DA}"/>
              </a:ext>
            </a:extLst>
          </p:cNvPr>
          <p:cNvSpPr txBox="1"/>
          <p:nvPr/>
        </p:nvSpPr>
        <p:spPr>
          <a:xfrm>
            <a:off x="3184787" y="1898830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E19E7D21-E8F6-4106-91AB-AABF8B4C74A4}"/>
              </a:ext>
            </a:extLst>
          </p:cNvPr>
          <p:cNvGrpSpPr/>
          <p:nvPr/>
        </p:nvGrpSpPr>
        <p:grpSpPr>
          <a:xfrm>
            <a:off x="2270575" y="2798933"/>
            <a:ext cx="2475272" cy="2475272"/>
            <a:chOff x="560388" y="2937536"/>
            <a:chExt cx="1296987" cy="1296987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17F60B5-9F37-4870-B92C-F05221A57BA7}"/>
                </a:ext>
              </a:extLst>
            </p:cNvPr>
            <p:cNvGrpSpPr/>
            <p:nvPr/>
          </p:nvGrpSpPr>
          <p:grpSpPr>
            <a:xfrm>
              <a:off x="560388" y="2937536"/>
              <a:ext cx="1296987" cy="1296987"/>
              <a:chOff x="560388" y="4868863"/>
              <a:chExt cx="1296987" cy="1296987"/>
            </a:xfrm>
          </p:grpSpPr>
          <p:sp>
            <p:nvSpPr>
              <p:cNvPr id="70" name="AutoShape 199">
                <a:extLst>
                  <a:ext uri="{FF2B5EF4-FFF2-40B4-BE49-F238E27FC236}">
                    <a16:creationId xmlns:a16="http://schemas.microsoft.com/office/drawing/2014/main" id="{F2FF597E-5157-45A4-A11E-32ED96198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C00AAA7-660A-40C4-821D-5D5070D29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1FEB899-FC23-4350-8842-3F557E0B9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081997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7B8E2073-A7BA-462C-83A5-6A11D8FBE5D9}"/>
              </a:ext>
            </a:extLst>
          </p:cNvPr>
          <p:cNvGrpSpPr/>
          <p:nvPr/>
        </p:nvGrpSpPr>
        <p:grpSpPr>
          <a:xfrm rot="10800000">
            <a:off x="7383860" y="2798933"/>
            <a:ext cx="2475272" cy="2475272"/>
            <a:chOff x="560388" y="2937536"/>
            <a:chExt cx="1296987" cy="129698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FC341A6-02FC-4817-8D3B-FBD1BC50006E}"/>
                </a:ext>
              </a:extLst>
            </p:cNvPr>
            <p:cNvGrpSpPr/>
            <p:nvPr/>
          </p:nvGrpSpPr>
          <p:grpSpPr>
            <a:xfrm>
              <a:off x="560388" y="2937536"/>
              <a:ext cx="1296987" cy="1296987"/>
              <a:chOff x="560388" y="4868863"/>
              <a:chExt cx="1296987" cy="1296987"/>
            </a:xfrm>
          </p:grpSpPr>
          <p:sp>
            <p:nvSpPr>
              <p:cNvPr id="75" name="AutoShape 199">
                <a:extLst>
                  <a:ext uri="{FF2B5EF4-FFF2-40B4-BE49-F238E27FC236}">
                    <a16:creationId xmlns:a16="http://schemas.microsoft.com/office/drawing/2014/main" id="{57AC7A91-D3F9-4217-8398-9BBF0FD6E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EE3C05B-4415-425A-80B0-85972391C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1C162212-9619-4A09-9F92-B230922EC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" y="3081997"/>
              <a:ext cx="1008063" cy="1008064"/>
            </a:xfrm>
            <a:custGeom>
              <a:avLst/>
              <a:gdLst>
                <a:gd name="connsiteX0" fmla="*/ 504032 w 1008063"/>
                <a:gd name="connsiteY0" fmla="*/ 0 h 1008064"/>
                <a:gd name="connsiteX1" fmla="*/ 719932 w 1008063"/>
                <a:gd name="connsiteY1" fmla="*/ 180985 h 1008064"/>
                <a:gd name="connsiteX2" fmla="*/ 719932 w 1008063"/>
                <a:gd name="connsiteY2" fmla="*/ 431800 h 1008064"/>
                <a:gd name="connsiteX3" fmla="*/ 1008063 w 1008063"/>
                <a:gd name="connsiteY3" fmla="*/ 431800 h 1008064"/>
                <a:gd name="connsiteX4" fmla="*/ 1008063 w 1008063"/>
                <a:gd name="connsiteY4" fmla="*/ 576263 h 1008064"/>
                <a:gd name="connsiteX5" fmla="*/ 719932 w 1008063"/>
                <a:gd name="connsiteY5" fmla="*/ 576263 h 1008064"/>
                <a:gd name="connsiteX6" fmla="*/ 719932 w 1008063"/>
                <a:gd name="connsiteY6" fmla="*/ 1008064 h 1008064"/>
                <a:gd name="connsiteX7" fmla="*/ 504032 w 1008063"/>
                <a:gd name="connsiteY7" fmla="*/ 827079 h 1008064"/>
                <a:gd name="connsiteX8" fmla="*/ 288132 w 1008063"/>
                <a:gd name="connsiteY8" fmla="*/ 1008064 h 1008064"/>
                <a:gd name="connsiteX9" fmla="*/ 288132 w 1008063"/>
                <a:gd name="connsiteY9" fmla="*/ 576263 h 1008064"/>
                <a:gd name="connsiteX10" fmla="*/ 0 w 1008063"/>
                <a:gd name="connsiteY10" fmla="*/ 576263 h 1008064"/>
                <a:gd name="connsiteX11" fmla="*/ 0 w 1008063"/>
                <a:gd name="connsiteY11" fmla="*/ 431800 h 1008064"/>
                <a:gd name="connsiteX12" fmla="*/ 288132 w 1008063"/>
                <a:gd name="connsiteY12" fmla="*/ 431800 h 1008064"/>
                <a:gd name="connsiteX13" fmla="*/ 288132 w 1008063"/>
                <a:gd name="connsiteY13" fmla="*/ 180985 h 1008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8063" h="1008064">
                  <a:moveTo>
                    <a:pt x="504032" y="0"/>
                  </a:moveTo>
                  <a:lnTo>
                    <a:pt x="719932" y="180985"/>
                  </a:lnTo>
                  <a:lnTo>
                    <a:pt x="719932" y="431800"/>
                  </a:lnTo>
                  <a:lnTo>
                    <a:pt x="1008063" y="431800"/>
                  </a:lnTo>
                  <a:lnTo>
                    <a:pt x="1008063" y="576263"/>
                  </a:lnTo>
                  <a:lnTo>
                    <a:pt x="719932" y="576263"/>
                  </a:lnTo>
                  <a:lnTo>
                    <a:pt x="719932" y="1008064"/>
                  </a:lnTo>
                  <a:lnTo>
                    <a:pt x="504032" y="827079"/>
                  </a:lnTo>
                  <a:lnTo>
                    <a:pt x="288132" y="1008064"/>
                  </a:lnTo>
                  <a:lnTo>
                    <a:pt x="288132" y="576263"/>
                  </a:lnTo>
                  <a:lnTo>
                    <a:pt x="0" y="576263"/>
                  </a:lnTo>
                  <a:lnTo>
                    <a:pt x="0" y="431800"/>
                  </a:lnTo>
                  <a:lnTo>
                    <a:pt x="288132" y="431800"/>
                  </a:lnTo>
                  <a:lnTo>
                    <a:pt x="288132" y="180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3ECCD38A-7B12-487A-B9C9-D25C2FD3F2EF}"/>
              </a:ext>
            </a:extLst>
          </p:cNvPr>
          <p:cNvSpPr txBox="1"/>
          <p:nvPr/>
        </p:nvSpPr>
        <p:spPr>
          <a:xfrm>
            <a:off x="2183256" y="5789587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優先道路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46376A1-5523-4537-839B-46F7CB991BE9}"/>
              </a:ext>
            </a:extLst>
          </p:cNvPr>
          <p:cNvSpPr/>
          <p:nvPr/>
        </p:nvSpPr>
        <p:spPr bwMode="auto">
          <a:xfrm>
            <a:off x="6816080" y="1660970"/>
            <a:ext cx="3493709" cy="424381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四角形: 角を丸くする 78">
            <a:extLst>
              <a:ext uri="{FF2B5EF4-FFF2-40B4-BE49-F238E27FC236}">
                <a16:creationId xmlns:a16="http://schemas.microsoft.com/office/drawing/2014/main" id="{4BE90849-F5F4-489D-A7D6-B2B9B81719F6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0CFFCBCF-A1F8-4008-BA6E-2E10F009C0E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9C007DB-D163-44AF-B983-C8584AFF97CF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９</a:t>
            </a:r>
          </a:p>
        </p:txBody>
      </p:sp>
      <p:sp>
        <p:nvSpPr>
          <p:cNvPr id="44" name="円: 塗りつぶしなし 43">
            <a:extLst>
              <a:ext uri="{FF2B5EF4-FFF2-40B4-BE49-F238E27FC236}">
                <a16:creationId xmlns:a16="http://schemas.microsoft.com/office/drawing/2014/main" id="{6831ABF6-A00F-45B1-94BC-8658C84DF8A3}"/>
              </a:ext>
            </a:extLst>
          </p:cNvPr>
          <p:cNvSpPr/>
          <p:nvPr/>
        </p:nvSpPr>
        <p:spPr bwMode="auto">
          <a:xfrm>
            <a:off x="2746923" y="1571574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49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2090050" y="212385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834147-98E4-4DFC-BB82-8323BE7F7E1D}"/>
              </a:ext>
            </a:extLst>
          </p:cNvPr>
          <p:cNvSpPr txBox="1"/>
          <p:nvPr/>
        </p:nvSpPr>
        <p:spPr>
          <a:xfrm>
            <a:off x="5758469" y="212385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73AE2AA-F4A1-4525-91AA-2CFF27026E3F}"/>
              </a:ext>
            </a:extLst>
          </p:cNvPr>
          <p:cNvSpPr txBox="1"/>
          <p:nvPr/>
        </p:nvSpPr>
        <p:spPr>
          <a:xfrm>
            <a:off x="9442915" y="212385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D134729E-E8AD-4F4C-AF26-195A8F6ED81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正しい標識はどれでしょう？</a:t>
            </a:r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6ABEABA4-96A0-4CF9-87A0-0A4CF035549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905EF253-7BB4-4B47-9066-4DAFA6854113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2B50C8A3-1A78-4F73-B603-AD1CE500CB5C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CA26EC34-0E9C-466F-804A-FEC19F58D876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CA6C632F-2433-4256-848D-ADD45524475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E86A22CB-8B52-4388-96B4-B5A22BD8B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EC2D54C6-9A63-4C77-9873-22BF3B36F4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&quot;禁止&quot;マーク 178">
                    <a:extLst>
                      <a:ext uri="{FF2B5EF4-FFF2-40B4-BE49-F238E27FC236}">
                        <a16:creationId xmlns:a16="http://schemas.microsoft.com/office/drawing/2014/main" id="{C87BD093-E5BE-4542-A656-177C89E1C5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6" name="円: 塗りつぶしなし 175">
                  <a:extLst>
                    <a:ext uri="{FF2B5EF4-FFF2-40B4-BE49-F238E27FC236}">
                      <a16:creationId xmlns:a16="http://schemas.microsoft.com/office/drawing/2014/main" id="{740BB7DB-6496-45E9-80FE-B9F5741463A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EE807ADD-EF05-4AE0-9489-EDF3F9CA7C3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AD6F36CE-89E5-4342-A9AB-D5979E6774C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83F42C41-F206-4934-92EA-82A8C49B9A9A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D33E0EED-9185-40E0-AD3D-736883B5D84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B9137956-0D9F-40DF-B3A4-1456751216E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3FD8A33E-5682-42FE-A741-B00676A8D87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F802E9EB-C893-46FF-B48E-20489742966E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61592393-31D0-4596-9810-C47CC2D51AE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52EB586E-E4EE-47C6-802D-DABEE84FB59C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180" name="四角形: 角を丸くする 179">
            <a:extLst>
              <a:ext uri="{FF2B5EF4-FFF2-40B4-BE49-F238E27FC236}">
                <a16:creationId xmlns:a16="http://schemas.microsoft.com/office/drawing/2014/main" id="{11BB962E-12F3-4CDA-98EA-1BEC007EEE60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A9957C3B-8964-4F72-8D73-FE2DDDD420D9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A5F21B4-D105-4A7E-A3F4-22D80AEE7A36}"/>
              </a:ext>
            </a:extLst>
          </p:cNvPr>
          <p:cNvGrpSpPr/>
          <p:nvPr/>
        </p:nvGrpSpPr>
        <p:grpSpPr>
          <a:xfrm>
            <a:off x="1176133" y="3232288"/>
            <a:ext cx="2533474" cy="2533470"/>
            <a:chOff x="3492853" y="1019300"/>
            <a:chExt cx="1296987" cy="1296987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004884AD-0572-44A6-89B6-01243AFFB935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104" name="AutoShape 199">
                <a:extLst>
                  <a:ext uri="{FF2B5EF4-FFF2-40B4-BE49-F238E27FC236}">
                    <a16:creationId xmlns:a16="http://schemas.microsoft.com/office/drawing/2014/main" id="{553610AF-F822-4F4E-9415-886A951BA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6A45127D-2302-4FB8-969C-EE9921C96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3D17C42-BF5B-46E3-801D-C70D35E622FC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4D82FDE1-B17F-4CD5-BC9B-A4F142410B9E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Text Box 167">
              <a:extLst>
                <a:ext uri="{FF2B5EF4-FFF2-40B4-BE49-F238E27FC236}">
                  <a16:creationId xmlns:a16="http://schemas.microsoft.com/office/drawing/2014/main" id="{4DD7AE78-F66B-4EEE-95B4-794C01B832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平行駐車</a:t>
              </a: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C123104-D0F9-4071-A580-F15CDF8FF1B2}"/>
              </a:ext>
            </a:extLst>
          </p:cNvPr>
          <p:cNvGrpSpPr/>
          <p:nvPr/>
        </p:nvGrpSpPr>
        <p:grpSpPr>
          <a:xfrm>
            <a:off x="4829263" y="3232288"/>
            <a:ext cx="2533474" cy="2533470"/>
            <a:chOff x="3492853" y="1019300"/>
            <a:chExt cx="1296987" cy="1296987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7FDF3E4F-6734-4179-99C5-1B4841D03825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111" name="AutoShape 199">
                <a:extLst>
                  <a:ext uri="{FF2B5EF4-FFF2-40B4-BE49-F238E27FC236}">
                    <a16:creationId xmlns:a16="http://schemas.microsoft.com/office/drawing/2014/main" id="{A7282665-EE4E-40BD-8FCE-B6AF299763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4868DEA-500E-4253-BD7A-4E0AF3FE2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7FD3BD2-E6D5-4DA3-852E-ECE6A5BCB1B9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394207D0-9469-4DDE-8DDF-2A6E8FE3943C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Text Box 167">
              <a:extLst>
                <a:ext uri="{FF2B5EF4-FFF2-40B4-BE49-F238E27FC236}">
                  <a16:creationId xmlns:a16="http://schemas.microsoft.com/office/drawing/2014/main" id="{3493BC92-A0D1-4EBD-B669-E6127F986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縦列駐車</a:t>
              </a: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639A68D-71F7-405A-A7D3-2164027D9F60}"/>
              </a:ext>
            </a:extLst>
          </p:cNvPr>
          <p:cNvGrpSpPr/>
          <p:nvPr/>
        </p:nvGrpSpPr>
        <p:grpSpPr>
          <a:xfrm>
            <a:off x="8547768" y="3232288"/>
            <a:ext cx="2533474" cy="2533470"/>
            <a:chOff x="3492853" y="1019300"/>
            <a:chExt cx="1296987" cy="1296987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EF12E0CF-7F9E-4370-9A7B-CF84E16A4868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118" name="AutoShape 199">
                <a:extLst>
                  <a:ext uri="{FF2B5EF4-FFF2-40B4-BE49-F238E27FC236}">
                    <a16:creationId xmlns:a16="http://schemas.microsoft.com/office/drawing/2014/main" id="{E05AE0E8-9E57-40FA-83CF-9D59F78CA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438C5592-C2D0-4845-BCF8-7F703BCB6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6DDD13B-C654-459D-9B58-FD31CF559809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259DCB01-C780-40F9-8F31-FA25AF697E4F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Text Box 167">
              <a:extLst>
                <a:ext uri="{FF2B5EF4-FFF2-40B4-BE49-F238E27FC236}">
                  <a16:creationId xmlns:a16="http://schemas.microsoft.com/office/drawing/2014/main" id="{3B3E026C-FF0D-4E38-9CC0-4B570990C7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前向駐車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848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B491752-AA3F-485A-8D40-0876E8F2C552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19E067E-5235-4818-9BE6-A95D8A4FEAA9}"/>
              </a:ext>
            </a:extLst>
          </p:cNvPr>
          <p:cNvSpPr txBox="1"/>
          <p:nvPr/>
        </p:nvSpPr>
        <p:spPr>
          <a:xfrm>
            <a:off x="1958494" y="41498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B82A694-7FDD-4A77-B63A-FE36EA3BD2B5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44A59C5-AA07-48C5-B74C-6A719A72132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9CE7C79-0E93-4301-972F-F5A358D9C12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F1C1641-996A-467A-A373-2F71061ADCCB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DB460F5D-95E5-45E5-896C-7DCE8A84D538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6CC124B1-8CFD-4EE2-A692-6194B06CF8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1715FADA-E5DD-480B-88D2-F92F15419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&quot;禁止&quot;マーク 81">
                    <a:extLst>
                      <a:ext uri="{FF2B5EF4-FFF2-40B4-BE49-F238E27FC236}">
                        <a16:creationId xmlns:a16="http://schemas.microsoft.com/office/drawing/2014/main" id="{A6CC9F43-E6E4-4E12-BEDC-7BB67FFDD8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9" name="円: 塗りつぶしなし 78">
                  <a:extLst>
                    <a:ext uri="{FF2B5EF4-FFF2-40B4-BE49-F238E27FC236}">
                      <a16:creationId xmlns:a16="http://schemas.microsoft.com/office/drawing/2014/main" id="{77CB41FC-E9A0-46FC-9593-DB0A9A3F2EA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90CEACC-77E2-4BDB-ADD7-7C073E8FA5BB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D1A22A8-ACC4-4B92-BDFF-A445A1787A4E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6D4090D9-231B-4450-A8F2-3ACCC87DB6B7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7E4EFA9E-799E-4F86-B359-8BE91502F5BA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079960F0-0EA4-402A-BAF5-417CBE23292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32F07A10-244F-4E61-BA9E-51190D73F74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33447260-6653-4062-B770-06B1716D647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72C69D4D-DFF8-43BA-B821-BA3FC14059FA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6286A5E-43ED-4298-83AB-A2C0191FC467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B01C13C1-8514-43A0-B077-8EF0E95149C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015A116-27D1-4D33-AC78-89469774DB19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C4B45D95-F41E-4658-9001-FEDB9BC152D9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218B93F6-F4D0-479F-AE56-6F31FA11B5F9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505A2DFA-7833-4CD0-A35B-3429635771B4}"/>
              </a:ext>
            </a:extLst>
          </p:cNvPr>
          <p:cNvSpPr txBox="1"/>
          <p:nvPr/>
        </p:nvSpPr>
        <p:spPr>
          <a:xfrm>
            <a:off x="3208832" y="1898830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7C311A8B-1CB3-4DE7-809B-253ABB2EAA17}"/>
              </a:ext>
            </a:extLst>
          </p:cNvPr>
          <p:cNvGrpSpPr/>
          <p:nvPr/>
        </p:nvGrpSpPr>
        <p:grpSpPr>
          <a:xfrm>
            <a:off x="2264665" y="2780905"/>
            <a:ext cx="2503904" cy="2503904"/>
            <a:chOff x="2419668" y="1002983"/>
            <a:chExt cx="1296987" cy="1296987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714C8586-519C-40E0-BDBC-713BE7738D5F}"/>
                </a:ext>
              </a:extLst>
            </p:cNvPr>
            <p:cNvGrpSpPr/>
            <p:nvPr/>
          </p:nvGrpSpPr>
          <p:grpSpPr>
            <a:xfrm>
              <a:off x="2419668" y="1002983"/>
              <a:ext cx="1296987" cy="1296987"/>
              <a:chOff x="560388" y="4868863"/>
              <a:chExt cx="1296987" cy="1296987"/>
            </a:xfrm>
          </p:grpSpPr>
          <p:sp>
            <p:nvSpPr>
              <p:cNvPr id="91" name="AutoShape 199">
                <a:extLst>
                  <a:ext uri="{FF2B5EF4-FFF2-40B4-BE49-F238E27FC236}">
                    <a16:creationId xmlns:a16="http://schemas.microsoft.com/office/drawing/2014/main" id="{381E8DE5-2803-410F-85E6-A180A677E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B839949F-7AEA-4075-9072-10D2C03BF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0" name="Text Box 220">
              <a:extLst>
                <a:ext uri="{FF2B5EF4-FFF2-40B4-BE49-F238E27FC236}">
                  <a16:creationId xmlns:a16="http://schemas.microsoft.com/office/drawing/2014/main" id="{135B4050-E8E7-47BB-B346-9D9D0CD1A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249" y="1274896"/>
              <a:ext cx="762634" cy="753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60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停</a:t>
              </a: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126EABE-79C7-4C31-A0C5-3E678A174F34}"/>
              </a:ext>
            </a:extLst>
          </p:cNvPr>
          <p:cNvGrpSpPr/>
          <p:nvPr/>
        </p:nvGrpSpPr>
        <p:grpSpPr>
          <a:xfrm>
            <a:off x="7385305" y="2780905"/>
            <a:ext cx="2503904" cy="2503904"/>
            <a:chOff x="2419668" y="1002983"/>
            <a:chExt cx="1296987" cy="1296987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43653809-48AB-4E34-AA28-6E7922B65E95}"/>
                </a:ext>
              </a:extLst>
            </p:cNvPr>
            <p:cNvGrpSpPr/>
            <p:nvPr/>
          </p:nvGrpSpPr>
          <p:grpSpPr>
            <a:xfrm>
              <a:off x="2419668" y="1002983"/>
              <a:ext cx="1296987" cy="1296987"/>
              <a:chOff x="560388" y="4868863"/>
              <a:chExt cx="1296987" cy="1296987"/>
            </a:xfrm>
          </p:grpSpPr>
          <p:sp>
            <p:nvSpPr>
              <p:cNvPr id="96" name="AutoShape 199">
                <a:extLst>
                  <a:ext uri="{FF2B5EF4-FFF2-40B4-BE49-F238E27FC236}">
                    <a16:creationId xmlns:a16="http://schemas.microsoft.com/office/drawing/2014/main" id="{3AEF0585-1CF3-496D-AFB3-E7F54E9B7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AC7B69A-781E-465F-B1C3-4C250C4046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5" name="Text Box 220">
              <a:extLst>
                <a:ext uri="{FF2B5EF4-FFF2-40B4-BE49-F238E27FC236}">
                  <a16:creationId xmlns:a16="http://schemas.microsoft.com/office/drawing/2014/main" id="{D582B31F-DCC0-457B-B756-3F0C2340E4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249" y="1274896"/>
              <a:ext cx="762634" cy="753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60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8B491752-AA3F-485A-8D40-0876E8F2C552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19E067E-5235-4818-9BE6-A95D8A4FEAA9}"/>
              </a:ext>
            </a:extLst>
          </p:cNvPr>
          <p:cNvSpPr txBox="1"/>
          <p:nvPr/>
        </p:nvSpPr>
        <p:spPr>
          <a:xfrm>
            <a:off x="1958494" y="41498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B82A694-7FDD-4A77-B63A-FE36EA3BD2B5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244A59C5-AA07-48C5-B74C-6A719A72132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9CE7C79-0E93-4301-972F-F5A358D9C12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2F1C1641-996A-467A-A373-2F71061ADCCB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DB460F5D-95E5-45E5-896C-7DCE8A84D538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80" name="楕円 79">
                    <a:extLst>
                      <a:ext uri="{FF2B5EF4-FFF2-40B4-BE49-F238E27FC236}">
                        <a16:creationId xmlns:a16="http://schemas.microsoft.com/office/drawing/2014/main" id="{6CC124B1-8CFD-4EE2-A692-6194B06CF8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1715FADA-E5DD-480B-88D2-F92F154198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&quot;禁止&quot;マーク 81">
                    <a:extLst>
                      <a:ext uri="{FF2B5EF4-FFF2-40B4-BE49-F238E27FC236}">
                        <a16:creationId xmlns:a16="http://schemas.microsoft.com/office/drawing/2014/main" id="{A6CC9F43-E6E4-4E12-BEDC-7BB67FFDD8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9" name="円: 塗りつぶしなし 78">
                  <a:extLst>
                    <a:ext uri="{FF2B5EF4-FFF2-40B4-BE49-F238E27FC236}">
                      <a16:creationId xmlns:a16="http://schemas.microsoft.com/office/drawing/2014/main" id="{77CB41FC-E9A0-46FC-9593-DB0A9A3F2EA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90CEACC-77E2-4BDB-ADD7-7C073E8FA5BB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D1A22A8-ACC4-4B92-BDFF-A445A1787A4E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6D4090D9-231B-4450-A8F2-3ACCC87DB6B7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7E4EFA9E-799E-4F86-B359-8BE91502F5BA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079960F0-0EA4-402A-BAF5-417CBE23292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32F07A10-244F-4E61-BA9E-51190D73F74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33447260-6653-4062-B770-06B1716D647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72C69D4D-DFF8-43BA-B821-BA3FC14059FA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B6286A5E-43ED-4298-83AB-A2C0191FC467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90" name="四角形: 角を丸くする 89">
            <a:extLst>
              <a:ext uri="{FF2B5EF4-FFF2-40B4-BE49-F238E27FC236}">
                <a16:creationId xmlns:a16="http://schemas.microsoft.com/office/drawing/2014/main" id="{23D20B20-BB49-4C10-A3C3-15E95C7D188A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FC561E93-1752-4E7D-BBF9-7E6B0BE289EE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F1DDE5F4-5578-451B-BACB-9EA1A77E24AF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E36310A-F36C-4473-A9A5-71A8C9812391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6023E0B6-6A29-4C25-8A62-48DF2E2E8933}"/>
              </a:ext>
            </a:extLst>
          </p:cNvPr>
          <p:cNvSpPr txBox="1"/>
          <p:nvPr/>
        </p:nvSpPr>
        <p:spPr>
          <a:xfrm>
            <a:off x="3184787" y="1898830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962CD45-5CB9-4A37-8B58-D605A469D9DA}"/>
              </a:ext>
            </a:extLst>
          </p:cNvPr>
          <p:cNvGrpSpPr/>
          <p:nvPr/>
        </p:nvGrpSpPr>
        <p:grpSpPr>
          <a:xfrm>
            <a:off x="2264665" y="2780905"/>
            <a:ext cx="2503904" cy="2503904"/>
            <a:chOff x="2419668" y="1002983"/>
            <a:chExt cx="1296987" cy="1296987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5FE5F195-5B30-4B5B-A4EE-4A5A7B4750A1}"/>
                </a:ext>
              </a:extLst>
            </p:cNvPr>
            <p:cNvGrpSpPr/>
            <p:nvPr/>
          </p:nvGrpSpPr>
          <p:grpSpPr>
            <a:xfrm>
              <a:off x="2419668" y="1002983"/>
              <a:ext cx="1296987" cy="1296987"/>
              <a:chOff x="560388" y="4868863"/>
              <a:chExt cx="1296987" cy="1296987"/>
            </a:xfrm>
          </p:grpSpPr>
          <p:sp>
            <p:nvSpPr>
              <p:cNvPr id="95" name="AutoShape 199">
                <a:extLst>
                  <a:ext uri="{FF2B5EF4-FFF2-40B4-BE49-F238E27FC236}">
                    <a16:creationId xmlns:a16="http://schemas.microsoft.com/office/drawing/2014/main" id="{E1B3E0F3-221F-432D-A282-DB85F30B7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226AFA42-9009-4327-BE67-7C9C71920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4" name="Text Box 220">
              <a:extLst>
                <a:ext uri="{FF2B5EF4-FFF2-40B4-BE49-F238E27FC236}">
                  <a16:creationId xmlns:a16="http://schemas.microsoft.com/office/drawing/2014/main" id="{556F5D36-DF9A-4513-B8AE-D5C918426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249" y="1274896"/>
              <a:ext cx="762634" cy="753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60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停</a:t>
              </a: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8C7CECF3-E15F-44D4-A020-80D0777FA13E}"/>
              </a:ext>
            </a:extLst>
          </p:cNvPr>
          <p:cNvGrpSpPr/>
          <p:nvPr/>
        </p:nvGrpSpPr>
        <p:grpSpPr>
          <a:xfrm>
            <a:off x="7385305" y="2780905"/>
            <a:ext cx="2503904" cy="2503904"/>
            <a:chOff x="2419668" y="1002983"/>
            <a:chExt cx="1296987" cy="1296987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0AF3078-9E59-4B00-AA7B-E2D1BFA1E927}"/>
                </a:ext>
              </a:extLst>
            </p:cNvPr>
            <p:cNvGrpSpPr/>
            <p:nvPr/>
          </p:nvGrpSpPr>
          <p:grpSpPr>
            <a:xfrm>
              <a:off x="2419668" y="1002983"/>
              <a:ext cx="1296987" cy="1296987"/>
              <a:chOff x="560388" y="4868863"/>
              <a:chExt cx="1296987" cy="1296987"/>
            </a:xfrm>
          </p:grpSpPr>
          <p:sp>
            <p:nvSpPr>
              <p:cNvPr id="100" name="AutoShape 199">
                <a:extLst>
                  <a:ext uri="{FF2B5EF4-FFF2-40B4-BE49-F238E27FC236}">
                    <a16:creationId xmlns:a16="http://schemas.microsoft.com/office/drawing/2014/main" id="{55D508CE-307D-46AC-BFC7-1A5D16D6A7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06932D6D-1E43-402A-B3B9-F0D325B74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9" name="Text Box 220">
              <a:extLst>
                <a:ext uri="{FF2B5EF4-FFF2-40B4-BE49-F238E27FC236}">
                  <a16:creationId xmlns:a16="http://schemas.microsoft.com/office/drawing/2014/main" id="{E74B8FA6-143E-4982-8166-3037948AAA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1249" y="1274896"/>
              <a:ext cx="762634" cy="7531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60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</a:t>
              </a:r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73CDE45E-0F9F-4CF2-A8C2-134C346088B9}"/>
              </a:ext>
            </a:extLst>
          </p:cNvPr>
          <p:cNvSpPr txBox="1"/>
          <p:nvPr/>
        </p:nvSpPr>
        <p:spPr>
          <a:xfrm>
            <a:off x="2491034" y="5789587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停車可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746DC9AD-FAD6-4A30-87FE-195D436902B1}"/>
              </a:ext>
            </a:extLst>
          </p:cNvPr>
          <p:cNvSpPr/>
          <p:nvPr/>
        </p:nvSpPr>
        <p:spPr bwMode="auto">
          <a:xfrm>
            <a:off x="6816080" y="1660970"/>
            <a:ext cx="3493709" cy="424381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円: 塗りつぶしなし 52">
            <a:extLst>
              <a:ext uri="{FF2B5EF4-FFF2-40B4-BE49-F238E27FC236}">
                <a16:creationId xmlns:a16="http://schemas.microsoft.com/office/drawing/2014/main" id="{07F42D83-70F8-4A3E-9CA7-84A10BC4A30D}"/>
              </a:ext>
            </a:extLst>
          </p:cNvPr>
          <p:cNvSpPr/>
          <p:nvPr/>
        </p:nvSpPr>
        <p:spPr bwMode="auto">
          <a:xfrm>
            <a:off x="2746923" y="1571574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26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F7349EEB-8391-41F4-B178-035940A284C8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C4A09C5-C576-4A48-92F0-8F14AB7A5DD1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3A0DA86C-BC18-4A44-B5FA-313818A3AC32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11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8C1BC78-C612-44BC-9D68-B353C7F7848D}"/>
              </a:ext>
            </a:extLst>
          </p:cNvPr>
          <p:cNvSpPr txBox="1"/>
          <p:nvPr/>
        </p:nvSpPr>
        <p:spPr>
          <a:xfrm>
            <a:off x="1958494" y="41498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1A8AC30-76C7-4E06-BE27-1211E0BAB6A5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BE8FCF71-326C-4422-878B-B1B732CDF116}"/>
              </a:ext>
            </a:extLst>
          </p:cNvPr>
          <p:cNvSpPr txBox="1"/>
          <p:nvPr/>
        </p:nvSpPr>
        <p:spPr>
          <a:xfrm>
            <a:off x="3208832" y="1898830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C76B91BA-912D-442A-83DC-19B9002ACE57}"/>
              </a:ext>
            </a:extLst>
          </p:cNvPr>
          <p:cNvGrpSpPr/>
          <p:nvPr/>
        </p:nvGrpSpPr>
        <p:grpSpPr>
          <a:xfrm>
            <a:off x="2244113" y="2780905"/>
            <a:ext cx="2515746" cy="2515744"/>
            <a:chOff x="488950" y="2843426"/>
            <a:chExt cx="1439863" cy="1439863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F6C14892-7418-4A15-9662-7A3DE636D6E6}"/>
                </a:ext>
              </a:extLst>
            </p:cNvPr>
            <p:cNvGrpSpPr/>
            <p:nvPr/>
          </p:nvGrpSpPr>
          <p:grpSpPr>
            <a:xfrm>
              <a:off x="488950" y="2843426"/>
              <a:ext cx="1439863" cy="1439863"/>
              <a:chOff x="488950" y="908050"/>
              <a:chExt cx="1439863" cy="1439863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41C49D02-5C7C-4DAF-9616-D2A7B48777A2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5488708-9838-49E9-919F-D039CC512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4" name="Text Box 111">
              <a:extLst>
                <a:ext uri="{FF2B5EF4-FFF2-40B4-BE49-F238E27FC236}">
                  <a16:creationId xmlns:a16="http://schemas.microsoft.com/office/drawing/2014/main" id="{68FA8C16-B741-46C3-9318-6A35DD363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4570" y="3702205"/>
              <a:ext cx="525810" cy="325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原付</a:t>
              </a: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31C7D36-E3FA-47DB-83FB-C176CC468121}"/>
                </a:ext>
              </a:extLst>
            </p:cNvPr>
            <p:cNvSpPr/>
            <p:nvPr/>
          </p:nvSpPr>
          <p:spPr>
            <a:xfrm>
              <a:off x="926267" y="2987303"/>
              <a:ext cx="699994" cy="436936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C46470E-A1C4-415F-B515-E5EF3F94E3AC}"/>
                </a:ext>
              </a:extLst>
            </p:cNvPr>
            <p:cNvSpPr/>
            <p:nvPr/>
          </p:nvSpPr>
          <p:spPr>
            <a:xfrm>
              <a:off x="625007" y="3297945"/>
              <a:ext cx="436936" cy="699993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2CFB95D5-CC1C-485E-8D26-05F91CE75795}"/>
              </a:ext>
            </a:extLst>
          </p:cNvPr>
          <p:cNvGrpSpPr/>
          <p:nvPr/>
        </p:nvGrpSpPr>
        <p:grpSpPr>
          <a:xfrm>
            <a:off x="7380262" y="2780905"/>
            <a:ext cx="2515746" cy="2515744"/>
            <a:chOff x="488950" y="2843426"/>
            <a:chExt cx="1439863" cy="1439863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FBE2BF3-D0FC-4B76-BA6E-9DB4754225A6}"/>
                </a:ext>
              </a:extLst>
            </p:cNvPr>
            <p:cNvGrpSpPr/>
            <p:nvPr/>
          </p:nvGrpSpPr>
          <p:grpSpPr>
            <a:xfrm>
              <a:off x="488950" y="2843426"/>
              <a:ext cx="1439863" cy="1439863"/>
              <a:chOff x="488950" y="908050"/>
              <a:chExt cx="1439863" cy="1439863"/>
            </a:xfrm>
          </p:grpSpPr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FACDAEED-02C3-4F7E-9DF2-1D3BFA2B6091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8B4F2CD-A9AB-4A88-A848-E440CDA1B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" name="Text Box 111">
              <a:extLst>
                <a:ext uri="{FF2B5EF4-FFF2-40B4-BE49-F238E27FC236}">
                  <a16:creationId xmlns:a16="http://schemas.microsoft.com/office/drawing/2014/main" id="{31115F37-6FC5-4538-9814-8BCF75446A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4570" y="3702205"/>
              <a:ext cx="525810" cy="325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原付</a:t>
              </a: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8B906A8-2365-42BE-81B0-24B85C2373A5}"/>
                </a:ext>
              </a:extLst>
            </p:cNvPr>
            <p:cNvSpPr/>
            <p:nvPr/>
          </p:nvSpPr>
          <p:spPr>
            <a:xfrm rot="10800000">
              <a:off x="926267" y="2987303"/>
              <a:ext cx="699994" cy="436936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4D64B98A-3179-4EF4-9E2E-EC2C70D723E3}"/>
                </a:ext>
              </a:extLst>
            </p:cNvPr>
            <p:cNvSpPr/>
            <p:nvPr/>
          </p:nvSpPr>
          <p:spPr>
            <a:xfrm>
              <a:off x="625007" y="3297945"/>
              <a:ext cx="436936" cy="699993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766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E696E9-A156-484D-90C3-313F5C9A7362}"/>
              </a:ext>
            </a:extLst>
          </p:cNvPr>
          <p:cNvSpPr txBox="1"/>
          <p:nvPr/>
        </p:nvSpPr>
        <p:spPr>
          <a:xfrm>
            <a:off x="1958494" y="414986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正しい標識はどっち？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CDC68895-9F97-427C-8F22-71EBFE87055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2D56F87-4593-458A-A6B9-605F8F8CF960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97E4A23-ED03-41E7-8D1D-17815C62A9C8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814DEC1-D83A-4516-B85A-ED9F5DA37687}"/>
              </a:ext>
            </a:extLst>
          </p:cNvPr>
          <p:cNvSpPr txBox="1"/>
          <p:nvPr/>
        </p:nvSpPr>
        <p:spPr>
          <a:xfrm>
            <a:off x="8136757" y="1898830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63EEECD-40CC-4CAC-9DF3-5246CC6780DE}"/>
              </a:ext>
            </a:extLst>
          </p:cNvPr>
          <p:cNvSpPr txBox="1"/>
          <p:nvPr/>
        </p:nvSpPr>
        <p:spPr>
          <a:xfrm>
            <a:off x="3184787" y="1898830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1E1990F-7B57-4A82-8A1B-6FE9342C6AD2}"/>
              </a:ext>
            </a:extLst>
          </p:cNvPr>
          <p:cNvGrpSpPr/>
          <p:nvPr/>
        </p:nvGrpSpPr>
        <p:grpSpPr>
          <a:xfrm>
            <a:off x="2244113" y="2780905"/>
            <a:ext cx="2515746" cy="2515744"/>
            <a:chOff x="488950" y="2843426"/>
            <a:chExt cx="1439863" cy="1439863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B3EB3B1-584E-4D51-A71C-B000D0C0A193}"/>
                </a:ext>
              </a:extLst>
            </p:cNvPr>
            <p:cNvGrpSpPr/>
            <p:nvPr/>
          </p:nvGrpSpPr>
          <p:grpSpPr>
            <a:xfrm>
              <a:off x="488950" y="2843426"/>
              <a:ext cx="1439863" cy="1439863"/>
              <a:chOff x="488950" y="908050"/>
              <a:chExt cx="1439863" cy="1439863"/>
            </a:xfrm>
          </p:grpSpPr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FB0680CA-54D1-430D-8A08-1D5DEBCFBF45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E366F03-2A7F-4660-867B-8183ADF2F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" name="Text Box 111">
              <a:extLst>
                <a:ext uri="{FF2B5EF4-FFF2-40B4-BE49-F238E27FC236}">
                  <a16:creationId xmlns:a16="http://schemas.microsoft.com/office/drawing/2014/main" id="{8B0D8542-0BD3-4AD4-BEF0-62C99E24E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4570" y="3702205"/>
              <a:ext cx="525810" cy="325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原付</a:t>
              </a: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DE3AF4F0-405A-4872-BB8C-2AB78B64D126}"/>
                </a:ext>
              </a:extLst>
            </p:cNvPr>
            <p:cNvSpPr/>
            <p:nvPr/>
          </p:nvSpPr>
          <p:spPr>
            <a:xfrm>
              <a:off x="926267" y="2987303"/>
              <a:ext cx="699994" cy="436936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B75D236-4A8A-47A2-AB3F-32A4CCD88C9C}"/>
                </a:ext>
              </a:extLst>
            </p:cNvPr>
            <p:cNvSpPr/>
            <p:nvPr/>
          </p:nvSpPr>
          <p:spPr>
            <a:xfrm>
              <a:off x="625007" y="3297945"/>
              <a:ext cx="436936" cy="699993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B4EA221C-ADD2-409B-BA73-52A51BEFAE7E}"/>
              </a:ext>
            </a:extLst>
          </p:cNvPr>
          <p:cNvGrpSpPr/>
          <p:nvPr/>
        </p:nvGrpSpPr>
        <p:grpSpPr>
          <a:xfrm>
            <a:off x="7380262" y="2780905"/>
            <a:ext cx="2515746" cy="2515744"/>
            <a:chOff x="488950" y="2843426"/>
            <a:chExt cx="1439863" cy="1439863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7BF7E2B-6DB2-4CD4-AFBD-97698EA020CE}"/>
                </a:ext>
              </a:extLst>
            </p:cNvPr>
            <p:cNvGrpSpPr/>
            <p:nvPr/>
          </p:nvGrpSpPr>
          <p:grpSpPr>
            <a:xfrm>
              <a:off x="488950" y="2843426"/>
              <a:ext cx="1439863" cy="1439863"/>
              <a:chOff x="488950" y="908050"/>
              <a:chExt cx="1439863" cy="1439863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AFC9925A-C766-4D35-964A-ADB74CEAC493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C2C4FB1-680D-413C-A565-DB3CCE092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3" name="Text Box 111">
              <a:extLst>
                <a:ext uri="{FF2B5EF4-FFF2-40B4-BE49-F238E27FC236}">
                  <a16:creationId xmlns:a16="http://schemas.microsoft.com/office/drawing/2014/main" id="{1A032C8F-184C-494E-A65A-BAB89BDB45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4570" y="3702205"/>
              <a:ext cx="525810" cy="325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原付</a:t>
              </a: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A08F4645-ED5B-4997-92F8-BA2E10DA5D72}"/>
                </a:ext>
              </a:extLst>
            </p:cNvPr>
            <p:cNvSpPr/>
            <p:nvPr/>
          </p:nvSpPr>
          <p:spPr>
            <a:xfrm rot="10800000">
              <a:off x="926267" y="2987303"/>
              <a:ext cx="699994" cy="436936"/>
            </a:xfrm>
            <a:custGeom>
              <a:avLst/>
              <a:gdLst>
                <a:gd name="connsiteX0" fmla="*/ 291642 w 570936"/>
                <a:gd name="connsiteY0" fmla="*/ 0 h 356378"/>
                <a:gd name="connsiteX1" fmla="*/ 300782 w 570936"/>
                <a:gd name="connsiteY1" fmla="*/ 2792 h 356378"/>
                <a:gd name="connsiteX2" fmla="*/ 558960 w 570936"/>
                <a:gd name="connsiteY2" fmla="*/ 160252 h 356378"/>
                <a:gd name="connsiteX3" fmla="*/ 570936 w 570936"/>
                <a:gd name="connsiteY3" fmla="*/ 178320 h 356378"/>
                <a:gd name="connsiteX4" fmla="*/ 558960 w 570936"/>
                <a:gd name="connsiteY4" fmla="*/ 196389 h 356378"/>
                <a:gd name="connsiteX5" fmla="*/ 300782 w 570936"/>
                <a:gd name="connsiteY5" fmla="*/ 353586 h 356378"/>
                <a:gd name="connsiteX6" fmla="*/ 291642 w 570936"/>
                <a:gd name="connsiteY6" fmla="*/ 356378 h 356378"/>
                <a:gd name="connsiteX7" fmla="*/ 275628 w 570936"/>
                <a:gd name="connsiteY7" fmla="*/ 343326 h 356378"/>
                <a:gd name="connsiteX8" fmla="*/ 279272 w 570936"/>
                <a:gd name="connsiteY8" fmla="*/ 332776 h 356378"/>
                <a:gd name="connsiteX9" fmla="*/ 330977 w 570936"/>
                <a:gd name="connsiteY9" fmla="*/ 230157 h 356378"/>
                <a:gd name="connsiteX10" fmla="*/ 0 w 570936"/>
                <a:gd name="connsiteY10" fmla="*/ 230157 h 356378"/>
                <a:gd name="connsiteX11" fmla="*/ 0 w 570936"/>
                <a:gd name="connsiteY11" fmla="*/ 126482 h 356378"/>
                <a:gd name="connsiteX12" fmla="*/ 331337 w 570936"/>
                <a:gd name="connsiteY12" fmla="*/ 126482 h 356378"/>
                <a:gd name="connsiteX13" fmla="*/ 280507 w 570936"/>
                <a:gd name="connsiteY13" fmla="*/ 26032 h 356378"/>
                <a:gd name="connsiteX14" fmla="*/ 275628 w 570936"/>
                <a:gd name="connsiteY14" fmla="*/ 13052 h 356378"/>
                <a:gd name="connsiteX15" fmla="*/ 291642 w 570936"/>
                <a:gd name="connsiteY15" fmla="*/ 0 h 35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0936" h="356378">
                  <a:moveTo>
                    <a:pt x="291642" y="0"/>
                  </a:moveTo>
                  <a:cubicBezTo>
                    <a:pt x="295028" y="0"/>
                    <a:pt x="298173" y="1029"/>
                    <a:pt x="300782" y="2792"/>
                  </a:cubicBezTo>
                  <a:lnTo>
                    <a:pt x="558960" y="160252"/>
                  </a:lnTo>
                  <a:cubicBezTo>
                    <a:pt x="565998" y="163229"/>
                    <a:pt x="570936" y="170198"/>
                    <a:pt x="570936" y="178320"/>
                  </a:cubicBezTo>
                  <a:cubicBezTo>
                    <a:pt x="570936" y="186443"/>
                    <a:pt x="565998" y="193412"/>
                    <a:pt x="558960" y="196389"/>
                  </a:cubicBezTo>
                  <a:lnTo>
                    <a:pt x="300782" y="353586"/>
                  </a:lnTo>
                  <a:cubicBezTo>
                    <a:pt x="298173" y="355349"/>
                    <a:pt x="295028" y="356378"/>
                    <a:pt x="291642" y="356378"/>
                  </a:cubicBezTo>
                  <a:cubicBezTo>
                    <a:pt x="283743" y="356378"/>
                    <a:pt x="277152" y="350775"/>
                    <a:pt x="275628" y="343326"/>
                  </a:cubicBezTo>
                  <a:cubicBezTo>
                    <a:pt x="276244" y="337414"/>
                    <a:pt x="278058" y="336293"/>
                    <a:pt x="279272" y="332776"/>
                  </a:cubicBezTo>
                  <a:lnTo>
                    <a:pt x="330977" y="230157"/>
                  </a:lnTo>
                  <a:lnTo>
                    <a:pt x="0" y="230157"/>
                  </a:lnTo>
                  <a:lnTo>
                    <a:pt x="0" y="126482"/>
                  </a:lnTo>
                  <a:lnTo>
                    <a:pt x="331337" y="126482"/>
                  </a:lnTo>
                  <a:lnTo>
                    <a:pt x="280507" y="26032"/>
                  </a:lnTo>
                  <a:cubicBezTo>
                    <a:pt x="278881" y="21705"/>
                    <a:pt x="276057" y="18277"/>
                    <a:pt x="275628" y="13052"/>
                  </a:cubicBezTo>
                  <a:cubicBezTo>
                    <a:pt x="277152" y="5603"/>
                    <a:pt x="283743" y="0"/>
                    <a:pt x="29164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246D0CA-E135-49CA-BF75-E65A587A5A9A}"/>
                </a:ext>
              </a:extLst>
            </p:cNvPr>
            <p:cNvSpPr/>
            <p:nvPr/>
          </p:nvSpPr>
          <p:spPr>
            <a:xfrm>
              <a:off x="625007" y="3297945"/>
              <a:ext cx="436936" cy="699993"/>
            </a:xfrm>
            <a:custGeom>
              <a:avLst/>
              <a:gdLst>
                <a:gd name="connsiteX0" fmla="*/ 178320 w 356378"/>
                <a:gd name="connsiteY0" fmla="*/ 0 h 570935"/>
                <a:gd name="connsiteX1" fmla="*/ 196388 w 356378"/>
                <a:gd name="connsiteY1" fmla="*/ 11976 h 570935"/>
                <a:gd name="connsiteX2" fmla="*/ 353586 w 356378"/>
                <a:gd name="connsiteY2" fmla="*/ 270155 h 570935"/>
                <a:gd name="connsiteX3" fmla="*/ 356378 w 356378"/>
                <a:gd name="connsiteY3" fmla="*/ 279294 h 570935"/>
                <a:gd name="connsiteX4" fmla="*/ 343326 w 356378"/>
                <a:gd name="connsiteY4" fmla="*/ 295308 h 570935"/>
                <a:gd name="connsiteX5" fmla="*/ 332776 w 356378"/>
                <a:gd name="connsiteY5" fmla="*/ 291664 h 570935"/>
                <a:gd name="connsiteX6" fmla="*/ 230157 w 356378"/>
                <a:gd name="connsiteY6" fmla="*/ 239959 h 570935"/>
                <a:gd name="connsiteX7" fmla="*/ 230157 w 356378"/>
                <a:gd name="connsiteY7" fmla="*/ 570935 h 570935"/>
                <a:gd name="connsiteX8" fmla="*/ 126483 w 356378"/>
                <a:gd name="connsiteY8" fmla="*/ 570935 h 570935"/>
                <a:gd name="connsiteX9" fmla="*/ 126483 w 356378"/>
                <a:gd name="connsiteY9" fmla="*/ 239599 h 570935"/>
                <a:gd name="connsiteX10" fmla="*/ 26032 w 356378"/>
                <a:gd name="connsiteY10" fmla="*/ 290429 h 570935"/>
                <a:gd name="connsiteX11" fmla="*/ 13052 w 356378"/>
                <a:gd name="connsiteY11" fmla="*/ 295308 h 570935"/>
                <a:gd name="connsiteX12" fmla="*/ 0 w 356378"/>
                <a:gd name="connsiteY12" fmla="*/ 279294 h 570935"/>
                <a:gd name="connsiteX13" fmla="*/ 2792 w 356378"/>
                <a:gd name="connsiteY13" fmla="*/ 270155 h 570935"/>
                <a:gd name="connsiteX14" fmla="*/ 160252 w 356378"/>
                <a:gd name="connsiteY14" fmla="*/ 11976 h 570935"/>
                <a:gd name="connsiteX15" fmla="*/ 178320 w 356378"/>
                <a:gd name="connsiteY15" fmla="*/ 0 h 57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6378" h="570935">
                  <a:moveTo>
                    <a:pt x="178320" y="0"/>
                  </a:moveTo>
                  <a:cubicBezTo>
                    <a:pt x="186443" y="0"/>
                    <a:pt x="193412" y="4938"/>
                    <a:pt x="196388" y="11976"/>
                  </a:cubicBezTo>
                  <a:lnTo>
                    <a:pt x="353586" y="270155"/>
                  </a:lnTo>
                  <a:cubicBezTo>
                    <a:pt x="355349" y="272764"/>
                    <a:pt x="356378" y="275909"/>
                    <a:pt x="356378" y="279294"/>
                  </a:cubicBezTo>
                  <a:cubicBezTo>
                    <a:pt x="356378" y="287193"/>
                    <a:pt x="350775" y="293784"/>
                    <a:pt x="343326" y="295308"/>
                  </a:cubicBezTo>
                  <a:cubicBezTo>
                    <a:pt x="337414" y="294692"/>
                    <a:pt x="336293" y="292879"/>
                    <a:pt x="332776" y="291664"/>
                  </a:cubicBezTo>
                  <a:lnTo>
                    <a:pt x="230157" y="239959"/>
                  </a:lnTo>
                  <a:lnTo>
                    <a:pt x="230157" y="570935"/>
                  </a:lnTo>
                  <a:lnTo>
                    <a:pt x="126483" y="570935"/>
                  </a:lnTo>
                  <a:lnTo>
                    <a:pt x="126483" y="239599"/>
                  </a:lnTo>
                  <a:lnTo>
                    <a:pt x="26032" y="290429"/>
                  </a:lnTo>
                  <a:cubicBezTo>
                    <a:pt x="21705" y="292056"/>
                    <a:pt x="18277" y="294880"/>
                    <a:pt x="13052" y="295308"/>
                  </a:cubicBezTo>
                  <a:cubicBezTo>
                    <a:pt x="5603" y="293784"/>
                    <a:pt x="0" y="287193"/>
                    <a:pt x="0" y="279294"/>
                  </a:cubicBezTo>
                  <a:cubicBezTo>
                    <a:pt x="0" y="275909"/>
                    <a:pt x="1029" y="272764"/>
                    <a:pt x="2792" y="270155"/>
                  </a:cubicBezTo>
                  <a:lnTo>
                    <a:pt x="160252" y="11976"/>
                  </a:lnTo>
                  <a:cubicBezTo>
                    <a:pt x="163229" y="4938"/>
                    <a:pt x="170198" y="0"/>
                    <a:pt x="178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81FD626-629F-4B91-95C9-79F32ED535F6}"/>
              </a:ext>
            </a:extLst>
          </p:cNvPr>
          <p:cNvSpPr/>
          <p:nvPr/>
        </p:nvSpPr>
        <p:spPr bwMode="auto">
          <a:xfrm>
            <a:off x="6816080" y="1660970"/>
            <a:ext cx="3493709" cy="4243812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9C493E4C-17C2-4511-A8C5-89C1C592B64B}"/>
              </a:ext>
            </a:extLst>
          </p:cNvPr>
          <p:cNvSpPr txBox="1"/>
          <p:nvPr/>
        </p:nvSpPr>
        <p:spPr>
          <a:xfrm>
            <a:off x="336598" y="5467599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原動機付自転車の右折方法</a:t>
            </a:r>
            <a:endParaRPr lang="en-US" altLang="ja-JP" sz="40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（二段階）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0" name="円: 塗りつぶしなし 69">
            <a:extLst>
              <a:ext uri="{FF2B5EF4-FFF2-40B4-BE49-F238E27FC236}">
                <a16:creationId xmlns:a16="http://schemas.microsoft.com/office/drawing/2014/main" id="{0DF288E8-ADB6-4334-B0BA-20B87F2512EF}"/>
              </a:ext>
            </a:extLst>
          </p:cNvPr>
          <p:cNvSpPr/>
          <p:nvPr/>
        </p:nvSpPr>
        <p:spPr bwMode="auto">
          <a:xfrm>
            <a:off x="2746923" y="1571574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2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E696E9-A156-484D-90C3-313F5C9A7362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間違った組み合わせはどれ？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617D9FD9-5153-4D4C-9A12-8C0CFB1D7946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F5EDEA1-8466-4D5B-B571-F0F3BC837B2D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FD89389-8ACB-4A1A-8E22-3C7D90D4A5F1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12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FA5A8EB-4244-450B-8E5E-C96A80260753}"/>
              </a:ext>
            </a:extLst>
          </p:cNvPr>
          <p:cNvGrpSpPr/>
          <p:nvPr/>
        </p:nvGrpSpPr>
        <p:grpSpPr>
          <a:xfrm>
            <a:off x="1731310" y="2970625"/>
            <a:ext cx="1445214" cy="3633260"/>
            <a:chOff x="1905481" y="2361025"/>
            <a:chExt cx="1445214" cy="3633260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6B3EBF1-BE3C-4D01-81C1-8B59EEF297E9}"/>
                </a:ext>
              </a:extLst>
            </p:cNvPr>
            <p:cNvSpPr/>
            <p:nvPr/>
          </p:nvSpPr>
          <p:spPr bwMode="auto">
            <a:xfrm>
              <a:off x="249560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AE76537-E9A2-439D-914F-2EC57B2E3B85}"/>
                </a:ext>
              </a:extLst>
            </p:cNvPr>
            <p:cNvGrpSpPr/>
            <p:nvPr/>
          </p:nvGrpSpPr>
          <p:grpSpPr>
            <a:xfrm>
              <a:off x="1910832" y="2361025"/>
              <a:ext cx="1439863" cy="1439863"/>
              <a:chOff x="6113398" y="908050"/>
              <a:chExt cx="1439863" cy="1439863"/>
            </a:xfrm>
          </p:grpSpPr>
          <p:sp>
            <p:nvSpPr>
              <p:cNvPr id="65" name="Oval 22">
                <a:extLst>
                  <a:ext uri="{FF2B5EF4-FFF2-40B4-BE49-F238E27FC236}">
                    <a16:creationId xmlns:a16="http://schemas.microsoft.com/office/drawing/2014/main" id="{4352EB74-CEDA-43EE-912E-30639A978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61336A9-9816-4E73-AEE5-98F2533C6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Text Box 47">
                <a:extLst>
                  <a:ext uri="{FF2B5EF4-FFF2-40B4-BE49-F238E27FC236}">
                    <a16:creationId xmlns:a16="http://schemas.microsoft.com/office/drawing/2014/main" id="{56D3CFBF-B71D-4F08-8567-8687579BFA1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ABFA7E4-0EE5-40BA-AB1D-B0E90FD8DAE0}"/>
                </a:ext>
              </a:extLst>
            </p:cNvPr>
            <p:cNvGrpSpPr/>
            <p:nvPr/>
          </p:nvGrpSpPr>
          <p:grpSpPr>
            <a:xfrm>
              <a:off x="1905481" y="3857258"/>
              <a:ext cx="1439862" cy="1439862"/>
              <a:chOff x="488950" y="917965"/>
              <a:chExt cx="1439862" cy="1439862"/>
            </a:xfrm>
          </p:grpSpPr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BFB2B45F-050F-4559-84AE-F953EC9077C2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3D0674C9-E68A-4F9F-9BFC-B1DA755BDDE8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794652F-4C23-4408-9BBC-DDACF6C25CE5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E9A7393-855D-44EF-87A8-CF4F9B23EC50}"/>
              </a:ext>
            </a:extLst>
          </p:cNvPr>
          <p:cNvGrpSpPr/>
          <p:nvPr/>
        </p:nvGrpSpPr>
        <p:grpSpPr>
          <a:xfrm>
            <a:off x="5376069" y="2970509"/>
            <a:ext cx="1439862" cy="3633376"/>
            <a:chOff x="5100556" y="2360909"/>
            <a:chExt cx="1439862" cy="3633376"/>
          </a:xfrm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23BB66CD-C277-4121-A7AC-EC96DDB51334}"/>
                </a:ext>
              </a:extLst>
            </p:cNvPr>
            <p:cNvSpPr/>
            <p:nvPr/>
          </p:nvSpPr>
          <p:spPr bwMode="auto">
            <a:xfrm>
              <a:off x="569600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A72F2243-15BC-4050-B4B6-F119335B44A0}"/>
                </a:ext>
              </a:extLst>
            </p:cNvPr>
            <p:cNvGrpSpPr/>
            <p:nvPr/>
          </p:nvGrpSpPr>
          <p:grpSpPr>
            <a:xfrm>
              <a:off x="5100556" y="2360909"/>
              <a:ext cx="1439862" cy="1439863"/>
              <a:chOff x="7977188" y="908050"/>
              <a:chExt cx="1439862" cy="1439863"/>
            </a:xfrm>
          </p:grpSpPr>
          <p:sp>
            <p:nvSpPr>
              <p:cNvPr id="99" name="Oval 46">
                <a:extLst>
                  <a:ext uri="{FF2B5EF4-FFF2-40B4-BE49-F238E27FC236}">
                    <a16:creationId xmlns:a16="http://schemas.microsoft.com/office/drawing/2014/main" id="{F95A59D9-11D5-4A5F-B0B1-B55DBA396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8300" y="919164"/>
                <a:ext cx="1417638" cy="14176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46">
                <a:extLst>
                  <a:ext uri="{FF2B5EF4-FFF2-40B4-BE49-F238E27FC236}">
                    <a16:creationId xmlns:a16="http://schemas.microsoft.com/office/drawing/2014/main" id="{1DBBB807-0263-4887-881A-E5DE1F98A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979488"/>
                <a:ext cx="1296988" cy="129698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Rectangle 49">
                <a:extLst>
                  <a:ext uri="{FF2B5EF4-FFF2-40B4-BE49-F238E27FC236}">
                    <a16:creationId xmlns:a16="http://schemas.microsoft.com/office/drawing/2014/main" id="{32226E2D-F68F-4B1C-AC2F-EDD018AD4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0385" y="1478280"/>
                <a:ext cx="1075056" cy="2978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AutoShape 122">
                <a:extLst>
                  <a:ext uri="{FF2B5EF4-FFF2-40B4-BE49-F238E27FC236}">
                    <a16:creationId xmlns:a16="http://schemas.microsoft.com/office/drawing/2014/main" id="{315C9CC4-6BCD-47DA-A0AA-1E674680B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7188" y="908050"/>
                <a:ext cx="1439862" cy="1439863"/>
              </a:xfrm>
              <a:custGeom>
                <a:avLst/>
                <a:gdLst>
                  <a:gd name="G0" fmla="+- 381 0 0"/>
                  <a:gd name="G1" fmla="+- 21600 0 381"/>
                  <a:gd name="G2" fmla="+- 21600 0 3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81" y="10800"/>
                    </a:moveTo>
                    <a:cubicBezTo>
                      <a:pt x="381" y="16554"/>
                      <a:pt x="5046" y="21219"/>
                      <a:pt x="10800" y="21219"/>
                    </a:cubicBezTo>
                    <a:cubicBezTo>
                      <a:pt x="16554" y="21219"/>
                      <a:pt x="21219" y="16554"/>
                      <a:pt x="21219" y="10800"/>
                    </a:cubicBezTo>
                    <a:cubicBezTo>
                      <a:pt x="21219" y="5046"/>
                      <a:pt x="16554" y="381"/>
                      <a:pt x="10800" y="381"/>
                    </a:cubicBezTo>
                    <a:cubicBezTo>
                      <a:pt x="5046" y="381"/>
                      <a:pt x="381" y="5046"/>
                      <a:pt x="38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2E87E28-DEBA-4AC2-A470-D9A980B58C8A}"/>
                </a:ext>
              </a:extLst>
            </p:cNvPr>
            <p:cNvGrpSpPr/>
            <p:nvPr/>
          </p:nvGrpSpPr>
          <p:grpSpPr>
            <a:xfrm>
              <a:off x="5164105" y="3948726"/>
              <a:ext cx="1296988" cy="701675"/>
              <a:chOff x="8048625" y="5157788"/>
              <a:chExt cx="1296988" cy="701675"/>
            </a:xfrm>
          </p:grpSpPr>
          <p:sp>
            <p:nvSpPr>
              <p:cNvPr id="104" name="AutoShape 142">
                <a:extLst>
                  <a:ext uri="{FF2B5EF4-FFF2-40B4-BE49-F238E27FC236}">
                    <a16:creationId xmlns:a16="http://schemas.microsoft.com/office/drawing/2014/main" id="{22B95B09-5F24-49C5-B1BC-FB8894C1A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9738" y="5167313"/>
                <a:ext cx="1274762" cy="677864"/>
              </a:xfrm>
              <a:prstGeom prst="roundRect">
                <a:avLst>
                  <a:gd name="adj" fmla="val 3074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ABC1A9B4-1464-40F5-90DC-43F0088A3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5157788"/>
                <a:ext cx="1296988" cy="701675"/>
              </a:xfrm>
              <a:custGeom>
                <a:avLst/>
                <a:gdLst>
                  <a:gd name="connsiteX0" fmla="*/ 61505 w 1296988"/>
                  <a:gd name="connsiteY0" fmla="*/ 42863 h 701675"/>
                  <a:gd name="connsiteX1" fmla="*/ 1235484 w 1296988"/>
                  <a:gd name="connsiteY1" fmla="*/ 42863 h 701675"/>
                  <a:gd name="connsiteX2" fmla="*/ 1254126 w 1296988"/>
                  <a:gd name="connsiteY2" fmla="*/ 61505 h 701675"/>
                  <a:gd name="connsiteX3" fmla="*/ 1254126 w 1296988"/>
                  <a:gd name="connsiteY3" fmla="*/ 630646 h 701675"/>
                  <a:gd name="connsiteX4" fmla="*/ 1235484 w 1296988"/>
                  <a:gd name="connsiteY4" fmla="*/ 649288 h 701675"/>
                  <a:gd name="connsiteX5" fmla="*/ 61505 w 1296988"/>
                  <a:gd name="connsiteY5" fmla="*/ 649288 h 701675"/>
                  <a:gd name="connsiteX6" fmla="*/ 42863 w 1296988"/>
                  <a:gd name="connsiteY6" fmla="*/ 630646 h 701675"/>
                  <a:gd name="connsiteX7" fmla="*/ 42863 w 1296988"/>
                  <a:gd name="connsiteY7" fmla="*/ 61505 h 701675"/>
                  <a:gd name="connsiteX8" fmla="*/ 61505 w 1296988"/>
                  <a:gd name="connsiteY8" fmla="*/ 42863 h 701675"/>
                  <a:gd name="connsiteX9" fmla="*/ 42282 w 1296988"/>
                  <a:gd name="connsiteY9" fmla="*/ 22225 h 701675"/>
                  <a:gd name="connsiteX10" fmla="*/ 22225 w 1296988"/>
                  <a:gd name="connsiteY10" fmla="*/ 42282 h 701675"/>
                  <a:gd name="connsiteX11" fmla="*/ 22225 w 1296988"/>
                  <a:gd name="connsiteY11" fmla="*/ 654631 h 701675"/>
                  <a:gd name="connsiteX12" fmla="*/ 42282 w 1296988"/>
                  <a:gd name="connsiteY12" fmla="*/ 674688 h 701675"/>
                  <a:gd name="connsiteX13" fmla="*/ 1254706 w 1296988"/>
                  <a:gd name="connsiteY13" fmla="*/ 674688 h 701675"/>
                  <a:gd name="connsiteX14" fmla="*/ 1274763 w 1296988"/>
                  <a:gd name="connsiteY14" fmla="*/ 654631 h 701675"/>
                  <a:gd name="connsiteX15" fmla="*/ 1274763 w 1296988"/>
                  <a:gd name="connsiteY15" fmla="*/ 42282 h 701675"/>
                  <a:gd name="connsiteX16" fmla="*/ 1254706 w 1296988"/>
                  <a:gd name="connsiteY16" fmla="*/ 22225 h 701675"/>
                  <a:gd name="connsiteX17" fmla="*/ 21569 w 1296988"/>
                  <a:gd name="connsiteY17" fmla="*/ 0 h 701675"/>
                  <a:gd name="connsiteX18" fmla="*/ 1275419 w 1296988"/>
                  <a:gd name="connsiteY18" fmla="*/ 0 h 701675"/>
                  <a:gd name="connsiteX19" fmla="*/ 1296988 w 1296988"/>
                  <a:gd name="connsiteY19" fmla="*/ 21569 h 701675"/>
                  <a:gd name="connsiteX20" fmla="*/ 1296988 w 1296988"/>
                  <a:gd name="connsiteY20" fmla="*/ 680106 h 701675"/>
                  <a:gd name="connsiteX21" fmla="*/ 1275419 w 1296988"/>
                  <a:gd name="connsiteY21" fmla="*/ 701675 h 701675"/>
                  <a:gd name="connsiteX22" fmla="*/ 21569 w 1296988"/>
                  <a:gd name="connsiteY22" fmla="*/ 701675 h 701675"/>
                  <a:gd name="connsiteX23" fmla="*/ 0 w 1296988"/>
                  <a:gd name="connsiteY23" fmla="*/ 680106 h 701675"/>
                  <a:gd name="connsiteX24" fmla="*/ 0 w 1296988"/>
                  <a:gd name="connsiteY24" fmla="*/ 21569 h 701675"/>
                  <a:gd name="connsiteX25" fmla="*/ 21569 w 1296988"/>
                  <a:gd name="connsiteY25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8" h="701675">
                    <a:moveTo>
                      <a:pt x="61505" y="42863"/>
                    </a:moveTo>
                    <a:lnTo>
                      <a:pt x="1235484" y="42863"/>
                    </a:lnTo>
                    <a:cubicBezTo>
                      <a:pt x="1245780" y="42863"/>
                      <a:pt x="1254126" y="51209"/>
                      <a:pt x="1254126" y="61505"/>
                    </a:cubicBezTo>
                    <a:lnTo>
                      <a:pt x="1254126" y="630646"/>
                    </a:lnTo>
                    <a:cubicBezTo>
                      <a:pt x="1254126" y="640942"/>
                      <a:pt x="1245780" y="649288"/>
                      <a:pt x="1235484" y="649288"/>
                    </a:cubicBezTo>
                    <a:lnTo>
                      <a:pt x="61505" y="649288"/>
                    </a:lnTo>
                    <a:cubicBezTo>
                      <a:pt x="51209" y="649288"/>
                      <a:pt x="42863" y="640942"/>
                      <a:pt x="42863" y="630646"/>
                    </a:cubicBezTo>
                    <a:lnTo>
                      <a:pt x="42863" y="61505"/>
                    </a:lnTo>
                    <a:cubicBezTo>
                      <a:pt x="42863" y="51209"/>
                      <a:pt x="51209" y="42863"/>
                      <a:pt x="61505" y="42863"/>
                    </a:cubicBezTo>
                    <a:close/>
                    <a:moveTo>
                      <a:pt x="42282" y="22225"/>
                    </a:moveTo>
                    <a:cubicBezTo>
                      <a:pt x="31205" y="22225"/>
                      <a:pt x="22225" y="31205"/>
                      <a:pt x="22225" y="42282"/>
                    </a:cubicBezTo>
                    <a:lnTo>
                      <a:pt x="22225" y="654631"/>
                    </a:lnTo>
                    <a:cubicBezTo>
                      <a:pt x="22225" y="665708"/>
                      <a:pt x="31205" y="674688"/>
                      <a:pt x="42282" y="674688"/>
                    </a:cubicBezTo>
                    <a:lnTo>
                      <a:pt x="1254706" y="674688"/>
                    </a:lnTo>
                    <a:cubicBezTo>
                      <a:pt x="1265783" y="674688"/>
                      <a:pt x="1274763" y="665708"/>
                      <a:pt x="1274763" y="654631"/>
                    </a:cubicBezTo>
                    <a:lnTo>
                      <a:pt x="1274763" y="42282"/>
                    </a:lnTo>
                    <a:cubicBezTo>
                      <a:pt x="1274763" y="31205"/>
                      <a:pt x="1265783" y="22225"/>
                      <a:pt x="1254706" y="22225"/>
                    </a:cubicBezTo>
                    <a:close/>
                    <a:moveTo>
                      <a:pt x="21569" y="0"/>
                    </a:moveTo>
                    <a:lnTo>
                      <a:pt x="1275419" y="0"/>
                    </a:lnTo>
                    <a:cubicBezTo>
                      <a:pt x="1287331" y="0"/>
                      <a:pt x="1296988" y="9657"/>
                      <a:pt x="1296988" y="21569"/>
                    </a:cubicBezTo>
                    <a:lnTo>
                      <a:pt x="1296988" y="680106"/>
                    </a:lnTo>
                    <a:cubicBezTo>
                      <a:pt x="1296988" y="692018"/>
                      <a:pt x="1287331" y="701675"/>
                      <a:pt x="1275419" y="701675"/>
                    </a:cubicBezTo>
                    <a:lnTo>
                      <a:pt x="21569" y="701675"/>
                    </a:lnTo>
                    <a:cubicBezTo>
                      <a:pt x="9657" y="701675"/>
                      <a:pt x="0" y="692018"/>
                      <a:pt x="0" y="680106"/>
                    </a:cubicBezTo>
                    <a:lnTo>
                      <a:pt x="0" y="21569"/>
                    </a:lnTo>
                    <a:cubicBezTo>
                      <a:pt x="0" y="9657"/>
                      <a:pt x="9657" y="0"/>
                      <a:pt x="215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11FF0A83-5CAA-4CE9-A7D2-251582C38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465345" y="4995207"/>
                <a:ext cx="463548" cy="1026835"/>
              </a:xfrm>
              <a:custGeom>
                <a:avLst/>
                <a:gdLst>
                  <a:gd name="connsiteX0" fmla="*/ 463548 w 463548"/>
                  <a:gd name="connsiteY0" fmla="*/ 425387 h 1026835"/>
                  <a:gd name="connsiteX1" fmla="*/ 446571 w 463548"/>
                  <a:gd name="connsiteY1" fmla="*/ 449778 h 1026835"/>
                  <a:gd name="connsiteX2" fmla="*/ 432849 w 463548"/>
                  <a:gd name="connsiteY2" fmla="*/ 444228 h 1026835"/>
                  <a:gd name="connsiteX3" fmla="*/ 303211 w 463548"/>
                  <a:gd name="connsiteY3" fmla="*/ 367743 h 1026835"/>
                  <a:gd name="connsiteX4" fmla="*/ 303211 w 463548"/>
                  <a:gd name="connsiteY4" fmla="*/ 1026835 h 1026835"/>
                  <a:gd name="connsiteX5" fmla="*/ 160336 w 463548"/>
                  <a:gd name="connsiteY5" fmla="*/ 1026835 h 1026835"/>
                  <a:gd name="connsiteX6" fmla="*/ 160336 w 463548"/>
                  <a:gd name="connsiteY6" fmla="*/ 367407 h 1026835"/>
                  <a:gd name="connsiteX7" fmla="*/ 33860 w 463548"/>
                  <a:gd name="connsiteY7" fmla="*/ 442347 h 1026835"/>
                  <a:gd name="connsiteX8" fmla="*/ 16977 w 463548"/>
                  <a:gd name="connsiteY8" fmla="*/ 449778 h 1026835"/>
                  <a:gd name="connsiteX9" fmla="*/ 0 w 463548"/>
                  <a:gd name="connsiteY9" fmla="*/ 425387 h 1026835"/>
                  <a:gd name="connsiteX10" fmla="*/ 3631 w 463548"/>
                  <a:gd name="connsiteY10" fmla="*/ 411467 h 1026835"/>
                  <a:gd name="connsiteX11" fmla="*/ 208443 w 463548"/>
                  <a:gd name="connsiteY11" fmla="*/ 18241 h 1026835"/>
                  <a:gd name="connsiteX12" fmla="*/ 231945 w 463548"/>
                  <a:gd name="connsiteY12" fmla="*/ 0 h 1026835"/>
                  <a:gd name="connsiteX13" fmla="*/ 255447 w 463548"/>
                  <a:gd name="connsiteY13" fmla="*/ 18241 h 1026835"/>
                  <a:gd name="connsiteX14" fmla="*/ 459917 w 463548"/>
                  <a:gd name="connsiteY14" fmla="*/ 411467 h 1026835"/>
                  <a:gd name="connsiteX15" fmla="*/ 463548 w 463548"/>
                  <a:gd name="connsiteY15" fmla="*/ 425387 h 10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3548" h="1026835">
                    <a:moveTo>
                      <a:pt x="463548" y="425387"/>
                    </a:moveTo>
                    <a:cubicBezTo>
                      <a:pt x="463548" y="437418"/>
                      <a:pt x="456260" y="447456"/>
                      <a:pt x="446571" y="449778"/>
                    </a:cubicBezTo>
                    <a:cubicBezTo>
                      <a:pt x="438882" y="448840"/>
                      <a:pt x="437423" y="446078"/>
                      <a:pt x="432849" y="444228"/>
                    </a:cubicBezTo>
                    <a:lnTo>
                      <a:pt x="303211" y="367743"/>
                    </a:lnTo>
                    <a:lnTo>
                      <a:pt x="303211" y="1026835"/>
                    </a:lnTo>
                    <a:lnTo>
                      <a:pt x="160336" y="1026835"/>
                    </a:lnTo>
                    <a:lnTo>
                      <a:pt x="160336" y="367407"/>
                    </a:lnTo>
                    <a:lnTo>
                      <a:pt x="33860" y="442347"/>
                    </a:lnTo>
                    <a:cubicBezTo>
                      <a:pt x="28232" y="444824"/>
                      <a:pt x="23773" y="449125"/>
                      <a:pt x="16977" y="449778"/>
                    </a:cubicBezTo>
                    <a:cubicBezTo>
                      <a:pt x="7288" y="447456"/>
                      <a:pt x="0" y="437418"/>
                      <a:pt x="0" y="425387"/>
                    </a:cubicBezTo>
                    <a:cubicBezTo>
                      <a:pt x="0" y="420231"/>
                      <a:pt x="1338" y="415441"/>
                      <a:pt x="3631" y="411467"/>
                    </a:cubicBezTo>
                    <a:lnTo>
                      <a:pt x="208443" y="18241"/>
                    </a:lnTo>
                    <a:cubicBezTo>
                      <a:pt x="212315" y="7522"/>
                      <a:pt x="221380" y="0"/>
                      <a:pt x="231945" y="0"/>
                    </a:cubicBezTo>
                    <a:cubicBezTo>
                      <a:pt x="242510" y="0"/>
                      <a:pt x="251575" y="7522"/>
                      <a:pt x="255447" y="18241"/>
                    </a:cubicBezTo>
                    <a:lnTo>
                      <a:pt x="459917" y="411467"/>
                    </a:lnTo>
                    <a:cubicBezTo>
                      <a:pt x="462210" y="415441"/>
                      <a:pt x="463548" y="420231"/>
                      <a:pt x="463548" y="4253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FEABE65-904E-44EF-805A-8DBBAC386DA5}"/>
              </a:ext>
            </a:extLst>
          </p:cNvPr>
          <p:cNvGrpSpPr/>
          <p:nvPr/>
        </p:nvGrpSpPr>
        <p:grpSpPr>
          <a:xfrm>
            <a:off x="9070450" y="2956223"/>
            <a:ext cx="1439863" cy="3647662"/>
            <a:chOff x="8472941" y="2346623"/>
            <a:chExt cx="1439863" cy="3647662"/>
          </a:xfrm>
        </p:grpSpPr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0462095F-880C-460C-95C5-36629706022E}"/>
                </a:ext>
              </a:extLst>
            </p:cNvPr>
            <p:cNvSpPr/>
            <p:nvPr/>
          </p:nvSpPr>
          <p:spPr bwMode="auto">
            <a:xfrm>
              <a:off x="910595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1EA9E9A0-FB66-4801-B645-1FD45118028B}"/>
                </a:ext>
              </a:extLst>
            </p:cNvPr>
            <p:cNvGrpSpPr/>
            <p:nvPr/>
          </p:nvGrpSpPr>
          <p:grpSpPr>
            <a:xfrm>
              <a:off x="8472941" y="2346623"/>
              <a:ext cx="1439863" cy="1439863"/>
              <a:chOff x="9746894" y="2887410"/>
              <a:chExt cx="1439863" cy="1439863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EF3C98B-E9CD-47D7-9E21-22C40BC15697}"/>
                  </a:ext>
                </a:extLst>
              </p:cNvPr>
              <p:cNvGrpSpPr/>
              <p:nvPr/>
            </p:nvGrpSpPr>
            <p:grpSpPr>
              <a:xfrm>
                <a:off x="9746894" y="2887410"/>
                <a:ext cx="1439863" cy="1439863"/>
                <a:chOff x="488950" y="908050"/>
                <a:chExt cx="1439863" cy="1439863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5B086A48-BC2C-42C0-88C9-FF285C0AC4FD}"/>
                    </a:ext>
                  </a:extLst>
                </p:cNvPr>
                <p:cNvSpPr/>
                <p:nvPr/>
              </p:nvSpPr>
              <p:spPr>
                <a:xfrm>
                  <a:off x="511172" y="931067"/>
                  <a:ext cx="1393828" cy="13938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E046E2C2-4B13-4446-AA66-E7228AFC3B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950" y="908050"/>
                  <a:ext cx="1439863" cy="1439863"/>
                </a:xfrm>
                <a:custGeom>
                  <a:avLst/>
                  <a:gdLst>
                    <a:gd name="connsiteX0" fmla="*/ 719932 w 1439863"/>
                    <a:gd name="connsiteY0" fmla="*/ 71438 h 1439863"/>
                    <a:gd name="connsiteX1" fmla="*/ 1368425 w 1439863"/>
                    <a:gd name="connsiteY1" fmla="*/ 719932 h 1439863"/>
                    <a:gd name="connsiteX2" fmla="*/ 719932 w 1439863"/>
                    <a:gd name="connsiteY2" fmla="*/ 1368425 h 1439863"/>
                    <a:gd name="connsiteX3" fmla="*/ 71438 w 1439863"/>
                    <a:gd name="connsiteY3" fmla="*/ 719932 h 1439863"/>
                    <a:gd name="connsiteX4" fmla="*/ 719932 w 1439863"/>
                    <a:gd name="connsiteY4" fmla="*/ 71438 h 1439863"/>
                    <a:gd name="connsiteX5" fmla="*/ 719932 w 1439863"/>
                    <a:gd name="connsiteY5" fmla="*/ 25398 h 1439863"/>
                    <a:gd name="connsiteX6" fmla="*/ 25398 w 1439863"/>
                    <a:gd name="connsiteY6" fmla="*/ 719932 h 1439863"/>
                    <a:gd name="connsiteX7" fmla="*/ 719932 w 1439863"/>
                    <a:gd name="connsiteY7" fmla="*/ 1414466 h 1439863"/>
                    <a:gd name="connsiteX8" fmla="*/ 1414465 w 1439863"/>
                    <a:gd name="connsiteY8" fmla="*/ 719932 h 1439863"/>
                    <a:gd name="connsiteX9" fmla="*/ 719932 w 1439863"/>
                    <a:gd name="connsiteY9" fmla="*/ 25398 h 1439863"/>
                    <a:gd name="connsiteX10" fmla="*/ 719932 w 1439863"/>
                    <a:gd name="connsiteY10" fmla="*/ 0 h 1439863"/>
                    <a:gd name="connsiteX11" fmla="*/ 1439863 w 1439863"/>
                    <a:gd name="connsiteY11" fmla="*/ 719932 h 1439863"/>
                    <a:gd name="connsiteX12" fmla="*/ 719932 w 1439863"/>
                    <a:gd name="connsiteY12" fmla="*/ 1439863 h 1439863"/>
                    <a:gd name="connsiteX13" fmla="*/ 0 w 1439863"/>
                    <a:gd name="connsiteY13" fmla="*/ 719932 h 1439863"/>
                    <a:gd name="connsiteX14" fmla="*/ 719932 w 1439863"/>
                    <a:gd name="connsiteY14" fmla="*/ 0 h 1439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9863" h="1439863">
                      <a:moveTo>
                        <a:pt x="719932" y="71438"/>
                      </a:moveTo>
                      <a:cubicBezTo>
                        <a:pt x="1078104" y="71438"/>
                        <a:pt x="1368425" y="361759"/>
                        <a:pt x="1368425" y="719932"/>
                      </a:cubicBezTo>
                      <a:cubicBezTo>
                        <a:pt x="1368425" y="1078104"/>
                        <a:pt x="1078104" y="1368425"/>
                        <a:pt x="719932" y="1368425"/>
                      </a:cubicBezTo>
                      <a:cubicBezTo>
                        <a:pt x="361759" y="1368425"/>
                        <a:pt x="71438" y="1078104"/>
                        <a:pt x="71438" y="719932"/>
                      </a:cubicBezTo>
                      <a:cubicBezTo>
                        <a:pt x="71438" y="361759"/>
                        <a:pt x="361759" y="71438"/>
                        <a:pt x="719932" y="71438"/>
                      </a:cubicBezTo>
                      <a:close/>
                      <a:moveTo>
                        <a:pt x="719932" y="25398"/>
                      </a:moveTo>
                      <a:cubicBezTo>
                        <a:pt x="336368" y="25398"/>
                        <a:pt x="25398" y="336368"/>
                        <a:pt x="25398" y="719932"/>
                      </a:cubicBezTo>
                      <a:cubicBezTo>
                        <a:pt x="25398" y="1103495"/>
                        <a:pt x="336368" y="1414466"/>
                        <a:pt x="719932" y="1414466"/>
                      </a:cubicBezTo>
                      <a:cubicBezTo>
                        <a:pt x="1103495" y="1414466"/>
                        <a:pt x="1414465" y="1103495"/>
                        <a:pt x="1414465" y="719932"/>
                      </a:cubicBezTo>
                      <a:cubicBezTo>
                        <a:pt x="1414465" y="336368"/>
                        <a:pt x="1103495" y="25398"/>
                        <a:pt x="719932" y="25398"/>
                      </a:cubicBezTo>
                      <a:close/>
                      <a:moveTo>
                        <a:pt x="719932" y="0"/>
                      </a:moveTo>
                      <a:cubicBezTo>
                        <a:pt x="1117560" y="0"/>
                        <a:pt x="1439863" y="322303"/>
                        <a:pt x="1439863" y="719932"/>
                      </a:cubicBezTo>
                      <a:cubicBezTo>
                        <a:pt x="1439863" y="1117560"/>
                        <a:pt x="1117560" y="1439863"/>
                        <a:pt x="719932" y="1439863"/>
                      </a:cubicBezTo>
                      <a:cubicBezTo>
                        <a:pt x="322303" y="1439863"/>
                        <a:pt x="0" y="1117560"/>
                        <a:pt x="0" y="719932"/>
                      </a:cubicBezTo>
                      <a:cubicBezTo>
                        <a:pt x="0" y="322303"/>
                        <a:pt x="322303" y="0"/>
                        <a:pt x="7199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08D4D60-6062-4F28-9E97-9A60DFBE7192}"/>
                  </a:ext>
                </a:extLst>
              </p:cNvPr>
              <p:cNvSpPr/>
              <p:nvPr/>
            </p:nvSpPr>
            <p:spPr>
              <a:xfrm flipH="1">
                <a:off x="9955109" y="3284802"/>
                <a:ext cx="1028354" cy="623760"/>
              </a:xfrm>
              <a:custGeom>
                <a:avLst/>
                <a:gdLst>
                  <a:gd name="connsiteX0" fmla="*/ 1092988 w 2616995"/>
                  <a:gd name="connsiteY0" fmla="*/ 1375574 h 1587369"/>
                  <a:gd name="connsiteX1" fmla="*/ 1092988 w 2616995"/>
                  <a:gd name="connsiteY1" fmla="*/ 1375575 h 1587369"/>
                  <a:gd name="connsiteX2" fmla="*/ 1092988 w 2616995"/>
                  <a:gd name="connsiteY2" fmla="*/ 1375575 h 1587369"/>
                  <a:gd name="connsiteX3" fmla="*/ 1142705 w 2616995"/>
                  <a:gd name="connsiteY3" fmla="*/ 1132549 h 1587369"/>
                  <a:gd name="connsiteX4" fmla="*/ 1142878 w 2616995"/>
                  <a:gd name="connsiteY4" fmla="*/ 1133407 h 1587369"/>
                  <a:gd name="connsiteX5" fmla="*/ 1185789 w 2616995"/>
                  <a:gd name="connsiteY5" fmla="*/ 1185517 h 1587369"/>
                  <a:gd name="connsiteX6" fmla="*/ 1203614 w 2616995"/>
                  <a:gd name="connsiteY6" fmla="*/ 1194086 h 1587369"/>
                  <a:gd name="connsiteX7" fmla="*/ 1213780 w 2616995"/>
                  <a:gd name="connsiteY7" fmla="*/ 1132549 h 1587369"/>
                  <a:gd name="connsiteX8" fmla="*/ 1358755 w 2616995"/>
                  <a:gd name="connsiteY8" fmla="*/ 1037665 h 1587369"/>
                  <a:gd name="connsiteX9" fmla="*/ 1277884 w 2616995"/>
                  <a:gd name="connsiteY9" fmla="*/ 1118535 h 1587369"/>
                  <a:gd name="connsiteX10" fmla="*/ 1269552 w 2616995"/>
                  <a:gd name="connsiteY10" fmla="*/ 1121987 h 1587369"/>
                  <a:gd name="connsiteX11" fmla="*/ 1265009 w 2616995"/>
                  <a:gd name="connsiteY11" fmla="*/ 1127907 h 1587369"/>
                  <a:gd name="connsiteX12" fmla="*/ 1260794 w 2616995"/>
                  <a:gd name="connsiteY12" fmla="*/ 1128462 h 1587369"/>
                  <a:gd name="connsiteX13" fmla="*/ 1248124 w 2616995"/>
                  <a:gd name="connsiteY13" fmla="*/ 1205157 h 1587369"/>
                  <a:gd name="connsiteX14" fmla="*/ 1252009 w 2616995"/>
                  <a:gd name="connsiteY14" fmla="*/ 1205744 h 1587369"/>
                  <a:gd name="connsiteX15" fmla="*/ 1370448 w 2616995"/>
                  <a:gd name="connsiteY15" fmla="*/ 1087305 h 1587369"/>
                  <a:gd name="connsiteX16" fmla="*/ 1361141 w 2616995"/>
                  <a:gd name="connsiteY16" fmla="*/ 1041203 h 1587369"/>
                  <a:gd name="connsiteX17" fmla="*/ 1153038 w 2616995"/>
                  <a:gd name="connsiteY17" fmla="*/ 1024456 h 1587369"/>
                  <a:gd name="connsiteX18" fmla="*/ 1142878 w 2616995"/>
                  <a:gd name="connsiteY18" fmla="*/ 1041203 h 1587369"/>
                  <a:gd name="connsiteX19" fmla="*/ 1142705 w 2616995"/>
                  <a:gd name="connsiteY19" fmla="*/ 1042061 h 1587369"/>
                  <a:gd name="connsiteX20" fmla="*/ 1163203 w 2616995"/>
                  <a:gd name="connsiteY20" fmla="*/ 1042061 h 1587369"/>
                  <a:gd name="connsiteX21" fmla="*/ 1286023 w 2616995"/>
                  <a:gd name="connsiteY21" fmla="*/ 975733 h 1587369"/>
                  <a:gd name="connsiteX22" fmla="*/ 1284699 w 2616995"/>
                  <a:gd name="connsiteY22" fmla="*/ 983752 h 1587369"/>
                  <a:gd name="connsiteX23" fmla="*/ 1291593 w 2616995"/>
                  <a:gd name="connsiteY23" fmla="*/ 976858 h 1587369"/>
                  <a:gd name="connsiteX24" fmla="*/ 1240532 w 2616995"/>
                  <a:gd name="connsiteY24" fmla="*/ 970601 h 1587369"/>
                  <a:gd name="connsiteX25" fmla="*/ 1227564 w 2616995"/>
                  <a:gd name="connsiteY25" fmla="*/ 972562 h 1587369"/>
                  <a:gd name="connsiteX26" fmla="*/ 1237395 w 2616995"/>
                  <a:gd name="connsiteY26" fmla="*/ 989591 h 1587369"/>
                  <a:gd name="connsiteX27" fmla="*/ 754638 w 2616995"/>
                  <a:gd name="connsiteY27" fmla="*/ 761044 h 1587369"/>
                  <a:gd name="connsiteX28" fmla="*/ 592393 w 2616995"/>
                  <a:gd name="connsiteY28" fmla="*/ 1042061 h 1587369"/>
                  <a:gd name="connsiteX29" fmla="*/ 907890 w 2616995"/>
                  <a:gd name="connsiteY29" fmla="*/ 1042061 h 1587369"/>
                  <a:gd name="connsiteX30" fmla="*/ 884257 w 2616995"/>
                  <a:gd name="connsiteY30" fmla="*/ 925006 h 1587369"/>
                  <a:gd name="connsiteX31" fmla="*/ 821810 w 2616995"/>
                  <a:gd name="connsiteY31" fmla="*/ 822079 h 1587369"/>
                  <a:gd name="connsiteX32" fmla="*/ 2116931 w 2616995"/>
                  <a:gd name="connsiteY32" fmla="*/ 670344 h 1587369"/>
                  <a:gd name="connsiteX33" fmla="*/ 1954631 w 2616995"/>
                  <a:gd name="connsiteY33" fmla="*/ 703111 h 1587369"/>
                  <a:gd name="connsiteX34" fmla="*/ 1900531 w 2616995"/>
                  <a:gd name="connsiteY34" fmla="*/ 732475 h 1587369"/>
                  <a:gd name="connsiteX35" fmla="*/ 1937587 w 2616995"/>
                  <a:gd name="connsiteY35" fmla="*/ 819512 h 1587369"/>
                  <a:gd name="connsiteX36" fmla="*/ 2088265 w 2616995"/>
                  <a:gd name="connsiteY36" fmla="*/ 995460 h 1587369"/>
                  <a:gd name="connsiteX37" fmla="*/ 2116931 w 2616995"/>
                  <a:gd name="connsiteY37" fmla="*/ 989672 h 1587369"/>
                  <a:gd name="connsiteX38" fmla="*/ 2214564 w 2616995"/>
                  <a:gd name="connsiteY38" fmla="*/ 1087305 h 1587369"/>
                  <a:gd name="connsiteX39" fmla="*/ 2116931 w 2616995"/>
                  <a:gd name="connsiteY39" fmla="*/ 1184938 h 1587369"/>
                  <a:gd name="connsiteX40" fmla="*/ 2019298 w 2616995"/>
                  <a:gd name="connsiteY40" fmla="*/ 1087305 h 1587369"/>
                  <a:gd name="connsiteX41" fmla="*/ 2024733 w 2616995"/>
                  <a:gd name="connsiteY41" fmla="*/ 1060387 h 1587369"/>
                  <a:gd name="connsiteX42" fmla="*/ 1864282 w 2616995"/>
                  <a:gd name="connsiteY42" fmla="*/ 873028 h 1587369"/>
                  <a:gd name="connsiteX43" fmla="*/ 1860304 w 2616995"/>
                  <a:gd name="connsiteY43" fmla="*/ 860843 h 1587369"/>
                  <a:gd name="connsiteX44" fmla="*/ 1854350 w 2616995"/>
                  <a:gd name="connsiteY44" fmla="*/ 855004 h 1587369"/>
                  <a:gd name="connsiteX45" fmla="*/ 1826262 w 2616995"/>
                  <a:gd name="connsiteY45" fmla="*/ 789031 h 1587369"/>
                  <a:gd name="connsiteX46" fmla="*/ 1822094 w 2616995"/>
                  <a:gd name="connsiteY46" fmla="*/ 792469 h 1587369"/>
                  <a:gd name="connsiteX47" fmla="*/ 1699969 w 2616995"/>
                  <a:gd name="connsiteY47" fmla="*/ 1087306 h 1587369"/>
                  <a:gd name="connsiteX48" fmla="*/ 2116931 w 2616995"/>
                  <a:gd name="connsiteY48" fmla="*/ 1504268 h 1587369"/>
                  <a:gd name="connsiteX49" fmla="*/ 2533893 w 2616995"/>
                  <a:gd name="connsiteY49" fmla="*/ 1087306 h 1587369"/>
                  <a:gd name="connsiteX50" fmla="*/ 2116931 w 2616995"/>
                  <a:gd name="connsiteY50" fmla="*/ 670344 h 1587369"/>
                  <a:gd name="connsiteX51" fmla="*/ 500062 w 2616995"/>
                  <a:gd name="connsiteY51" fmla="*/ 670344 h 1587369"/>
                  <a:gd name="connsiteX52" fmla="*/ 83100 w 2616995"/>
                  <a:gd name="connsiteY52" fmla="*/ 1087306 h 1587369"/>
                  <a:gd name="connsiteX53" fmla="*/ 500062 w 2616995"/>
                  <a:gd name="connsiteY53" fmla="*/ 1504268 h 1587369"/>
                  <a:gd name="connsiteX54" fmla="*/ 884257 w 2616995"/>
                  <a:gd name="connsiteY54" fmla="*/ 1249607 h 1587369"/>
                  <a:gd name="connsiteX55" fmla="*/ 907890 w 2616995"/>
                  <a:gd name="connsiteY55" fmla="*/ 1132549 h 1587369"/>
                  <a:gd name="connsiteX56" fmla="*/ 585141 w 2616995"/>
                  <a:gd name="connsiteY56" fmla="*/ 1132549 h 1587369"/>
                  <a:gd name="connsiteX57" fmla="*/ 569099 w 2616995"/>
                  <a:gd name="connsiteY57" fmla="*/ 1156342 h 1587369"/>
                  <a:gd name="connsiteX58" fmla="*/ 500062 w 2616995"/>
                  <a:gd name="connsiteY58" fmla="*/ 1184938 h 1587369"/>
                  <a:gd name="connsiteX59" fmla="*/ 402429 w 2616995"/>
                  <a:gd name="connsiteY59" fmla="*/ 1087305 h 1587369"/>
                  <a:gd name="connsiteX60" fmla="*/ 500062 w 2616995"/>
                  <a:gd name="connsiteY60" fmla="*/ 989672 h 1587369"/>
                  <a:gd name="connsiteX61" fmla="*/ 516264 w 2616995"/>
                  <a:gd name="connsiteY61" fmla="*/ 992943 h 1587369"/>
                  <a:gd name="connsiteX62" fmla="*/ 679159 w 2616995"/>
                  <a:gd name="connsiteY62" fmla="*/ 710802 h 1587369"/>
                  <a:gd name="connsiteX63" fmla="*/ 624054 w 2616995"/>
                  <a:gd name="connsiteY63" fmla="*/ 689090 h 1587369"/>
                  <a:gd name="connsiteX64" fmla="*/ 500062 w 2616995"/>
                  <a:gd name="connsiteY64" fmla="*/ 670344 h 1587369"/>
                  <a:gd name="connsiteX65" fmla="*/ 877798 w 2616995"/>
                  <a:gd name="connsiteY65" fmla="*/ 547725 h 1587369"/>
                  <a:gd name="connsiteX66" fmla="*/ 797369 w 2616995"/>
                  <a:gd name="connsiteY66" fmla="*/ 687033 h 1587369"/>
                  <a:gd name="connsiteX67" fmla="*/ 818150 w 2616995"/>
                  <a:gd name="connsiteY67" fmla="*/ 701433 h 1587369"/>
                  <a:gd name="connsiteX68" fmla="*/ 989967 w 2616995"/>
                  <a:gd name="connsiteY68" fmla="*/ 986526 h 1587369"/>
                  <a:gd name="connsiteX69" fmla="*/ 995565 w 2616995"/>
                  <a:gd name="connsiteY69" fmla="*/ 1042061 h 1587369"/>
                  <a:gd name="connsiteX70" fmla="*/ 1105171 w 2616995"/>
                  <a:gd name="connsiteY70" fmla="*/ 1042061 h 1587369"/>
                  <a:gd name="connsiteX71" fmla="*/ 1108294 w 2616995"/>
                  <a:gd name="connsiteY71" fmla="*/ 1026593 h 1587369"/>
                  <a:gd name="connsiteX72" fmla="*/ 1131654 w 2616995"/>
                  <a:gd name="connsiteY72" fmla="*/ 988092 h 1587369"/>
                  <a:gd name="connsiteX73" fmla="*/ 1131909 w 2616995"/>
                  <a:gd name="connsiteY73" fmla="*/ 987859 h 1587369"/>
                  <a:gd name="connsiteX74" fmla="*/ 947014 w 2616995"/>
                  <a:gd name="connsiteY74" fmla="*/ 486635 h 1587369"/>
                  <a:gd name="connsiteX75" fmla="*/ 1207633 w 2616995"/>
                  <a:gd name="connsiteY75" fmla="*/ 938041 h 1587369"/>
                  <a:gd name="connsiteX76" fmla="*/ 1246891 w 2616995"/>
                  <a:gd name="connsiteY76" fmla="*/ 932106 h 1587369"/>
                  <a:gd name="connsiteX77" fmla="*/ 1261912 w 2616995"/>
                  <a:gd name="connsiteY77" fmla="*/ 841180 h 1587369"/>
                  <a:gd name="connsiteX78" fmla="*/ 1266780 w 2616995"/>
                  <a:gd name="connsiteY78" fmla="*/ 833352 h 1587369"/>
                  <a:gd name="connsiteX79" fmla="*/ 1269814 w 2616995"/>
                  <a:gd name="connsiteY79" fmla="*/ 826029 h 1587369"/>
                  <a:gd name="connsiteX80" fmla="*/ 1285978 w 2616995"/>
                  <a:gd name="connsiteY80" fmla="*/ 819333 h 1587369"/>
                  <a:gd name="connsiteX81" fmla="*/ 1362938 w 2616995"/>
                  <a:gd name="connsiteY81" fmla="*/ 819333 h 1587369"/>
                  <a:gd name="connsiteX82" fmla="*/ 1385798 w 2616995"/>
                  <a:gd name="connsiteY82" fmla="*/ 842193 h 1587369"/>
                  <a:gd name="connsiteX83" fmla="*/ 1385797 w 2616995"/>
                  <a:gd name="connsiteY83" fmla="*/ 842193 h 1587369"/>
                  <a:gd name="connsiteX84" fmla="*/ 1362937 w 2616995"/>
                  <a:gd name="connsiteY84" fmla="*/ 865053 h 1587369"/>
                  <a:gd name="connsiteX85" fmla="*/ 1304307 w 2616995"/>
                  <a:gd name="connsiteY85" fmla="*/ 865052 h 1587369"/>
                  <a:gd name="connsiteX86" fmla="*/ 1292023 w 2616995"/>
                  <a:gd name="connsiteY86" fmla="*/ 939410 h 1587369"/>
                  <a:gd name="connsiteX87" fmla="*/ 1312722 w 2616995"/>
                  <a:gd name="connsiteY87" fmla="*/ 943589 h 1587369"/>
                  <a:gd name="connsiteX88" fmla="*/ 1319973 w 2616995"/>
                  <a:gd name="connsiteY88" fmla="*/ 948478 h 1587369"/>
                  <a:gd name="connsiteX89" fmla="*/ 1714677 w 2616995"/>
                  <a:gd name="connsiteY89" fmla="*/ 553773 h 1587369"/>
                  <a:gd name="connsiteX90" fmla="*/ 1724388 w 2616995"/>
                  <a:gd name="connsiteY90" fmla="*/ 549750 h 1587369"/>
                  <a:gd name="connsiteX91" fmla="*/ 1697517 w 2616995"/>
                  <a:gd name="connsiteY91" fmla="*/ 486635 h 1587369"/>
                  <a:gd name="connsiteX92" fmla="*/ 1343915 w 2616995"/>
                  <a:gd name="connsiteY92" fmla="*/ 102160 h 1587369"/>
                  <a:gd name="connsiteX93" fmla="*/ 1343915 w 2616995"/>
                  <a:gd name="connsiteY93" fmla="*/ 102160 h 1587369"/>
                  <a:gd name="connsiteX94" fmla="*/ 1343915 w 2616995"/>
                  <a:gd name="connsiteY94" fmla="*/ 102161 h 1587369"/>
                  <a:gd name="connsiteX95" fmla="*/ 1475083 w 2616995"/>
                  <a:gd name="connsiteY95" fmla="*/ 1010 h 1587369"/>
                  <a:gd name="connsiteX96" fmla="*/ 1475701 w 2616995"/>
                  <a:gd name="connsiteY96" fmla="*/ 1484 h 1587369"/>
                  <a:gd name="connsiteX97" fmla="*/ 1742773 w 2616995"/>
                  <a:gd name="connsiteY97" fmla="*/ 73046 h 1587369"/>
                  <a:gd name="connsiteX98" fmla="*/ 1764789 w 2616995"/>
                  <a:gd name="connsiteY98" fmla="*/ 111178 h 1587369"/>
                  <a:gd name="connsiteX99" fmla="*/ 1764788 w 2616995"/>
                  <a:gd name="connsiteY99" fmla="*/ 111178 h 1587369"/>
                  <a:gd name="connsiteX100" fmla="*/ 1763121 w 2616995"/>
                  <a:gd name="connsiteY100" fmla="*/ 113351 h 1587369"/>
                  <a:gd name="connsiteX101" fmla="*/ 1782482 w 2616995"/>
                  <a:gd name="connsiteY101" fmla="*/ 185610 h 1587369"/>
                  <a:gd name="connsiteX102" fmla="*/ 1779372 w 2616995"/>
                  <a:gd name="connsiteY102" fmla="*/ 209235 h 1587369"/>
                  <a:gd name="connsiteX103" fmla="*/ 1774329 w 2616995"/>
                  <a:gd name="connsiteY103" fmla="*/ 213105 h 1587369"/>
                  <a:gd name="connsiteX104" fmla="*/ 1763578 w 2616995"/>
                  <a:gd name="connsiteY104" fmla="*/ 227116 h 1587369"/>
                  <a:gd name="connsiteX105" fmla="*/ 1700804 w 2616995"/>
                  <a:gd name="connsiteY105" fmla="*/ 263358 h 1587369"/>
                  <a:gd name="connsiteX106" fmla="*/ 1867979 w 2616995"/>
                  <a:gd name="connsiteY106" fmla="*/ 656017 h 1587369"/>
                  <a:gd name="connsiteX107" fmla="*/ 1922285 w 2616995"/>
                  <a:gd name="connsiteY107" fmla="*/ 626541 h 1587369"/>
                  <a:gd name="connsiteX108" fmla="*/ 2116932 w 2616995"/>
                  <a:gd name="connsiteY108" fmla="*/ 587243 h 1587369"/>
                  <a:gd name="connsiteX109" fmla="*/ 2616995 w 2616995"/>
                  <a:gd name="connsiteY109" fmla="*/ 1087306 h 1587369"/>
                  <a:gd name="connsiteX110" fmla="*/ 2116932 w 2616995"/>
                  <a:gd name="connsiteY110" fmla="*/ 1587369 h 1587369"/>
                  <a:gd name="connsiteX111" fmla="*/ 1616869 w 2616995"/>
                  <a:gd name="connsiteY111" fmla="*/ 1087306 h 1587369"/>
                  <a:gd name="connsiteX112" fmla="*/ 1763334 w 2616995"/>
                  <a:gd name="connsiteY112" fmla="*/ 733708 h 1587369"/>
                  <a:gd name="connsiteX113" fmla="*/ 1792473 w 2616995"/>
                  <a:gd name="connsiteY113" fmla="*/ 709667 h 1587369"/>
                  <a:gd name="connsiteX114" fmla="*/ 1760903 w 2616995"/>
                  <a:gd name="connsiteY114" fmla="*/ 635516 h 1587369"/>
                  <a:gd name="connsiteX115" fmla="*/ 1385296 w 2616995"/>
                  <a:gd name="connsiteY115" fmla="*/ 1011123 h 1587369"/>
                  <a:gd name="connsiteX116" fmla="*/ 1395726 w 2616995"/>
                  <a:gd name="connsiteY116" fmla="*/ 1026593 h 1587369"/>
                  <a:gd name="connsiteX117" fmla="*/ 1407983 w 2616995"/>
                  <a:gd name="connsiteY117" fmla="*/ 1087305 h 1587369"/>
                  <a:gd name="connsiteX118" fmla="*/ 1252010 w 2616995"/>
                  <a:gd name="connsiteY118" fmla="*/ 1243278 h 1587369"/>
                  <a:gd name="connsiteX119" fmla="*/ 1242075 w 2616995"/>
                  <a:gd name="connsiteY119" fmla="*/ 1241776 h 1587369"/>
                  <a:gd name="connsiteX120" fmla="*/ 1219922 w 2616995"/>
                  <a:gd name="connsiteY120" fmla="*/ 1375881 h 1587369"/>
                  <a:gd name="connsiteX121" fmla="*/ 1210682 w 2616995"/>
                  <a:gd name="connsiteY121" fmla="*/ 1390738 h 1587369"/>
                  <a:gd name="connsiteX122" fmla="*/ 1209248 w 2616995"/>
                  <a:gd name="connsiteY122" fmla="*/ 1391072 h 1587369"/>
                  <a:gd name="connsiteX123" fmla="*/ 1208972 w 2616995"/>
                  <a:gd name="connsiteY123" fmla="*/ 1391740 h 1587369"/>
                  <a:gd name="connsiteX124" fmla="*/ 1192807 w 2616995"/>
                  <a:gd name="connsiteY124" fmla="*/ 1398435 h 1587369"/>
                  <a:gd name="connsiteX125" fmla="*/ 1115848 w 2616995"/>
                  <a:gd name="connsiteY125" fmla="*/ 1398434 h 1587369"/>
                  <a:gd name="connsiteX126" fmla="*/ 1099684 w 2616995"/>
                  <a:gd name="connsiteY126" fmla="*/ 1391738 h 1587369"/>
                  <a:gd name="connsiteX127" fmla="*/ 1092988 w 2616995"/>
                  <a:gd name="connsiteY127" fmla="*/ 1375575 h 1587369"/>
                  <a:gd name="connsiteX128" fmla="*/ 1099684 w 2616995"/>
                  <a:gd name="connsiteY128" fmla="*/ 1359411 h 1587369"/>
                  <a:gd name="connsiteX129" fmla="*/ 1115848 w 2616995"/>
                  <a:gd name="connsiteY129" fmla="*/ 1352715 h 1587369"/>
                  <a:gd name="connsiteX130" fmla="*/ 1177410 w 2616995"/>
                  <a:gd name="connsiteY130" fmla="*/ 1352715 h 1587369"/>
                  <a:gd name="connsiteX131" fmla="*/ 1197307 w 2616995"/>
                  <a:gd name="connsiteY131" fmla="*/ 1232266 h 1587369"/>
                  <a:gd name="connsiteX132" fmla="*/ 1164804 w 2616995"/>
                  <a:gd name="connsiteY132" fmla="*/ 1216641 h 1587369"/>
                  <a:gd name="connsiteX133" fmla="*/ 1108294 w 2616995"/>
                  <a:gd name="connsiteY133" fmla="*/ 1148017 h 1587369"/>
                  <a:gd name="connsiteX134" fmla="*/ 1105171 w 2616995"/>
                  <a:gd name="connsiteY134" fmla="*/ 1132549 h 1587369"/>
                  <a:gd name="connsiteX135" fmla="*/ 995565 w 2616995"/>
                  <a:gd name="connsiteY135" fmla="*/ 1132549 h 1587369"/>
                  <a:gd name="connsiteX136" fmla="*/ 989967 w 2616995"/>
                  <a:gd name="connsiteY136" fmla="*/ 1188086 h 1587369"/>
                  <a:gd name="connsiteX137" fmla="*/ 500063 w 2616995"/>
                  <a:gd name="connsiteY137" fmla="*/ 1587369 h 1587369"/>
                  <a:gd name="connsiteX138" fmla="*/ 0 w 2616995"/>
                  <a:gd name="connsiteY138" fmla="*/ 1087306 h 1587369"/>
                  <a:gd name="connsiteX139" fmla="*/ 500063 w 2616995"/>
                  <a:gd name="connsiteY139" fmla="*/ 587243 h 1587369"/>
                  <a:gd name="connsiteX140" fmla="*/ 672001 w 2616995"/>
                  <a:gd name="connsiteY140" fmla="*/ 617587 h 1587369"/>
                  <a:gd name="connsiteX141" fmla="*/ 720038 w 2616995"/>
                  <a:gd name="connsiteY141" fmla="*/ 639997 h 1587369"/>
                  <a:gd name="connsiteX142" fmla="*/ 825554 w 2616995"/>
                  <a:gd name="connsiteY142" fmla="*/ 457237 h 1587369"/>
                  <a:gd name="connsiteX143" fmla="*/ 763124 w 2616995"/>
                  <a:gd name="connsiteY143" fmla="*/ 349105 h 1587369"/>
                  <a:gd name="connsiteX144" fmla="*/ 690564 w 2616995"/>
                  <a:gd name="connsiteY144" fmla="*/ 334831 h 1587369"/>
                  <a:gd name="connsiteX145" fmla="*/ 690564 w 2616995"/>
                  <a:gd name="connsiteY145" fmla="*/ 256249 h 1587369"/>
                  <a:gd name="connsiteX146" fmla="*/ 1116808 w 2616995"/>
                  <a:gd name="connsiteY146" fmla="*/ 256249 h 1587369"/>
                  <a:gd name="connsiteX147" fmla="*/ 1116808 w 2616995"/>
                  <a:gd name="connsiteY147" fmla="*/ 294349 h 1587369"/>
                  <a:gd name="connsiteX148" fmla="*/ 870891 w 2616995"/>
                  <a:gd name="connsiteY148" fmla="*/ 354786 h 1587369"/>
                  <a:gd name="connsiteX149" fmla="*/ 896792 w 2616995"/>
                  <a:gd name="connsiteY149" fmla="*/ 399648 h 1587369"/>
                  <a:gd name="connsiteX150" fmla="*/ 914135 w 2616995"/>
                  <a:gd name="connsiteY150" fmla="*/ 396147 h 1587369"/>
                  <a:gd name="connsiteX151" fmla="*/ 1658992 w 2616995"/>
                  <a:gd name="connsiteY151" fmla="*/ 396147 h 1587369"/>
                  <a:gd name="connsiteX152" fmla="*/ 1614036 w 2616995"/>
                  <a:gd name="connsiteY152" fmla="*/ 290555 h 1587369"/>
                  <a:gd name="connsiteX153" fmla="*/ 1613696 w 2616995"/>
                  <a:gd name="connsiteY153" fmla="*/ 255928 h 1587369"/>
                  <a:gd name="connsiteX154" fmla="*/ 1621800 w 2616995"/>
                  <a:gd name="connsiteY154" fmla="*/ 247664 h 1587369"/>
                  <a:gd name="connsiteX155" fmla="*/ 1621792 w 2616995"/>
                  <a:gd name="connsiteY155" fmla="*/ 247603 h 1587369"/>
                  <a:gd name="connsiteX156" fmla="*/ 1636299 w 2616995"/>
                  <a:gd name="connsiteY156" fmla="*/ 228698 h 1587369"/>
                  <a:gd name="connsiteX157" fmla="*/ 1717066 w 2616995"/>
                  <a:gd name="connsiteY157" fmla="*/ 182066 h 1587369"/>
                  <a:gd name="connsiteX158" fmla="*/ 1702217 w 2616995"/>
                  <a:gd name="connsiteY158" fmla="*/ 126646 h 1587369"/>
                  <a:gd name="connsiteX159" fmla="*/ 1471059 w 2616995"/>
                  <a:gd name="connsiteY159" fmla="*/ 64706 h 1587369"/>
                  <a:gd name="connsiteX160" fmla="*/ 1386446 w 2616995"/>
                  <a:gd name="connsiteY160" fmla="*/ 113556 h 1587369"/>
                  <a:gd name="connsiteX161" fmla="*/ 1362820 w 2616995"/>
                  <a:gd name="connsiteY161" fmla="*/ 116666 h 1587369"/>
                  <a:gd name="connsiteX162" fmla="*/ 1343915 w 2616995"/>
                  <a:gd name="connsiteY162" fmla="*/ 102160 h 1587369"/>
                  <a:gd name="connsiteX163" fmla="*/ 1340805 w 2616995"/>
                  <a:gd name="connsiteY163" fmla="*/ 78535 h 1587369"/>
                  <a:gd name="connsiteX164" fmla="*/ 1355312 w 2616995"/>
                  <a:gd name="connsiteY164" fmla="*/ 59630 h 1587369"/>
                  <a:gd name="connsiteX165" fmla="*/ 1449856 w 2616995"/>
                  <a:gd name="connsiteY165" fmla="*/ 5044 h 1587369"/>
                  <a:gd name="connsiteX166" fmla="*/ 1450521 w 2616995"/>
                  <a:gd name="connsiteY166" fmla="*/ 4178 h 1587369"/>
                  <a:gd name="connsiteX167" fmla="*/ 1474146 w 2616995"/>
                  <a:gd name="connsiteY167" fmla="*/ 1068 h 1587369"/>
                  <a:gd name="connsiteX168" fmla="*/ 1474311 w 2616995"/>
                  <a:gd name="connsiteY168" fmla="*/ 1112 h 158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616995" h="1587369">
                    <a:moveTo>
                      <a:pt x="1092988" y="1375574"/>
                    </a:moveTo>
                    <a:lnTo>
                      <a:pt x="1092988" y="1375575"/>
                    </a:lnTo>
                    <a:lnTo>
                      <a:pt x="1092988" y="1375575"/>
                    </a:lnTo>
                    <a:close/>
                    <a:moveTo>
                      <a:pt x="1142705" y="1132549"/>
                    </a:moveTo>
                    <a:lnTo>
                      <a:pt x="1142878" y="1133407"/>
                    </a:lnTo>
                    <a:cubicBezTo>
                      <a:pt x="1151868" y="1154662"/>
                      <a:pt x="1166886" y="1172746"/>
                      <a:pt x="1185789" y="1185517"/>
                    </a:cubicBezTo>
                    <a:lnTo>
                      <a:pt x="1203614" y="1194086"/>
                    </a:lnTo>
                    <a:lnTo>
                      <a:pt x="1213780" y="1132549"/>
                    </a:lnTo>
                    <a:close/>
                    <a:moveTo>
                      <a:pt x="1358755" y="1037665"/>
                    </a:moveTo>
                    <a:lnTo>
                      <a:pt x="1277884" y="1118535"/>
                    </a:lnTo>
                    <a:lnTo>
                      <a:pt x="1269552" y="1121987"/>
                    </a:lnTo>
                    <a:lnTo>
                      <a:pt x="1265009" y="1127907"/>
                    </a:lnTo>
                    <a:lnTo>
                      <a:pt x="1260794" y="1128462"/>
                    </a:lnTo>
                    <a:lnTo>
                      <a:pt x="1248124" y="1205157"/>
                    </a:lnTo>
                    <a:lnTo>
                      <a:pt x="1252009" y="1205744"/>
                    </a:lnTo>
                    <a:cubicBezTo>
                      <a:pt x="1317421" y="1205744"/>
                      <a:pt x="1370448" y="1152717"/>
                      <a:pt x="1370448" y="1087305"/>
                    </a:cubicBezTo>
                    <a:cubicBezTo>
                      <a:pt x="1370448" y="1070952"/>
                      <a:pt x="1367134" y="1055373"/>
                      <a:pt x="1361141" y="1041203"/>
                    </a:cubicBezTo>
                    <a:close/>
                    <a:moveTo>
                      <a:pt x="1153038" y="1024456"/>
                    </a:moveTo>
                    <a:lnTo>
                      <a:pt x="1142878" y="1041203"/>
                    </a:lnTo>
                    <a:lnTo>
                      <a:pt x="1142705" y="1042061"/>
                    </a:lnTo>
                    <a:lnTo>
                      <a:pt x="1163203" y="1042061"/>
                    </a:lnTo>
                    <a:close/>
                    <a:moveTo>
                      <a:pt x="1286023" y="975733"/>
                    </a:moveTo>
                    <a:lnTo>
                      <a:pt x="1284699" y="983752"/>
                    </a:lnTo>
                    <a:lnTo>
                      <a:pt x="1291593" y="976858"/>
                    </a:lnTo>
                    <a:close/>
                    <a:moveTo>
                      <a:pt x="1240532" y="970601"/>
                    </a:moveTo>
                    <a:lnTo>
                      <a:pt x="1227564" y="972562"/>
                    </a:lnTo>
                    <a:lnTo>
                      <a:pt x="1237395" y="989591"/>
                    </a:lnTo>
                    <a:close/>
                    <a:moveTo>
                      <a:pt x="754638" y="761044"/>
                    </a:moveTo>
                    <a:lnTo>
                      <a:pt x="592393" y="1042061"/>
                    </a:lnTo>
                    <a:lnTo>
                      <a:pt x="907890" y="1042061"/>
                    </a:lnTo>
                    <a:lnTo>
                      <a:pt x="884257" y="925006"/>
                    </a:lnTo>
                    <a:cubicBezTo>
                      <a:pt x="868433" y="887592"/>
                      <a:pt x="847303" y="852969"/>
                      <a:pt x="821810" y="822079"/>
                    </a:cubicBezTo>
                    <a:close/>
                    <a:moveTo>
                      <a:pt x="2116931" y="670344"/>
                    </a:moveTo>
                    <a:cubicBezTo>
                      <a:pt x="2059361" y="670344"/>
                      <a:pt x="2004515" y="682012"/>
                      <a:pt x="1954631" y="703111"/>
                    </a:cubicBezTo>
                    <a:lnTo>
                      <a:pt x="1900531" y="732475"/>
                    </a:lnTo>
                    <a:lnTo>
                      <a:pt x="1937587" y="819512"/>
                    </a:lnTo>
                    <a:lnTo>
                      <a:pt x="2088265" y="995460"/>
                    </a:lnTo>
                    <a:lnTo>
                      <a:pt x="2116931" y="989672"/>
                    </a:lnTo>
                    <a:cubicBezTo>
                      <a:pt x="2170852" y="989672"/>
                      <a:pt x="2214564" y="1033384"/>
                      <a:pt x="2214564" y="1087305"/>
                    </a:cubicBezTo>
                    <a:cubicBezTo>
                      <a:pt x="2214564" y="1141226"/>
                      <a:pt x="2170852" y="1184938"/>
                      <a:pt x="2116931" y="1184938"/>
                    </a:cubicBezTo>
                    <a:cubicBezTo>
                      <a:pt x="2063010" y="1184938"/>
                      <a:pt x="2019298" y="1141226"/>
                      <a:pt x="2019298" y="1087305"/>
                    </a:cubicBezTo>
                    <a:lnTo>
                      <a:pt x="2024733" y="1060387"/>
                    </a:lnTo>
                    <a:lnTo>
                      <a:pt x="1864282" y="873028"/>
                    </a:lnTo>
                    <a:lnTo>
                      <a:pt x="1860304" y="860843"/>
                    </a:lnTo>
                    <a:lnTo>
                      <a:pt x="1854350" y="855004"/>
                    </a:lnTo>
                    <a:lnTo>
                      <a:pt x="1826262" y="789031"/>
                    </a:lnTo>
                    <a:lnTo>
                      <a:pt x="1822094" y="792469"/>
                    </a:lnTo>
                    <a:cubicBezTo>
                      <a:pt x="1746639" y="867925"/>
                      <a:pt x="1699969" y="972165"/>
                      <a:pt x="1699969" y="1087306"/>
                    </a:cubicBezTo>
                    <a:cubicBezTo>
                      <a:pt x="1699969" y="1317588"/>
                      <a:pt x="1886649" y="1504268"/>
                      <a:pt x="2116931" y="1504268"/>
                    </a:cubicBezTo>
                    <a:cubicBezTo>
                      <a:pt x="2347213" y="1504268"/>
                      <a:pt x="2533893" y="1317588"/>
                      <a:pt x="2533893" y="1087306"/>
                    </a:cubicBezTo>
                    <a:cubicBezTo>
                      <a:pt x="2533893" y="857024"/>
                      <a:pt x="2347213" y="670344"/>
                      <a:pt x="2116931" y="670344"/>
                    </a:cubicBezTo>
                    <a:close/>
                    <a:moveTo>
                      <a:pt x="500062" y="670344"/>
                    </a:moveTo>
                    <a:cubicBezTo>
                      <a:pt x="269780" y="670344"/>
                      <a:pt x="83100" y="857024"/>
                      <a:pt x="83100" y="1087306"/>
                    </a:cubicBezTo>
                    <a:cubicBezTo>
                      <a:pt x="83100" y="1317588"/>
                      <a:pt x="269780" y="1504268"/>
                      <a:pt x="500062" y="1504268"/>
                    </a:cubicBezTo>
                    <a:cubicBezTo>
                      <a:pt x="672774" y="1504268"/>
                      <a:pt x="820959" y="1399261"/>
                      <a:pt x="884257" y="1249607"/>
                    </a:cubicBezTo>
                    <a:lnTo>
                      <a:pt x="907890" y="1132549"/>
                    </a:lnTo>
                    <a:lnTo>
                      <a:pt x="585141" y="1132549"/>
                    </a:lnTo>
                    <a:lnTo>
                      <a:pt x="569099" y="1156342"/>
                    </a:lnTo>
                    <a:cubicBezTo>
                      <a:pt x="551431" y="1174010"/>
                      <a:pt x="527023" y="1184938"/>
                      <a:pt x="500062" y="1184938"/>
                    </a:cubicBezTo>
                    <a:cubicBezTo>
                      <a:pt x="446141" y="1184938"/>
                      <a:pt x="402429" y="1141226"/>
                      <a:pt x="402429" y="1087305"/>
                    </a:cubicBezTo>
                    <a:cubicBezTo>
                      <a:pt x="402429" y="1033384"/>
                      <a:pt x="446141" y="989672"/>
                      <a:pt x="500062" y="989672"/>
                    </a:cubicBezTo>
                    <a:lnTo>
                      <a:pt x="516264" y="992943"/>
                    </a:lnTo>
                    <a:lnTo>
                      <a:pt x="679159" y="710802"/>
                    </a:lnTo>
                    <a:lnTo>
                      <a:pt x="624054" y="689090"/>
                    </a:lnTo>
                    <a:cubicBezTo>
                      <a:pt x="584885" y="676907"/>
                      <a:pt x="543240" y="670344"/>
                      <a:pt x="500062" y="670344"/>
                    </a:cubicBezTo>
                    <a:close/>
                    <a:moveTo>
                      <a:pt x="877798" y="547725"/>
                    </a:moveTo>
                    <a:lnTo>
                      <a:pt x="797369" y="687033"/>
                    </a:lnTo>
                    <a:lnTo>
                      <a:pt x="818150" y="701433"/>
                    </a:lnTo>
                    <a:cubicBezTo>
                      <a:pt x="904590" y="772770"/>
                      <a:pt x="966652" y="872591"/>
                      <a:pt x="989967" y="986526"/>
                    </a:cubicBezTo>
                    <a:lnTo>
                      <a:pt x="995565" y="1042061"/>
                    </a:lnTo>
                    <a:lnTo>
                      <a:pt x="1105171" y="1042061"/>
                    </a:lnTo>
                    <a:lnTo>
                      <a:pt x="1108294" y="1026593"/>
                    </a:lnTo>
                    <a:cubicBezTo>
                      <a:pt x="1114214" y="1012598"/>
                      <a:pt x="1122118" y="999646"/>
                      <a:pt x="1131654" y="988092"/>
                    </a:cubicBezTo>
                    <a:lnTo>
                      <a:pt x="1131909" y="987859"/>
                    </a:lnTo>
                    <a:close/>
                    <a:moveTo>
                      <a:pt x="947014" y="486635"/>
                    </a:moveTo>
                    <a:lnTo>
                      <a:pt x="1207633" y="938041"/>
                    </a:lnTo>
                    <a:lnTo>
                      <a:pt x="1246891" y="932106"/>
                    </a:lnTo>
                    <a:lnTo>
                      <a:pt x="1261912" y="841180"/>
                    </a:lnTo>
                    <a:lnTo>
                      <a:pt x="1266780" y="833352"/>
                    </a:lnTo>
                    <a:lnTo>
                      <a:pt x="1269814" y="826029"/>
                    </a:lnTo>
                    <a:cubicBezTo>
                      <a:pt x="1273951" y="821892"/>
                      <a:pt x="1279666" y="819333"/>
                      <a:pt x="1285978" y="819333"/>
                    </a:cubicBezTo>
                    <a:lnTo>
                      <a:pt x="1362938" y="819333"/>
                    </a:lnTo>
                    <a:cubicBezTo>
                      <a:pt x="1375563" y="819333"/>
                      <a:pt x="1385798" y="829568"/>
                      <a:pt x="1385798" y="842193"/>
                    </a:cubicBezTo>
                    <a:lnTo>
                      <a:pt x="1385797" y="842193"/>
                    </a:lnTo>
                    <a:cubicBezTo>
                      <a:pt x="1385797" y="854818"/>
                      <a:pt x="1375562" y="865053"/>
                      <a:pt x="1362937" y="865053"/>
                    </a:cubicBezTo>
                    <a:lnTo>
                      <a:pt x="1304307" y="865052"/>
                    </a:lnTo>
                    <a:lnTo>
                      <a:pt x="1292023" y="939410"/>
                    </a:lnTo>
                    <a:lnTo>
                      <a:pt x="1312722" y="943589"/>
                    </a:lnTo>
                    <a:lnTo>
                      <a:pt x="1319973" y="948478"/>
                    </a:lnTo>
                    <a:lnTo>
                      <a:pt x="1714677" y="553773"/>
                    </a:lnTo>
                    <a:lnTo>
                      <a:pt x="1724388" y="549750"/>
                    </a:lnTo>
                    <a:lnTo>
                      <a:pt x="1697517" y="486635"/>
                    </a:lnTo>
                    <a:close/>
                    <a:moveTo>
                      <a:pt x="1343915" y="102160"/>
                    </a:moveTo>
                    <a:lnTo>
                      <a:pt x="1343915" y="102160"/>
                    </a:lnTo>
                    <a:lnTo>
                      <a:pt x="1343915" y="102161"/>
                    </a:lnTo>
                    <a:close/>
                    <a:moveTo>
                      <a:pt x="1475083" y="1010"/>
                    </a:moveTo>
                    <a:lnTo>
                      <a:pt x="1475701" y="1484"/>
                    </a:lnTo>
                    <a:lnTo>
                      <a:pt x="1742773" y="73046"/>
                    </a:lnTo>
                    <a:cubicBezTo>
                      <a:pt x="1759382" y="77496"/>
                      <a:pt x="1769239" y="94569"/>
                      <a:pt x="1764789" y="111178"/>
                    </a:cubicBezTo>
                    <a:lnTo>
                      <a:pt x="1764788" y="111178"/>
                    </a:lnTo>
                    <a:lnTo>
                      <a:pt x="1763121" y="113351"/>
                    </a:lnTo>
                    <a:lnTo>
                      <a:pt x="1782482" y="185610"/>
                    </a:lnTo>
                    <a:cubicBezTo>
                      <a:pt x="1784707" y="193914"/>
                      <a:pt x="1783356" y="202335"/>
                      <a:pt x="1779372" y="209235"/>
                    </a:cubicBezTo>
                    <a:lnTo>
                      <a:pt x="1774329" y="213105"/>
                    </a:lnTo>
                    <a:lnTo>
                      <a:pt x="1763578" y="227116"/>
                    </a:lnTo>
                    <a:lnTo>
                      <a:pt x="1700804" y="263358"/>
                    </a:lnTo>
                    <a:lnTo>
                      <a:pt x="1867979" y="656017"/>
                    </a:lnTo>
                    <a:lnTo>
                      <a:pt x="1922285" y="626541"/>
                    </a:lnTo>
                    <a:cubicBezTo>
                      <a:pt x="1982112" y="601236"/>
                      <a:pt x="2047888" y="587243"/>
                      <a:pt x="2116932" y="587243"/>
                    </a:cubicBezTo>
                    <a:cubicBezTo>
                      <a:pt x="2393109" y="587243"/>
                      <a:pt x="2616995" y="811129"/>
                      <a:pt x="2616995" y="1087306"/>
                    </a:cubicBezTo>
                    <a:cubicBezTo>
                      <a:pt x="2616995" y="1363483"/>
                      <a:pt x="2393109" y="1587369"/>
                      <a:pt x="2116932" y="1587369"/>
                    </a:cubicBezTo>
                    <a:cubicBezTo>
                      <a:pt x="1840755" y="1587369"/>
                      <a:pt x="1616869" y="1363483"/>
                      <a:pt x="1616869" y="1087306"/>
                    </a:cubicBezTo>
                    <a:cubicBezTo>
                      <a:pt x="1616869" y="949218"/>
                      <a:pt x="1672841" y="824202"/>
                      <a:pt x="1763334" y="733708"/>
                    </a:cubicBezTo>
                    <a:lnTo>
                      <a:pt x="1792473" y="709667"/>
                    </a:lnTo>
                    <a:lnTo>
                      <a:pt x="1760903" y="635516"/>
                    </a:lnTo>
                    <a:lnTo>
                      <a:pt x="1385296" y="1011123"/>
                    </a:lnTo>
                    <a:lnTo>
                      <a:pt x="1395726" y="1026593"/>
                    </a:lnTo>
                    <a:cubicBezTo>
                      <a:pt x="1403619" y="1045254"/>
                      <a:pt x="1407983" y="1065770"/>
                      <a:pt x="1407983" y="1087305"/>
                    </a:cubicBezTo>
                    <a:cubicBezTo>
                      <a:pt x="1407983" y="1173447"/>
                      <a:pt x="1338152" y="1243278"/>
                      <a:pt x="1252010" y="1243278"/>
                    </a:cubicBezTo>
                    <a:lnTo>
                      <a:pt x="1242075" y="1241776"/>
                    </a:lnTo>
                    <a:lnTo>
                      <a:pt x="1219922" y="1375881"/>
                    </a:lnTo>
                    <a:cubicBezTo>
                      <a:pt x="1218894" y="1382109"/>
                      <a:pt x="1215438" y="1387330"/>
                      <a:pt x="1210682" y="1390738"/>
                    </a:cubicBezTo>
                    <a:lnTo>
                      <a:pt x="1209248" y="1391072"/>
                    </a:lnTo>
                    <a:lnTo>
                      <a:pt x="1208972" y="1391740"/>
                    </a:lnTo>
                    <a:cubicBezTo>
                      <a:pt x="1204835" y="1395876"/>
                      <a:pt x="1199120" y="1398435"/>
                      <a:pt x="1192807" y="1398435"/>
                    </a:cubicBezTo>
                    <a:lnTo>
                      <a:pt x="1115848" y="1398434"/>
                    </a:lnTo>
                    <a:cubicBezTo>
                      <a:pt x="1109536" y="1398434"/>
                      <a:pt x="1103821" y="1395875"/>
                      <a:pt x="1099684" y="1391738"/>
                    </a:cubicBezTo>
                    <a:lnTo>
                      <a:pt x="1092988" y="1375575"/>
                    </a:lnTo>
                    <a:lnTo>
                      <a:pt x="1099684" y="1359411"/>
                    </a:lnTo>
                    <a:cubicBezTo>
                      <a:pt x="1103821" y="1355274"/>
                      <a:pt x="1109536" y="1352715"/>
                      <a:pt x="1115848" y="1352715"/>
                    </a:cubicBezTo>
                    <a:lnTo>
                      <a:pt x="1177410" y="1352715"/>
                    </a:lnTo>
                    <a:lnTo>
                      <a:pt x="1197307" y="1232266"/>
                    </a:lnTo>
                    <a:lnTo>
                      <a:pt x="1164804" y="1216641"/>
                    </a:lnTo>
                    <a:cubicBezTo>
                      <a:pt x="1139911" y="1199823"/>
                      <a:pt x="1120133" y="1176008"/>
                      <a:pt x="1108294" y="1148017"/>
                    </a:cubicBezTo>
                    <a:lnTo>
                      <a:pt x="1105171" y="1132549"/>
                    </a:lnTo>
                    <a:lnTo>
                      <a:pt x="995565" y="1132549"/>
                    </a:lnTo>
                    <a:lnTo>
                      <a:pt x="989967" y="1188086"/>
                    </a:lnTo>
                    <a:cubicBezTo>
                      <a:pt x="943338" y="1415956"/>
                      <a:pt x="741718" y="1587369"/>
                      <a:pt x="500063" y="1587369"/>
                    </a:cubicBezTo>
                    <a:cubicBezTo>
                      <a:pt x="223886" y="1587369"/>
                      <a:pt x="0" y="1363483"/>
                      <a:pt x="0" y="1087306"/>
                    </a:cubicBezTo>
                    <a:cubicBezTo>
                      <a:pt x="0" y="811129"/>
                      <a:pt x="223886" y="587243"/>
                      <a:pt x="500063" y="587243"/>
                    </a:cubicBezTo>
                    <a:cubicBezTo>
                      <a:pt x="560477" y="587243"/>
                      <a:pt x="618388" y="597956"/>
                      <a:pt x="672001" y="617587"/>
                    </a:cubicBezTo>
                    <a:lnTo>
                      <a:pt x="720038" y="639997"/>
                    </a:lnTo>
                    <a:lnTo>
                      <a:pt x="825554" y="457237"/>
                    </a:lnTo>
                    <a:lnTo>
                      <a:pt x="763124" y="349105"/>
                    </a:lnTo>
                    <a:lnTo>
                      <a:pt x="690564" y="334831"/>
                    </a:lnTo>
                    <a:lnTo>
                      <a:pt x="690564" y="256249"/>
                    </a:lnTo>
                    <a:lnTo>
                      <a:pt x="1116808" y="256249"/>
                    </a:lnTo>
                    <a:lnTo>
                      <a:pt x="1116808" y="294349"/>
                    </a:lnTo>
                    <a:lnTo>
                      <a:pt x="870891" y="354786"/>
                    </a:lnTo>
                    <a:lnTo>
                      <a:pt x="896792" y="399648"/>
                    </a:lnTo>
                    <a:lnTo>
                      <a:pt x="914135" y="396147"/>
                    </a:lnTo>
                    <a:lnTo>
                      <a:pt x="1658992" y="396147"/>
                    </a:lnTo>
                    <a:lnTo>
                      <a:pt x="1614036" y="290555"/>
                    </a:lnTo>
                    <a:cubicBezTo>
                      <a:pt x="1609142" y="279059"/>
                      <a:pt x="1609370" y="266669"/>
                      <a:pt x="1613696" y="255928"/>
                    </a:cubicBezTo>
                    <a:lnTo>
                      <a:pt x="1621800" y="247664"/>
                    </a:lnTo>
                    <a:lnTo>
                      <a:pt x="1621792" y="247603"/>
                    </a:lnTo>
                    <a:cubicBezTo>
                      <a:pt x="1623855" y="239906"/>
                      <a:pt x="1628853" y="232996"/>
                      <a:pt x="1636299" y="228698"/>
                    </a:cubicBezTo>
                    <a:lnTo>
                      <a:pt x="1717066" y="182066"/>
                    </a:lnTo>
                    <a:lnTo>
                      <a:pt x="1702217" y="126646"/>
                    </a:lnTo>
                    <a:lnTo>
                      <a:pt x="1471059" y="64706"/>
                    </a:lnTo>
                    <a:lnTo>
                      <a:pt x="1386446" y="113556"/>
                    </a:lnTo>
                    <a:cubicBezTo>
                      <a:pt x="1379001" y="117855"/>
                      <a:pt x="1370517" y="118729"/>
                      <a:pt x="1362820" y="116666"/>
                    </a:cubicBezTo>
                    <a:lnTo>
                      <a:pt x="1343915" y="102160"/>
                    </a:lnTo>
                    <a:lnTo>
                      <a:pt x="1340805" y="78535"/>
                    </a:lnTo>
                    <a:cubicBezTo>
                      <a:pt x="1342868" y="70838"/>
                      <a:pt x="1347866" y="63928"/>
                      <a:pt x="1355312" y="59630"/>
                    </a:cubicBezTo>
                    <a:lnTo>
                      <a:pt x="1449856" y="5044"/>
                    </a:lnTo>
                    <a:lnTo>
                      <a:pt x="1450521" y="4178"/>
                    </a:lnTo>
                    <a:cubicBezTo>
                      <a:pt x="1457421" y="194"/>
                      <a:pt x="1465842" y="-1157"/>
                      <a:pt x="1474146" y="1068"/>
                    </a:cubicBezTo>
                    <a:lnTo>
                      <a:pt x="1474311" y="11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64EA27F2-908D-460E-B297-F545EBFDC4F0}"/>
                </a:ext>
              </a:extLst>
            </p:cNvPr>
            <p:cNvSpPr/>
            <p:nvPr/>
          </p:nvSpPr>
          <p:spPr bwMode="auto">
            <a:xfrm>
              <a:off x="8516293" y="3906336"/>
              <a:ext cx="1383358" cy="390144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EF7F093-6AA9-4C2D-9905-D56FD15F12BF}"/>
                </a:ext>
              </a:extLst>
            </p:cNvPr>
            <p:cNvSpPr txBox="1"/>
            <p:nvPr/>
          </p:nvSpPr>
          <p:spPr>
            <a:xfrm>
              <a:off x="8681353" y="3987801"/>
              <a:ext cx="1021448" cy="2107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ここから</a:t>
              </a:r>
            </a:p>
          </p:txBody>
        </p:sp>
      </p:grp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646B2189-998A-409D-8A0C-F50B0E50646C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DAFA7BC1-1A69-4450-953E-570298ECBC5D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66C259B4-7B70-49C7-B9C5-2EC6F45FA9E2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155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E696E9-A156-484D-90C3-313F5C9A7362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+mj-ea"/>
                <a:ea typeface="+mj-ea"/>
              </a:rPr>
              <a:t>間違った組み合わせはどれ？</a:t>
            </a:r>
            <a:endParaRPr kumimoji="1" lang="ja-JP" altLang="en-US" sz="4800" dirty="0">
              <a:latin typeface="+mj-ea"/>
              <a:ea typeface="+mj-ea"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1FF6F2C9-9CC7-4C4F-93C9-A47B83314B1F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1D5F7DC-896A-4FFA-9DFF-B5D928E2CF65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02A15693-EA5D-492B-90EC-B400E261BC4F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DB1683D7-A0A9-4B47-A817-AF5F9907FD36}"/>
              </a:ext>
            </a:extLst>
          </p:cNvPr>
          <p:cNvGrpSpPr/>
          <p:nvPr/>
        </p:nvGrpSpPr>
        <p:grpSpPr>
          <a:xfrm>
            <a:off x="1731310" y="2970625"/>
            <a:ext cx="1445214" cy="3633260"/>
            <a:chOff x="1905481" y="2361025"/>
            <a:chExt cx="1445214" cy="3633260"/>
          </a:xfrm>
        </p:grpSpPr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BF39ECF3-7E42-458A-A7EF-43DF972FCB17}"/>
                </a:ext>
              </a:extLst>
            </p:cNvPr>
            <p:cNvSpPr/>
            <p:nvPr/>
          </p:nvSpPr>
          <p:spPr bwMode="auto">
            <a:xfrm>
              <a:off x="249560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0E0A84D-EF28-4D7B-B351-6838DA6407E4}"/>
                </a:ext>
              </a:extLst>
            </p:cNvPr>
            <p:cNvGrpSpPr/>
            <p:nvPr/>
          </p:nvGrpSpPr>
          <p:grpSpPr>
            <a:xfrm>
              <a:off x="1910832" y="2361025"/>
              <a:ext cx="1439863" cy="1439863"/>
              <a:chOff x="6113398" y="908050"/>
              <a:chExt cx="1439863" cy="1439863"/>
            </a:xfrm>
          </p:grpSpPr>
          <p:sp>
            <p:nvSpPr>
              <p:cNvPr id="89" name="Oval 22">
                <a:extLst>
                  <a:ext uri="{FF2B5EF4-FFF2-40B4-BE49-F238E27FC236}">
                    <a16:creationId xmlns:a16="http://schemas.microsoft.com/office/drawing/2014/main" id="{961679F0-476C-4F31-874B-926502852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30067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557F2B3-63C4-4BED-9396-BAF9664A9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3398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1" name="Text Box 47">
                <a:extLst>
                  <a:ext uri="{FF2B5EF4-FFF2-40B4-BE49-F238E27FC236}">
                    <a16:creationId xmlns:a16="http://schemas.microsoft.com/office/drawing/2014/main" id="{F2CD926B-B7A8-4921-A3E4-153A22AD6A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36454" y="1368399"/>
                <a:ext cx="593010" cy="492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ctr"/>
                <a:r>
                  <a:rPr lang="en-US" altLang="ja-JP" sz="48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50</a:t>
                </a:r>
                <a:endPara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595BED2E-4CDF-448C-9BCC-F6375495D350}"/>
                </a:ext>
              </a:extLst>
            </p:cNvPr>
            <p:cNvGrpSpPr/>
            <p:nvPr/>
          </p:nvGrpSpPr>
          <p:grpSpPr>
            <a:xfrm>
              <a:off x="1905481" y="3857258"/>
              <a:ext cx="1439862" cy="1439862"/>
              <a:chOff x="488950" y="917965"/>
              <a:chExt cx="1439862" cy="1439862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FC3030AD-5945-4307-8271-A651B633BB99}"/>
                  </a:ext>
                </a:extLst>
              </p:cNvPr>
              <p:cNvSpPr/>
              <p:nvPr/>
            </p:nvSpPr>
            <p:spPr>
              <a:xfrm>
                <a:off x="510732" y="938756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8C367E08-8351-4616-A602-FB9A2446FE81}"/>
                  </a:ext>
                </a:extLst>
              </p:cNvPr>
              <p:cNvSpPr/>
              <p:nvPr/>
            </p:nvSpPr>
            <p:spPr>
              <a:xfrm>
                <a:off x="637839" y="1066854"/>
                <a:ext cx="1142084" cy="1142084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C533C4EB-9BC7-4CE0-A187-FEFDB45E4BDA}"/>
                  </a:ext>
                </a:extLst>
              </p:cNvPr>
              <p:cNvSpPr/>
              <p:nvPr/>
            </p:nvSpPr>
            <p:spPr>
              <a:xfrm>
                <a:off x="488950" y="917965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DA53B6D-5B57-4717-AA08-E1286FE317A6}"/>
              </a:ext>
            </a:extLst>
          </p:cNvPr>
          <p:cNvGrpSpPr/>
          <p:nvPr/>
        </p:nvGrpSpPr>
        <p:grpSpPr>
          <a:xfrm>
            <a:off x="5376069" y="2970509"/>
            <a:ext cx="1439862" cy="3633376"/>
            <a:chOff x="5100556" y="2360909"/>
            <a:chExt cx="1439862" cy="3633376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41A428EB-90C2-4425-B24D-76AD426678E0}"/>
                </a:ext>
              </a:extLst>
            </p:cNvPr>
            <p:cNvSpPr/>
            <p:nvPr/>
          </p:nvSpPr>
          <p:spPr bwMode="auto">
            <a:xfrm>
              <a:off x="569600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3738FFB-4329-442D-B7C8-14B9CC55485C}"/>
                </a:ext>
              </a:extLst>
            </p:cNvPr>
            <p:cNvGrpSpPr/>
            <p:nvPr/>
          </p:nvGrpSpPr>
          <p:grpSpPr>
            <a:xfrm>
              <a:off x="5100556" y="2360909"/>
              <a:ext cx="1439862" cy="1439863"/>
              <a:chOff x="7977188" y="908050"/>
              <a:chExt cx="1439862" cy="1439863"/>
            </a:xfrm>
          </p:grpSpPr>
          <p:sp>
            <p:nvSpPr>
              <p:cNvPr id="99" name="Oval 46">
                <a:extLst>
                  <a:ext uri="{FF2B5EF4-FFF2-40B4-BE49-F238E27FC236}">
                    <a16:creationId xmlns:a16="http://schemas.microsoft.com/office/drawing/2014/main" id="{D8CEB4AF-0132-45D1-8156-4335D0F8E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8300" y="919164"/>
                <a:ext cx="1417638" cy="141763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Oval 46">
                <a:extLst>
                  <a:ext uri="{FF2B5EF4-FFF2-40B4-BE49-F238E27FC236}">
                    <a16:creationId xmlns:a16="http://schemas.microsoft.com/office/drawing/2014/main" id="{6B24B7DC-C4A6-4518-A328-D1C39C155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979488"/>
                <a:ext cx="1296988" cy="129698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Rectangle 49">
                <a:extLst>
                  <a:ext uri="{FF2B5EF4-FFF2-40B4-BE49-F238E27FC236}">
                    <a16:creationId xmlns:a16="http://schemas.microsoft.com/office/drawing/2014/main" id="{1F1FB194-5C26-4BE1-909B-90D99FA0EC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60385" y="1478280"/>
                <a:ext cx="1075056" cy="2978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AutoShape 122">
                <a:extLst>
                  <a:ext uri="{FF2B5EF4-FFF2-40B4-BE49-F238E27FC236}">
                    <a16:creationId xmlns:a16="http://schemas.microsoft.com/office/drawing/2014/main" id="{483C1211-1BCA-4648-A4F3-D4893058C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77188" y="908050"/>
                <a:ext cx="1439862" cy="1439863"/>
              </a:xfrm>
              <a:custGeom>
                <a:avLst/>
                <a:gdLst>
                  <a:gd name="G0" fmla="+- 381 0 0"/>
                  <a:gd name="G1" fmla="+- 21600 0 381"/>
                  <a:gd name="G2" fmla="+- 21600 0 38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81" y="10800"/>
                    </a:moveTo>
                    <a:cubicBezTo>
                      <a:pt x="381" y="16554"/>
                      <a:pt x="5046" y="21219"/>
                      <a:pt x="10800" y="21219"/>
                    </a:cubicBezTo>
                    <a:cubicBezTo>
                      <a:pt x="16554" y="21219"/>
                      <a:pt x="21219" y="16554"/>
                      <a:pt x="21219" y="10800"/>
                    </a:cubicBezTo>
                    <a:cubicBezTo>
                      <a:pt x="21219" y="5046"/>
                      <a:pt x="16554" y="381"/>
                      <a:pt x="10800" y="381"/>
                    </a:cubicBezTo>
                    <a:cubicBezTo>
                      <a:pt x="5046" y="381"/>
                      <a:pt x="381" y="5046"/>
                      <a:pt x="381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314D1E1A-D1BC-4785-B304-677271EF7D2A}"/>
                </a:ext>
              </a:extLst>
            </p:cNvPr>
            <p:cNvGrpSpPr/>
            <p:nvPr/>
          </p:nvGrpSpPr>
          <p:grpSpPr>
            <a:xfrm>
              <a:off x="5164105" y="3948726"/>
              <a:ext cx="1296988" cy="701675"/>
              <a:chOff x="8048625" y="5157788"/>
              <a:chExt cx="1296988" cy="701675"/>
            </a:xfrm>
          </p:grpSpPr>
          <p:sp>
            <p:nvSpPr>
              <p:cNvPr id="96" name="AutoShape 142">
                <a:extLst>
                  <a:ext uri="{FF2B5EF4-FFF2-40B4-BE49-F238E27FC236}">
                    <a16:creationId xmlns:a16="http://schemas.microsoft.com/office/drawing/2014/main" id="{5FD69AAD-46DC-419A-8563-3DDDC8F2D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59738" y="5167313"/>
                <a:ext cx="1274762" cy="677864"/>
              </a:xfrm>
              <a:prstGeom prst="roundRect">
                <a:avLst>
                  <a:gd name="adj" fmla="val 3074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3CCC351-4488-4C4B-B6E3-FF82988B07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48625" y="5157788"/>
                <a:ext cx="1296988" cy="701675"/>
              </a:xfrm>
              <a:custGeom>
                <a:avLst/>
                <a:gdLst>
                  <a:gd name="connsiteX0" fmla="*/ 61505 w 1296988"/>
                  <a:gd name="connsiteY0" fmla="*/ 42863 h 701675"/>
                  <a:gd name="connsiteX1" fmla="*/ 1235484 w 1296988"/>
                  <a:gd name="connsiteY1" fmla="*/ 42863 h 701675"/>
                  <a:gd name="connsiteX2" fmla="*/ 1254126 w 1296988"/>
                  <a:gd name="connsiteY2" fmla="*/ 61505 h 701675"/>
                  <a:gd name="connsiteX3" fmla="*/ 1254126 w 1296988"/>
                  <a:gd name="connsiteY3" fmla="*/ 630646 h 701675"/>
                  <a:gd name="connsiteX4" fmla="*/ 1235484 w 1296988"/>
                  <a:gd name="connsiteY4" fmla="*/ 649288 h 701675"/>
                  <a:gd name="connsiteX5" fmla="*/ 61505 w 1296988"/>
                  <a:gd name="connsiteY5" fmla="*/ 649288 h 701675"/>
                  <a:gd name="connsiteX6" fmla="*/ 42863 w 1296988"/>
                  <a:gd name="connsiteY6" fmla="*/ 630646 h 701675"/>
                  <a:gd name="connsiteX7" fmla="*/ 42863 w 1296988"/>
                  <a:gd name="connsiteY7" fmla="*/ 61505 h 701675"/>
                  <a:gd name="connsiteX8" fmla="*/ 61505 w 1296988"/>
                  <a:gd name="connsiteY8" fmla="*/ 42863 h 701675"/>
                  <a:gd name="connsiteX9" fmla="*/ 42282 w 1296988"/>
                  <a:gd name="connsiteY9" fmla="*/ 22225 h 701675"/>
                  <a:gd name="connsiteX10" fmla="*/ 22225 w 1296988"/>
                  <a:gd name="connsiteY10" fmla="*/ 42282 h 701675"/>
                  <a:gd name="connsiteX11" fmla="*/ 22225 w 1296988"/>
                  <a:gd name="connsiteY11" fmla="*/ 654631 h 701675"/>
                  <a:gd name="connsiteX12" fmla="*/ 42282 w 1296988"/>
                  <a:gd name="connsiteY12" fmla="*/ 674688 h 701675"/>
                  <a:gd name="connsiteX13" fmla="*/ 1254706 w 1296988"/>
                  <a:gd name="connsiteY13" fmla="*/ 674688 h 701675"/>
                  <a:gd name="connsiteX14" fmla="*/ 1274763 w 1296988"/>
                  <a:gd name="connsiteY14" fmla="*/ 654631 h 701675"/>
                  <a:gd name="connsiteX15" fmla="*/ 1274763 w 1296988"/>
                  <a:gd name="connsiteY15" fmla="*/ 42282 h 701675"/>
                  <a:gd name="connsiteX16" fmla="*/ 1254706 w 1296988"/>
                  <a:gd name="connsiteY16" fmla="*/ 22225 h 701675"/>
                  <a:gd name="connsiteX17" fmla="*/ 21569 w 1296988"/>
                  <a:gd name="connsiteY17" fmla="*/ 0 h 701675"/>
                  <a:gd name="connsiteX18" fmla="*/ 1275419 w 1296988"/>
                  <a:gd name="connsiteY18" fmla="*/ 0 h 701675"/>
                  <a:gd name="connsiteX19" fmla="*/ 1296988 w 1296988"/>
                  <a:gd name="connsiteY19" fmla="*/ 21569 h 701675"/>
                  <a:gd name="connsiteX20" fmla="*/ 1296988 w 1296988"/>
                  <a:gd name="connsiteY20" fmla="*/ 680106 h 701675"/>
                  <a:gd name="connsiteX21" fmla="*/ 1275419 w 1296988"/>
                  <a:gd name="connsiteY21" fmla="*/ 701675 h 701675"/>
                  <a:gd name="connsiteX22" fmla="*/ 21569 w 1296988"/>
                  <a:gd name="connsiteY22" fmla="*/ 701675 h 701675"/>
                  <a:gd name="connsiteX23" fmla="*/ 0 w 1296988"/>
                  <a:gd name="connsiteY23" fmla="*/ 680106 h 701675"/>
                  <a:gd name="connsiteX24" fmla="*/ 0 w 1296988"/>
                  <a:gd name="connsiteY24" fmla="*/ 21569 h 701675"/>
                  <a:gd name="connsiteX25" fmla="*/ 21569 w 1296988"/>
                  <a:gd name="connsiteY25" fmla="*/ 0 h 701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8" h="701675">
                    <a:moveTo>
                      <a:pt x="61505" y="42863"/>
                    </a:moveTo>
                    <a:lnTo>
                      <a:pt x="1235484" y="42863"/>
                    </a:lnTo>
                    <a:cubicBezTo>
                      <a:pt x="1245780" y="42863"/>
                      <a:pt x="1254126" y="51209"/>
                      <a:pt x="1254126" y="61505"/>
                    </a:cubicBezTo>
                    <a:lnTo>
                      <a:pt x="1254126" y="630646"/>
                    </a:lnTo>
                    <a:cubicBezTo>
                      <a:pt x="1254126" y="640942"/>
                      <a:pt x="1245780" y="649288"/>
                      <a:pt x="1235484" y="649288"/>
                    </a:cubicBezTo>
                    <a:lnTo>
                      <a:pt x="61505" y="649288"/>
                    </a:lnTo>
                    <a:cubicBezTo>
                      <a:pt x="51209" y="649288"/>
                      <a:pt x="42863" y="640942"/>
                      <a:pt x="42863" y="630646"/>
                    </a:cubicBezTo>
                    <a:lnTo>
                      <a:pt x="42863" y="61505"/>
                    </a:lnTo>
                    <a:cubicBezTo>
                      <a:pt x="42863" y="51209"/>
                      <a:pt x="51209" y="42863"/>
                      <a:pt x="61505" y="42863"/>
                    </a:cubicBezTo>
                    <a:close/>
                    <a:moveTo>
                      <a:pt x="42282" y="22225"/>
                    </a:moveTo>
                    <a:cubicBezTo>
                      <a:pt x="31205" y="22225"/>
                      <a:pt x="22225" y="31205"/>
                      <a:pt x="22225" y="42282"/>
                    </a:cubicBezTo>
                    <a:lnTo>
                      <a:pt x="22225" y="654631"/>
                    </a:lnTo>
                    <a:cubicBezTo>
                      <a:pt x="22225" y="665708"/>
                      <a:pt x="31205" y="674688"/>
                      <a:pt x="42282" y="674688"/>
                    </a:cubicBezTo>
                    <a:lnTo>
                      <a:pt x="1254706" y="674688"/>
                    </a:lnTo>
                    <a:cubicBezTo>
                      <a:pt x="1265783" y="674688"/>
                      <a:pt x="1274763" y="665708"/>
                      <a:pt x="1274763" y="654631"/>
                    </a:cubicBezTo>
                    <a:lnTo>
                      <a:pt x="1274763" y="42282"/>
                    </a:lnTo>
                    <a:cubicBezTo>
                      <a:pt x="1274763" y="31205"/>
                      <a:pt x="1265783" y="22225"/>
                      <a:pt x="1254706" y="22225"/>
                    </a:cubicBezTo>
                    <a:close/>
                    <a:moveTo>
                      <a:pt x="21569" y="0"/>
                    </a:moveTo>
                    <a:lnTo>
                      <a:pt x="1275419" y="0"/>
                    </a:lnTo>
                    <a:cubicBezTo>
                      <a:pt x="1287331" y="0"/>
                      <a:pt x="1296988" y="9657"/>
                      <a:pt x="1296988" y="21569"/>
                    </a:cubicBezTo>
                    <a:lnTo>
                      <a:pt x="1296988" y="680106"/>
                    </a:lnTo>
                    <a:cubicBezTo>
                      <a:pt x="1296988" y="692018"/>
                      <a:pt x="1287331" y="701675"/>
                      <a:pt x="1275419" y="701675"/>
                    </a:cubicBezTo>
                    <a:lnTo>
                      <a:pt x="21569" y="701675"/>
                    </a:lnTo>
                    <a:cubicBezTo>
                      <a:pt x="9657" y="701675"/>
                      <a:pt x="0" y="692018"/>
                      <a:pt x="0" y="680106"/>
                    </a:cubicBezTo>
                    <a:lnTo>
                      <a:pt x="0" y="21569"/>
                    </a:lnTo>
                    <a:cubicBezTo>
                      <a:pt x="0" y="9657"/>
                      <a:pt x="9657" y="0"/>
                      <a:pt x="215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BD725A49-2D16-426D-877B-BB8D812E2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8465345" y="4995207"/>
                <a:ext cx="463548" cy="1026835"/>
              </a:xfrm>
              <a:custGeom>
                <a:avLst/>
                <a:gdLst>
                  <a:gd name="connsiteX0" fmla="*/ 463548 w 463548"/>
                  <a:gd name="connsiteY0" fmla="*/ 425387 h 1026835"/>
                  <a:gd name="connsiteX1" fmla="*/ 446571 w 463548"/>
                  <a:gd name="connsiteY1" fmla="*/ 449778 h 1026835"/>
                  <a:gd name="connsiteX2" fmla="*/ 432849 w 463548"/>
                  <a:gd name="connsiteY2" fmla="*/ 444228 h 1026835"/>
                  <a:gd name="connsiteX3" fmla="*/ 303211 w 463548"/>
                  <a:gd name="connsiteY3" fmla="*/ 367743 h 1026835"/>
                  <a:gd name="connsiteX4" fmla="*/ 303211 w 463548"/>
                  <a:gd name="connsiteY4" fmla="*/ 1026835 h 1026835"/>
                  <a:gd name="connsiteX5" fmla="*/ 160336 w 463548"/>
                  <a:gd name="connsiteY5" fmla="*/ 1026835 h 1026835"/>
                  <a:gd name="connsiteX6" fmla="*/ 160336 w 463548"/>
                  <a:gd name="connsiteY6" fmla="*/ 367407 h 1026835"/>
                  <a:gd name="connsiteX7" fmla="*/ 33860 w 463548"/>
                  <a:gd name="connsiteY7" fmla="*/ 442347 h 1026835"/>
                  <a:gd name="connsiteX8" fmla="*/ 16977 w 463548"/>
                  <a:gd name="connsiteY8" fmla="*/ 449778 h 1026835"/>
                  <a:gd name="connsiteX9" fmla="*/ 0 w 463548"/>
                  <a:gd name="connsiteY9" fmla="*/ 425387 h 1026835"/>
                  <a:gd name="connsiteX10" fmla="*/ 3631 w 463548"/>
                  <a:gd name="connsiteY10" fmla="*/ 411467 h 1026835"/>
                  <a:gd name="connsiteX11" fmla="*/ 208443 w 463548"/>
                  <a:gd name="connsiteY11" fmla="*/ 18241 h 1026835"/>
                  <a:gd name="connsiteX12" fmla="*/ 231945 w 463548"/>
                  <a:gd name="connsiteY12" fmla="*/ 0 h 1026835"/>
                  <a:gd name="connsiteX13" fmla="*/ 255447 w 463548"/>
                  <a:gd name="connsiteY13" fmla="*/ 18241 h 1026835"/>
                  <a:gd name="connsiteX14" fmla="*/ 459917 w 463548"/>
                  <a:gd name="connsiteY14" fmla="*/ 411467 h 1026835"/>
                  <a:gd name="connsiteX15" fmla="*/ 463548 w 463548"/>
                  <a:gd name="connsiteY15" fmla="*/ 425387 h 102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3548" h="1026835">
                    <a:moveTo>
                      <a:pt x="463548" y="425387"/>
                    </a:moveTo>
                    <a:cubicBezTo>
                      <a:pt x="463548" y="437418"/>
                      <a:pt x="456260" y="447456"/>
                      <a:pt x="446571" y="449778"/>
                    </a:cubicBezTo>
                    <a:cubicBezTo>
                      <a:pt x="438882" y="448840"/>
                      <a:pt x="437423" y="446078"/>
                      <a:pt x="432849" y="444228"/>
                    </a:cubicBezTo>
                    <a:lnTo>
                      <a:pt x="303211" y="367743"/>
                    </a:lnTo>
                    <a:lnTo>
                      <a:pt x="303211" y="1026835"/>
                    </a:lnTo>
                    <a:lnTo>
                      <a:pt x="160336" y="1026835"/>
                    </a:lnTo>
                    <a:lnTo>
                      <a:pt x="160336" y="367407"/>
                    </a:lnTo>
                    <a:lnTo>
                      <a:pt x="33860" y="442347"/>
                    </a:lnTo>
                    <a:cubicBezTo>
                      <a:pt x="28232" y="444824"/>
                      <a:pt x="23773" y="449125"/>
                      <a:pt x="16977" y="449778"/>
                    </a:cubicBezTo>
                    <a:cubicBezTo>
                      <a:pt x="7288" y="447456"/>
                      <a:pt x="0" y="437418"/>
                      <a:pt x="0" y="425387"/>
                    </a:cubicBezTo>
                    <a:cubicBezTo>
                      <a:pt x="0" y="420231"/>
                      <a:pt x="1338" y="415441"/>
                      <a:pt x="3631" y="411467"/>
                    </a:cubicBezTo>
                    <a:lnTo>
                      <a:pt x="208443" y="18241"/>
                    </a:lnTo>
                    <a:cubicBezTo>
                      <a:pt x="212315" y="7522"/>
                      <a:pt x="221380" y="0"/>
                      <a:pt x="231945" y="0"/>
                    </a:cubicBezTo>
                    <a:cubicBezTo>
                      <a:pt x="242510" y="0"/>
                      <a:pt x="251575" y="7522"/>
                      <a:pt x="255447" y="18241"/>
                    </a:cubicBezTo>
                    <a:lnTo>
                      <a:pt x="459917" y="411467"/>
                    </a:lnTo>
                    <a:cubicBezTo>
                      <a:pt x="462210" y="415441"/>
                      <a:pt x="463548" y="420231"/>
                      <a:pt x="463548" y="4253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CCE93205-B774-4698-BD9A-892926552F94}"/>
              </a:ext>
            </a:extLst>
          </p:cNvPr>
          <p:cNvGrpSpPr/>
          <p:nvPr/>
        </p:nvGrpSpPr>
        <p:grpSpPr>
          <a:xfrm>
            <a:off x="9070450" y="2956223"/>
            <a:ext cx="1439863" cy="3647662"/>
            <a:chOff x="8472941" y="2346623"/>
            <a:chExt cx="1439863" cy="3647662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E0F1C18D-F380-4CF1-A592-6EF02F189999}"/>
                </a:ext>
              </a:extLst>
            </p:cNvPr>
            <p:cNvSpPr/>
            <p:nvPr/>
          </p:nvSpPr>
          <p:spPr bwMode="auto">
            <a:xfrm>
              <a:off x="9105950" y="3340311"/>
              <a:ext cx="219980" cy="26539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2156844F-D895-4E3C-8780-3B27B55B4DA1}"/>
                </a:ext>
              </a:extLst>
            </p:cNvPr>
            <p:cNvGrpSpPr/>
            <p:nvPr/>
          </p:nvGrpSpPr>
          <p:grpSpPr>
            <a:xfrm>
              <a:off x="8472941" y="2346623"/>
              <a:ext cx="1439863" cy="1439863"/>
              <a:chOff x="9746894" y="2887410"/>
              <a:chExt cx="1439863" cy="1439863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97B289A9-44ED-45E6-9101-2F09992144CE}"/>
                  </a:ext>
                </a:extLst>
              </p:cNvPr>
              <p:cNvGrpSpPr/>
              <p:nvPr/>
            </p:nvGrpSpPr>
            <p:grpSpPr>
              <a:xfrm>
                <a:off x="9746894" y="2887410"/>
                <a:ext cx="1439863" cy="1439863"/>
                <a:chOff x="488950" y="908050"/>
                <a:chExt cx="1439863" cy="1439863"/>
              </a:xfrm>
            </p:grpSpPr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C5E99CB9-3EF9-4419-8201-462487AF2E86}"/>
                    </a:ext>
                  </a:extLst>
                </p:cNvPr>
                <p:cNvSpPr/>
                <p:nvPr/>
              </p:nvSpPr>
              <p:spPr>
                <a:xfrm>
                  <a:off x="511172" y="931067"/>
                  <a:ext cx="1393828" cy="139382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6CD42B0D-7DB8-44F6-84E9-577D4C4A28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950" y="908050"/>
                  <a:ext cx="1439863" cy="1439863"/>
                </a:xfrm>
                <a:custGeom>
                  <a:avLst/>
                  <a:gdLst>
                    <a:gd name="connsiteX0" fmla="*/ 719932 w 1439863"/>
                    <a:gd name="connsiteY0" fmla="*/ 71438 h 1439863"/>
                    <a:gd name="connsiteX1" fmla="*/ 1368425 w 1439863"/>
                    <a:gd name="connsiteY1" fmla="*/ 719932 h 1439863"/>
                    <a:gd name="connsiteX2" fmla="*/ 719932 w 1439863"/>
                    <a:gd name="connsiteY2" fmla="*/ 1368425 h 1439863"/>
                    <a:gd name="connsiteX3" fmla="*/ 71438 w 1439863"/>
                    <a:gd name="connsiteY3" fmla="*/ 719932 h 1439863"/>
                    <a:gd name="connsiteX4" fmla="*/ 719932 w 1439863"/>
                    <a:gd name="connsiteY4" fmla="*/ 71438 h 1439863"/>
                    <a:gd name="connsiteX5" fmla="*/ 719932 w 1439863"/>
                    <a:gd name="connsiteY5" fmla="*/ 25398 h 1439863"/>
                    <a:gd name="connsiteX6" fmla="*/ 25398 w 1439863"/>
                    <a:gd name="connsiteY6" fmla="*/ 719932 h 1439863"/>
                    <a:gd name="connsiteX7" fmla="*/ 719932 w 1439863"/>
                    <a:gd name="connsiteY7" fmla="*/ 1414466 h 1439863"/>
                    <a:gd name="connsiteX8" fmla="*/ 1414465 w 1439863"/>
                    <a:gd name="connsiteY8" fmla="*/ 719932 h 1439863"/>
                    <a:gd name="connsiteX9" fmla="*/ 719932 w 1439863"/>
                    <a:gd name="connsiteY9" fmla="*/ 25398 h 1439863"/>
                    <a:gd name="connsiteX10" fmla="*/ 719932 w 1439863"/>
                    <a:gd name="connsiteY10" fmla="*/ 0 h 1439863"/>
                    <a:gd name="connsiteX11" fmla="*/ 1439863 w 1439863"/>
                    <a:gd name="connsiteY11" fmla="*/ 719932 h 1439863"/>
                    <a:gd name="connsiteX12" fmla="*/ 719932 w 1439863"/>
                    <a:gd name="connsiteY12" fmla="*/ 1439863 h 1439863"/>
                    <a:gd name="connsiteX13" fmla="*/ 0 w 1439863"/>
                    <a:gd name="connsiteY13" fmla="*/ 719932 h 1439863"/>
                    <a:gd name="connsiteX14" fmla="*/ 719932 w 1439863"/>
                    <a:gd name="connsiteY14" fmla="*/ 0 h 1439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439863" h="1439863">
                      <a:moveTo>
                        <a:pt x="719932" y="71438"/>
                      </a:moveTo>
                      <a:cubicBezTo>
                        <a:pt x="1078104" y="71438"/>
                        <a:pt x="1368425" y="361759"/>
                        <a:pt x="1368425" y="719932"/>
                      </a:cubicBezTo>
                      <a:cubicBezTo>
                        <a:pt x="1368425" y="1078104"/>
                        <a:pt x="1078104" y="1368425"/>
                        <a:pt x="719932" y="1368425"/>
                      </a:cubicBezTo>
                      <a:cubicBezTo>
                        <a:pt x="361759" y="1368425"/>
                        <a:pt x="71438" y="1078104"/>
                        <a:pt x="71438" y="719932"/>
                      </a:cubicBezTo>
                      <a:cubicBezTo>
                        <a:pt x="71438" y="361759"/>
                        <a:pt x="361759" y="71438"/>
                        <a:pt x="719932" y="71438"/>
                      </a:cubicBezTo>
                      <a:close/>
                      <a:moveTo>
                        <a:pt x="719932" y="25398"/>
                      </a:moveTo>
                      <a:cubicBezTo>
                        <a:pt x="336368" y="25398"/>
                        <a:pt x="25398" y="336368"/>
                        <a:pt x="25398" y="719932"/>
                      </a:cubicBezTo>
                      <a:cubicBezTo>
                        <a:pt x="25398" y="1103495"/>
                        <a:pt x="336368" y="1414466"/>
                        <a:pt x="719932" y="1414466"/>
                      </a:cubicBezTo>
                      <a:cubicBezTo>
                        <a:pt x="1103495" y="1414466"/>
                        <a:pt x="1414465" y="1103495"/>
                        <a:pt x="1414465" y="719932"/>
                      </a:cubicBezTo>
                      <a:cubicBezTo>
                        <a:pt x="1414465" y="336368"/>
                        <a:pt x="1103495" y="25398"/>
                        <a:pt x="719932" y="25398"/>
                      </a:cubicBezTo>
                      <a:close/>
                      <a:moveTo>
                        <a:pt x="719932" y="0"/>
                      </a:moveTo>
                      <a:cubicBezTo>
                        <a:pt x="1117560" y="0"/>
                        <a:pt x="1439863" y="322303"/>
                        <a:pt x="1439863" y="719932"/>
                      </a:cubicBezTo>
                      <a:cubicBezTo>
                        <a:pt x="1439863" y="1117560"/>
                        <a:pt x="1117560" y="1439863"/>
                        <a:pt x="719932" y="1439863"/>
                      </a:cubicBezTo>
                      <a:cubicBezTo>
                        <a:pt x="322303" y="1439863"/>
                        <a:pt x="0" y="1117560"/>
                        <a:pt x="0" y="719932"/>
                      </a:cubicBezTo>
                      <a:cubicBezTo>
                        <a:pt x="0" y="322303"/>
                        <a:pt x="322303" y="0"/>
                        <a:pt x="71993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797D05B6-E131-4B7F-8623-8D0BB332DF3B}"/>
                  </a:ext>
                </a:extLst>
              </p:cNvPr>
              <p:cNvSpPr/>
              <p:nvPr/>
            </p:nvSpPr>
            <p:spPr>
              <a:xfrm flipH="1">
                <a:off x="9955109" y="3284802"/>
                <a:ext cx="1028354" cy="623760"/>
              </a:xfrm>
              <a:custGeom>
                <a:avLst/>
                <a:gdLst>
                  <a:gd name="connsiteX0" fmla="*/ 1092988 w 2616995"/>
                  <a:gd name="connsiteY0" fmla="*/ 1375574 h 1587369"/>
                  <a:gd name="connsiteX1" fmla="*/ 1092988 w 2616995"/>
                  <a:gd name="connsiteY1" fmla="*/ 1375575 h 1587369"/>
                  <a:gd name="connsiteX2" fmla="*/ 1092988 w 2616995"/>
                  <a:gd name="connsiteY2" fmla="*/ 1375575 h 1587369"/>
                  <a:gd name="connsiteX3" fmla="*/ 1142705 w 2616995"/>
                  <a:gd name="connsiteY3" fmla="*/ 1132549 h 1587369"/>
                  <a:gd name="connsiteX4" fmla="*/ 1142878 w 2616995"/>
                  <a:gd name="connsiteY4" fmla="*/ 1133407 h 1587369"/>
                  <a:gd name="connsiteX5" fmla="*/ 1185789 w 2616995"/>
                  <a:gd name="connsiteY5" fmla="*/ 1185517 h 1587369"/>
                  <a:gd name="connsiteX6" fmla="*/ 1203614 w 2616995"/>
                  <a:gd name="connsiteY6" fmla="*/ 1194086 h 1587369"/>
                  <a:gd name="connsiteX7" fmla="*/ 1213780 w 2616995"/>
                  <a:gd name="connsiteY7" fmla="*/ 1132549 h 1587369"/>
                  <a:gd name="connsiteX8" fmla="*/ 1358755 w 2616995"/>
                  <a:gd name="connsiteY8" fmla="*/ 1037665 h 1587369"/>
                  <a:gd name="connsiteX9" fmla="*/ 1277884 w 2616995"/>
                  <a:gd name="connsiteY9" fmla="*/ 1118535 h 1587369"/>
                  <a:gd name="connsiteX10" fmla="*/ 1269552 w 2616995"/>
                  <a:gd name="connsiteY10" fmla="*/ 1121987 h 1587369"/>
                  <a:gd name="connsiteX11" fmla="*/ 1265009 w 2616995"/>
                  <a:gd name="connsiteY11" fmla="*/ 1127907 h 1587369"/>
                  <a:gd name="connsiteX12" fmla="*/ 1260794 w 2616995"/>
                  <a:gd name="connsiteY12" fmla="*/ 1128462 h 1587369"/>
                  <a:gd name="connsiteX13" fmla="*/ 1248124 w 2616995"/>
                  <a:gd name="connsiteY13" fmla="*/ 1205157 h 1587369"/>
                  <a:gd name="connsiteX14" fmla="*/ 1252009 w 2616995"/>
                  <a:gd name="connsiteY14" fmla="*/ 1205744 h 1587369"/>
                  <a:gd name="connsiteX15" fmla="*/ 1370448 w 2616995"/>
                  <a:gd name="connsiteY15" fmla="*/ 1087305 h 1587369"/>
                  <a:gd name="connsiteX16" fmla="*/ 1361141 w 2616995"/>
                  <a:gd name="connsiteY16" fmla="*/ 1041203 h 1587369"/>
                  <a:gd name="connsiteX17" fmla="*/ 1153038 w 2616995"/>
                  <a:gd name="connsiteY17" fmla="*/ 1024456 h 1587369"/>
                  <a:gd name="connsiteX18" fmla="*/ 1142878 w 2616995"/>
                  <a:gd name="connsiteY18" fmla="*/ 1041203 h 1587369"/>
                  <a:gd name="connsiteX19" fmla="*/ 1142705 w 2616995"/>
                  <a:gd name="connsiteY19" fmla="*/ 1042061 h 1587369"/>
                  <a:gd name="connsiteX20" fmla="*/ 1163203 w 2616995"/>
                  <a:gd name="connsiteY20" fmla="*/ 1042061 h 1587369"/>
                  <a:gd name="connsiteX21" fmla="*/ 1286023 w 2616995"/>
                  <a:gd name="connsiteY21" fmla="*/ 975733 h 1587369"/>
                  <a:gd name="connsiteX22" fmla="*/ 1284699 w 2616995"/>
                  <a:gd name="connsiteY22" fmla="*/ 983752 h 1587369"/>
                  <a:gd name="connsiteX23" fmla="*/ 1291593 w 2616995"/>
                  <a:gd name="connsiteY23" fmla="*/ 976858 h 1587369"/>
                  <a:gd name="connsiteX24" fmla="*/ 1240532 w 2616995"/>
                  <a:gd name="connsiteY24" fmla="*/ 970601 h 1587369"/>
                  <a:gd name="connsiteX25" fmla="*/ 1227564 w 2616995"/>
                  <a:gd name="connsiteY25" fmla="*/ 972562 h 1587369"/>
                  <a:gd name="connsiteX26" fmla="*/ 1237395 w 2616995"/>
                  <a:gd name="connsiteY26" fmla="*/ 989591 h 1587369"/>
                  <a:gd name="connsiteX27" fmla="*/ 754638 w 2616995"/>
                  <a:gd name="connsiteY27" fmla="*/ 761044 h 1587369"/>
                  <a:gd name="connsiteX28" fmla="*/ 592393 w 2616995"/>
                  <a:gd name="connsiteY28" fmla="*/ 1042061 h 1587369"/>
                  <a:gd name="connsiteX29" fmla="*/ 907890 w 2616995"/>
                  <a:gd name="connsiteY29" fmla="*/ 1042061 h 1587369"/>
                  <a:gd name="connsiteX30" fmla="*/ 884257 w 2616995"/>
                  <a:gd name="connsiteY30" fmla="*/ 925006 h 1587369"/>
                  <a:gd name="connsiteX31" fmla="*/ 821810 w 2616995"/>
                  <a:gd name="connsiteY31" fmla="*/ 822079 h 1587369"/>
                  <a:gd name="connsiteX32" fmla="*/ 2116931 w 2616995"/>
                  <a:gd name="connsiteY32" fmla="*/ 670344 h 1587369"/>
                  <a:gd name="connsiteX33" fmla="*/ 1954631 w 2616995"/>
                  <a:gd name="connsiteY33" fmla="*/ 703111 h 1587369"/>
                  <a:gd name="connsiteX34" fmla="*/ 1900531 w 2616995"/>
                  <a:gd name="connsiteY34" fmla="*/ 732475 h 1587369"/>
                  <a:gd name="connsiteX35" fmla="*/ 1937587 w 2616995"/>
                  <a:gd name="connsiteY35" fmla="*/ 819512 h 1587369"/>
                  <a:gd name="connsiteX36" fmla="*/ 2088265 w 2616995"/>
                  <a:gd name="connsiteY36" fmla="*/ 995460 h 1587369"/>
                  <a:gd name="connsiteX37" fmla="*/ 2116931 w 2616995"/>
                  <a:gd name="connsiteY37" fmla="*/ 989672 h 1587369"/>
                  <a:gd name="connsiteX38" fmla="*/ 2214564 w 2616995"/>
                  <a:gd name="connsiteY38" fmla="*/ 1087305 h 1587369"/>
                  <a:gd name="connsiteX39" fmla="*/ 2116931 w 2616995"/>
                  <a:gd name="connsiteY39" fmla="*/ 1184938 h 1587369"/>
                  <a:gd name="connsiteX40" fmla="*/ 2019298 w 2616995"/>
                  <a:gd name="connsiteY40" fmla="*/ 1087305 h 1587369"/>
                  <a:gd name="connsiteX41" fmla="*/ 2024733 w 2616995"/>
                  <a:gd name="connsiteY41" fmla="*/ 1060387 h 1587369"/>
                  <a:gd name="connsiteX42" fmla="*/ 1864282 w 2616995"/>
                  <a:gd name="connsiteY42" fmla="*/ 873028 h 1587369"/>
                  <a:gd name="connsiteX43" fmla="*/ 1860304 w 2616995"/>
                  <a:gd name="connsiteY43" fmla="*/ 860843 h 1587369"/>
                  <a:gd name="connsiteX44" fmla="*/ 1854350 w 2616995"/>
                  <a:gd name="connsiteY44" fmla="*/ 855004 h 1587369"/>
                  <a:gd name="connsiteX45" fmla="*/ 1826262 w 2616995"/>
                  <a:gd name="connsiteY45" fmla="*/ 789031 h 1587369"/>
                  <a:gd name="connsiteX46" fmla="*/ 1822094 w 2616995"/>
                  <a:gd name="connsiteY46" fmla="*/ 792469 h 1587369"/>
                  <a:gd name="connsiteX47" fmla="*/ 1699969 w 2616995"/>
                  <a:gd name="connsiteY47" fmla="*/ 1087306 h 1587369"/>
                  <a:gd name="connsiteX48" fmla="*/ 2116931 w 2616995"/>
                  <a:gd name="connsiteY48" fmla="*/ 1504268 h 1587369"/>
                  <a:gd name="connsiteX49" fmla="*/ 2533893 w 2616995"/>
                  <a:gd name="connsiteY49" fmla="*/ 1087306 h 1587369"/>
                  <a:gd name="connsiteX50" fmla="*/ 2116931 w 2616995"/>
                  <a:gd name="connsiteY50" fmla="*/ 670344 h 1587369"/>
                  <a:gd name="connsiteX51" fmla="*/ 500062 w 2616995"/>
                  <a:gd name="connsiteY51" fmla="*/ 670344 h 1587369"/>
                  <a:gd name="connsiteX52" fmla="*/ 83100 w 2616995"/>
                  <a:gd name="connsiteY52" fmla="*/ 1087306 h 1587369"/>
                  <a:gd name="connsiteX53" fmla="*/ 500062 w 2616995"/>
                  <a:gd name="connsiteY53" fmla="*/ 1504268 h 1587369"/>
                  <a:gd name="connsiteX54" fmla="*/ 884257 w 2616995"/>
                  <a:gd name="connsiteY54" fmla="*/ 1249607 h 1587369"/>
                  <a:gd name="connsiteX55" fmla="*/ 907890 w 2616995"/>
                  <a:gd name="connsiteY55" fmla="*/ 1132549 h 1587369"/>
                  <a:gd name="connsiteX56" fmla="*/ 585141 w 2616995"/>
                  <a:gd name="connsiteY56" fmla="*/ 1132549 h 1587369"/>
                  <a:gd name="connsiteX57" fmla="*/ 569099 w 2616995"/>
                  <a:gd name="connsiteY57" fmla="*/ 1156342 h 1587369"/>
                  <a:gd name="connsiteX58" fmla="*/ 500062 w 2616995"/>
                  <a:gd name="connsiteY58" fmla="*/ 1184938 h 1587369"/>
                  <a:gd name="connsiteX59" fmla="*/ 402429 w 2616995"/>
                  <a:gd name="connsiteY59" fmla="*/ 1087305 h 1587369"/>
                  <a:gd name="connsiteX60" fmla="*/ 500062 w 2616995"/>
                  <a:gd name="connsiteY60" fmla="*/ 989672 h 1587369"/>
                  <a:gd name="connsiteX61" fmla="*/ 516264 w 2616995"/>
                  <a:gd name="connsiteY61" fmla="*/ 992943 h 1587369"/>
                  <a:gd name="connsiteX62" fmla="*/ 679159 w 2616995"/>
                  <a:gd name="connsiteY62" fmla="*/ 710802 h 1587369"/>
                  <a:gd name="connsiteX63" fmla="*/ 624054 w 2616995"/>
                  <a:gd name="connsiteY63" fmla="*/ 689090 h 1587369"/>
                  <a:gd name="connsiteX64" fmla="*/ 500062 w 2616995"/>
                  <a:gd name="connsiteY64" fmla="*/ 670344 h 1587369"/>
                  <a:gd name="connsiteX65" fmla="*/ 877798 w 2616995"/>
                  <a:gd name="connsiteY65" fmla="*/ 547725 h 1587369"/>
                  <a:gd name="connsiteX66" fmla="*/ 797369 w 2616995"/>
                  <a:gd name="connsiteY66" fmla="*/ 687033 h 1587369"/>
                  <a:gd name="connsiteX67" fmla="*/ 818150 w 2616995"/>
                  <a:gd name="connsiteY67" fmla="*/ 701433 h 1587369"/>
                  <a:gd name="connsiteX68" fmla="*/ 989967 w 2616995"/>
                  <a:gd name="connsiteY68" fmla="*/ 986526 h 1587369"/>
                  <a:gd name="connsiteX69" fmla="*/ 995565 w 2616995"/>
                  <a:gd name="connsiteY69" fmla="*/ 1042061 h 1587369"/>
                  <a:gd name="connsiteX70" fmla="*/ 1105171 w 2616995"/>
                  <a:gd name="connsiteY70" fmla="*/ 1042061 h 1587369"/>
                  <a:gd name="connsiteX71" fmla="*/ 1108294 w 2616995"/>
                  <a:gd name="connsiteY71" fmla="*/ 1026593 h 1587369"/>
                  <a:gd name="connsiteX72" fmla="*/ 1131654 w 2616995"/>
                  <a:gd name="connsiteY72" fmla="*/ 988092 h 1587369"/>
                  <a:gd name="connsiteX73" fmla="*/ 1131909 w 2616995"/>
                  <a:gd name="connsiteY73" fmla="*/ 987859 h 1587369"/>
                  <a:gd name="connsiteX74" fmla="*/ 947014 w 2616995"/>
                  <a:gd name="connsiteY74" fmla="*/ 486635 h 1587369"/>
                  <a:gd name="connsiteX75" fmla="*/ 1207633 w 2616995"/>
                  <a:gd name="connsiteY75" fmla="*/ 938041 h 1587369"/>
                  <a:gd name="connsiteX76" fmla="*/ 1246891 w 2616995"/>
                  <a:gd name="connsiteY76" fmla="*/ 932106 h 1587369"/>
                  <a:gd name="connsiteX77" fmla="*/ 1261912 w 2616995"/>
                  <a:gd name="connsiteY77" fmla="*/ 841180 h 1587369"/>
                  <a:gd name="connsiteX78" fmla="*/ 1266780 w 2616995"/>
                  <a:gd name="connsiteY78" fmla="*/ 833352 h 1587369"/>
                  <a:gd name="connsiteX79" fmla="*/ 1269814 w 2616995"/>
                  <a:gd name="connsiteY79" fmla="*/ 826029 h 1587369"/>
                  <a:gd name="connsiteX80" fmla="*/ 1285978 w 2616995"/>
                  <a:gd name="connsiteY80" fmla="*/ 819333 h 1587369"/>
                  <a:gd name="connsiteX81" fmla="*/ 1362938 w 2616995"/>
                  <a:gd name="connsiteY81" fmla="*/ 819333 h 1587369"/>
                  <a:gd name="connsiteX82" fmla="*/ 1385798 w 2616995"/>
                  <a:gd name="connsiteY82" fmla="*/ 842193 h 1587369"/>
                  <a:gd name="connsiteX83" fmla="*/ 1385797 w 2616995"/>
                  <a:gd name="connsiteY83" fmla="*/ 842193 h 1587369"/>
                  <a:gd name="connsiteX84" fmla="*/ 1362937 w 2616995"/>
                  <a:gd name="connsiteY84" fmla="*/ 865053 h 1587369"/>
                  <a:gd name="connsiteX85" fmla="*/ 1304307 w 2616995"/>
                  <a:gd name="connsiteY85" fmla="*/ 865052 h 1587369"/>
                  <a:gd name="connsiteX86" fmla="*/ 1292023 w 2616995"/>
                  <a:gd name="connsiteY86" fmla="*/ 939410 h 1587369"/>
                  <a:gd name="connsiteX87" fmla="*/ 1312722 w 2616995"/>
                  <a:gd name="connsiteY87" fmla="*/ 943589 h 1587369"/>
                  <a:gd name="connsiteX88" fmla="*/ 1319973 w 2616995"/>
                  <a:gd name="connsiteY88" fmla="*/ 948478 h 1587369"/>
                  <a:gd name="connsiteX89" fmla="*/ 1714677 w 2616995"/>
                  <a:gd name="connsiteY89" fmla="*/ 553773 h 1587369"/>
                  <a:gd name="connsiteX90" fmla="*/ 1724388 w 2616995"/>
                  <a:gd name="connsiteY90" fmla="*/ 549750 h 1587369"/>
                  <a:gd name="connsiteX91" fmla="*/ 1697517 w 2616995"/>
                  <a:gd name="connsiteY91" fmla="*/ 486635 h 1587369"/>
                  <a:gd name="connsiteX92" fmla="*/ 1343915 w 2616995"/>
                  <a:gd name="connsiteY92" fmla="*/ 102160 h 1587369"/>
                  <a:gd name="connsiteX93" fmla="*/ 1343915 w 2616995"/>
                  <a:gd name="connsiteY93" fmla="*/ 102160 h 1587369"/>
                  <a:gd name="connsiteX94" fmla="*/ 1343915 w 2616995"/>
                  <a:gd name="connsiteY94" fmla="*/ 102161 h 1587369"/>
                  <a:gd name="connsiteX95" fmla="*/ 1475083 w 2616995"/>
                  <a:gd name="connsiteY95" fmla="*/ 1010 h 1587369"/>
                  <a:gd name="connsiteX96" fmla="*/ 1475701 w 2616995"/>
                  <a:gd name="connsiteY96" fmla="*/ 1484 h 1587369"/>
                  <a:gd name="connsiteX97" fmla="*/ 1742773 w 2616995"/>
                  <a:gd name="connsiteY97" fmla="*/ 73046 h 1587369"/>
                  <a:gd name="connsiteX98" fmla="*/ 1764789 w 2616995"/>
                  <a:gd name="connsiteY98" fmla="*/ 111178 h 1587369"/>
                  <a:gd name="connsiteX99" fmla="*/ 1764788 w 2616995"/>
                  <a:gd name="connsiteY99" fmla="*/ 111178 h 1587369"/>
                  <a:gd name="connsiteX100" fmla="*/ 1763121 w 2616995"/>
                  <a:gd name="connsiteY100" fmla="*/ 113351 h 1587369"/>
                  <a:gd name="connsiteX101" fmla="*/ 1782482 w 2616995"/>
                  <a:gd name="connsiteY101" fmla="*/ 185610 h 1587369"/>
                  <a:gd name="connsiteX102" fmla="*/ 1779372 w 2616995"/>
                  <a:gd name="connsiteY102" fmla="*/ 209235 h 1587369"/>
                  <a:gd name="connsiteX103" fmla="*/ 1774329 w 2616995"/>
                  <a:gd name="connsiteY103" fmla="*/ 213105 h 1587369"/>
                  <a:gd name="connsiteX104" fmla="*/ 1763578 w 2616995"/>
                  <a:gd name="connsiteY104" fmla="*/ 227116 h 1587369"/>
                  <a:gd name="connsiteX105" fmla="*/ 1700804 w 2616995"/>
                  <a:gd name="connsiteY105" fmla="*/ 263358 h 1587369"/>
                  <a:gd name="connsiteX106" fmla="*/ 1867979 w 2616995"/>
                  <a:gd name="connsiteY106" fmla="*/ 656017 h 1587369"/>
                  <a:gd name="connsiteX107" fmla="*/ 1922285 w 2616995"/>
                  <a:gd name="connsiteY107" fmla="*/ 626541 h 1587369"/>
                  <a:gd name="connsiteX108" fmla="*/ 2116932 w 2616995"/>
                  <a:gd name="connsiteY108" fmla="*/ 587243 h 1587369"/>
                  <a:gd name="connsiteX109" fmla="*/ 2616995 w 2616995"/>
                  <a:gd name="connsiteY109" fmla="*/ 1087306 h 1587369"/>
                  <a:gd name="connsiteX110" fmla="*/ 2116932 w 2616995"/>
                  <a:gd name="connsiteY110" fmla="*/ 1587369 h 1587369"/>
                  <a:gd name="connsiteX111" fmla="*/ 1616869 w 2616995"/>
                  <a:gd name="connsiteY111" fmla="*/ 1087306 h 1587369"/>
                  <a:gd name="connsiteX112" fmla="*/ 1763334 w 2616995"/>
                  <a:gd name="connsiteY112" fmla="*/ 733708 h 1587369"/>
                  <a:gd name="connsiteX113" fmla="*/ 1792473 w 2616995"/>
                  <a:gd name="connsiteY113" fmla="*/ 709667 h 1587369"/>
                  <a:gd name="connsiteX114" fmla="*/ 1760903 w 2616995"/>
                  <a:gd name="connsiteY114" fmla="*/ 635516 h 1587369"/>
                  <a:gd name="connsiteX115" fmla="*/ 1385296 w 2616995"/>
                  <a:gd name="connsiteY115" fmla="*/ 1011123 h 1587369"/>
                  <a:gd name="connsiteX116" fmla="*/ 1395726 w 2616995"/>
                  <a:gd name="connsiteY116" fmla="*/ 1026593 h 1587369"/>
                  <a:gd name="connsiteX117" fmla="*/ 1407983 w 2616995"/>
                  <a:gd name="connsiteY117" fmla="*/ 1087305 h 1587369"/>
                  <a:gd name="connsiteX118" fmla="*/ 1252010 w 2616995"/>
                  <a:gd name="connsiteY118" fmla="*/ 1243278 h 1587369"/>
                  <a:gd name="connsiteX119" fmla="*/ 1242075 w 2616995"/>
                  <a:gd name="connsiteY119" fmla="*/ 1241776 h 1587369"/>
                  <a:gd name="connsiteX120" fmla="*/ 1219922 w 2616995"/>
                  <a:gd name="connsiteY120" fmla="*/ 1375881 h 1587369"/>
                  <a:gd name="connsiteX121" fmla="*/ 1210682 w 2616995"/>
                  <a:gd name="connsiteY121" fmla="*/ 1390738 h 1587369"/>
                  <a:gd name="connsiteX122" fmla="*/ 1209248 w 2616995"/>
                  <a:gd name="connsiteY122" fmla="*/ 1391072 h 1587369"/>
                  <a:gd name="connsiteX123" fmla="*/ 1208972 w 2616995"/>
                  <a:gd name="connsiteY123" fmla="*/ 1391740 h 1587369"/>
                  <a:gd name="connsiteX124" fmla="*/ 1192807 w 2616995"/>
                  <a:gd name="connsiteY124" fmla="*/ 1398435 h 1587369"/>
                  <a:gd name="connsiteX125" fmla="*/ 1115848 w 2616995"/>
                  <a:gd name="connsiteY125" fmla="*/ 1398434 h 1587369"/>
                  <a:gd name="connsiteX126" fmla="*/ 1099684 w 2616995"/>
                  <a:gd name="connsiteY126" fmla="*/ 1391738 h 1587369"/>
                  <a:gd name="connsiteX127" fmla="*/ 1092988 w 2616995"/>
                  <a:gd name="connsiteY127" fmla="*/ 1375575 h 1587369"/>
                  <a:gd name="connsiteX128" fmla="*/ 1099684 w 2616995"/>
                  <a:gd name="connsiteY128" fmla="*/ 1359411 h 1587369"/>
                  <a:gd name="connsiteX129" fmla="*/ 1115848 w 2616995"/>
                  <a:gd name="connsiteY129" fmla="*/ 1352715 h 1587369"/>
                  <a:gd name="connsiteX130" fmla="*/ 1177410 w 2616995"/>
                  <a:gd name="connsiteY130" fmla="*/ 1352715 h 1587369"/>
                  <a:gd name="connsiteX131" fmla="*/ 1197307 w 2616995"/>
                  <a:gd name="connsiteY131" fmla="*/ 1232266 h 1587369"/>
                  <a:gd name="connsiteX132" fmla="*/ 1164804 w 2616995"/>
                  <a:gd name="connsiteY132" fmla="*/ 1216641 h 1587369"/>
                  <a:gd name="connsiteX133" fmla="*/ 1108294 w 2616995"/>
                  <a:gd name="connsiteY133" fmla="*/ 1148017 h 1587369"/>
                  <a:gd name="connsiteX134" fmla="*/ 1105171 w 2616995"/>
                  <a:gd name="connsiteY134" fmla="*/ 1132549 h 1587369"/>
                  <a:gd name="connsiteX135" fmla="*/ 995565 w 2616995"/>
                  <a:gd name="connsiteY135" fmla="*/ 1132549 h 1587369"/>
                  <a:gd name="connsiteX136" fmla="*/ 989967 w 2616995"/>
                  <a:gd name="connsiteY136" fmla="*/ 1188086 h 1587369"/>
                  <a:gd name="connsiteX137" fmla="*/ 500063 w 2616995"/>
                  <a:gd name="connsiteY137" fmla="*/ 1587369 h 1587369"/>
                  <a:gd name="connsiteX138" fmla="*/ 0 w 2616995"/>
                  <a:gd name="connsiteY138" fmla="*/ 1087306 h 1587369"/>
                  <a:gd name="connsiteX139" fmla="*/ 500063 w 2616995"/>
                  <a:gd name="connsiteY139" fmla="*/ 587243 h 1587369"/>
                  <a:gd name="connsiteX140" fmla="*/ 672001 w 2616995"/>
                  <a:gd name="connsiteY140" fmla="*/ 617587 h 1587369"/>
                  <a:gd name="connsiteX141" fmla="*/ 720038 w 2616995"/>
                  <a:gd name="connsiteY141" fmla="*/ 639997 h 1587369"/>
                  <a:gd name="connsiteX142" fmla="*/ 825554 w 2616995"/>
                  <a:gd name="connsiteY142" fmla="*/ 457237 h 1587369"/>
                  <a:gd name="connsiteX143" fmla="*/ 763124 w 2616995"/>
                  <a:gd name="connsiteY143" fmla="*/ 349105 h 1587369"/>
                  <a:gd name="connsiteX144" fmla="*/ 690564 w 2616995"/>
                  <a:gd name="connsiteY144" fmla="*/ 334831 h 1587369"/>
                  <a:gd name="connsiteX145" fmla="*/ 690564 w 2616995"/>
                  <a:gd name="connsiteY145" fmla="*/ 256249 h 1587369"/>
                  <a:gd name="connsiteX146" fmla="*/ 1116808 w 2616995"/>
                  <a:gd name="connsiteY146" fmla="*/ 256249 h 1587369"/>
                  <a:gd name="connsiteX147" fmla="*/ 1116808 w 2616995"/>
                  <a:gd name="connsiteY147" fmla="*/ 294349 h 1587369"/>
                  <a:gd name="connsiteX148" fmla="*/ 870891 w 2616995"/>
                  <a:gd name="connsiteY148" fmla="*/ 354786 h 1587369"/>
                  <a:gd name="connsiteX149" fmla="*/ 896792 w 2616995"/>
                  <a:gd name="connsiteY149" fmla="*/ 399648 h 1587369"/>
                  <a:gd name="connsiteX150" fmla="*/ 914135 w 2616995"/>
                  <a:gd name="connsiteY150" fmla="*/ 396147 h 1587369"/>
                  <a:gd name="connsiteX151" fmla="*/ 1658992 w 2616995"/>
                  <a:gd name="connsiteY151" fmla="*/ 396147 h 1587369"/>
                  <a:gd name="connsiteX152" fmla="*/ 1614036 w 2616995"/>
                  <a:gd name="connsiteY152" fmla="*/ 290555 h 1587369"/>
                  <a:gd name="connsiteX153" fmla="*/ 1613696 w 2616995"/>
                  <a:gd name="connsiteY153" fmla="*/ 255928 h 1587369"/>
                  <a:gd name="connsiteX154" fmla="*/ 1621800 w 2616995"/>
                  <a:gd name="connsiteY154" fmla="*/ 247664 h 1587369"/>
                  <a:gd name="connsiteX155" fmla="*/ 1621792 w 2616995"/>
                  <a:gd name="connsiteY155" fmla="*/ 247603 h 1587369"/>
                  <a:gd name="connsiteX156" fmla="*/ 1636299 w 2616995"/>
                  <a:gd name="connsiteY156" fmla="*/ 228698 h 1587369"/>
                  <a:gd name="connsiteX157" fmla="*/ 1717066 w 2616995"/>
                  <a:gd name="connsiteY157" fmla="*/ 182066 h 1587369"/>
                  <a:gd name="connsiteX158" fmla="*/ 1702217 w 2616995"/>
                  <a:gd name="connsiteY158" fmla="*/ 126646 h 1587369"/>
                  <a:gd name="connsiteX159" fmla="*/ 1471059 w 2616995"/>
                  <a:gd name="connsiteY159" fmla="*/ 64706 h 1587369"/>
                  <a:gd name="connsiteX160" fmla="*/ 1386446 w 2616995"/>
                  <a:gd name="connsiteY160" fmla="*/ 113556 h 1587369"/>
                  <a:gd name="connsiteX161" fmla="*/ 1362820 w 2616995"/>
                  <a:gd name="connsiteY161" fmla="*/ 116666 h 1587369"/>
                  <a:gd name="connsiteX162" fmla="*/ 1343915 w 2616995"/>
                  <a:gd name="connsiteY162" fmla="*/ 102160 h 1587369"/>
                  <a:gd name="connsiteX163" fmla="*/ 1340805 w 2616995"/>
                  <a:gd name="connsiteY163" fmla="*/ 78535 h 1587369"/>
                  <a:gd name="connsiteX164" fmla="*/ 1355312 w 2616995"/>
                  <a:gd name="connsiteY164" fmla="*/ 59630 h 1587369"/>
                  <a:gd name="connsiteX165" fmla="*/ 1449856 w 2616995"/>
                  <a:gd name="connsiteY165" fmla="*/ 5044 h 1587369"/>
                  <a:gd name="connsiteX166" fmla="*/ 1450521 w 2616995"/>
                  <a:gd name="connsiteY166" fmla="*/ 4178 h 1587369"/>
                  <a:gd name="connsiteX167" fmla="*/ 1474146 w 2616995"/>
                  <a:gd name="connsiteY167" fmla="*/ 1068 h 1587369"/>
                  <a:gd name="connsiteX168" fmla="*/ 1474311 w 2616995"/>
                  <a:gd name="connsiteY168" fmla="*/ 1112 h 158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616995" h="1587369">
                    <a:moveTo>
                      <a:pt x="1092988" y="1375574"/>
                    </a:moveTo>
                    <a:lnTo>
                      <a:pt x="1092988" y="1375575"/>
                    </a:lnTo>
                    <a:lnTo>
                      <a:pt x="1092988" y="1375575"/>
                    </a:lnTo>
                    <a:close/>
                    <a:moveTo>
                      <a:pt x="1142705" y="1132549"/>
                    </a:moveTo>
                    <a:lnTo>
                      <a:pt x="1142878" y="1133407"/>
                    </a:lnTo>
                    <a:cubicBezTo>
                      <a:pt x="1151868" y="1154662"/>
                      <a:pt x="1166886" y="1172746"/>
                      <a:pt x="1185789" y="1185517"/>
                    </a:cubicBezTo>
                    <a:lnTo>
                      <a:pt x="1203614" y="1194086"/>
                    </a:lnTo>
                    <a:lnTo>
                      <a:pt x="1213780" y="1132549"/>
                    </a:lnTo>
                    <a:close/>
                    <a:moveTo>
                      <a:pt x="1358755" y="1037665"/>
                    </a:moveTo>
                    <a:lnTo>
                      <a:pt x="1277884" y="1118535"/>
                    </a:lnTo>
                    <a:lnTo>
                      <a:pt x="1269552" y="1121987"/>
                    </a:lnTo>
                    <a:lnTo>
                      <a:pt x="1265009" y="1127907"/>
                    </a:lnTo>
                    <a:lnTo>
                      <a:pt x="1260794" y="1128462"/>
                    </a:lnTo>
                    <a:lnTo>
                      <a:pt x="1248124" y="1205157"/>
                    </a:lnTo>
                    <a:lnTo>
                      <a:pt x="1252009" y="1205744"/>
                    </a:lnTo>
                    <a:cubicBezTo>
                      <a:pt x="1317421" y="1205744"/>
                      <a:pt x="1370448" y="1152717"/>
                      <a:pt x="1370448" y="1087305"/>
                    </a:cubicBezTo>
                    <a:cubicBezTo>
                      <a:pt x="1370448" y="1070952"/>
                      <a:pt x="1367134" y="1055373"/>
                      <a:pt x="1361141" y="1041203"/>
                    </a:cubicBezTo>
                    <a:close/>
                    <a:moveTo>
                      <a:pt x="1153038" y="1024456"/>
                    </a:moveTo>
                    <a:lnTo>
                      <a:pt x="1142878" y="1041203"/>
                    </a:lnTo>
                    <a:lnTo>
                      <a:pt x="1142705" y="1042061"/>
                    </a:lnTo>
                    <a:lnTo>
                      <a:pt x="1163203" y="1042061"/>
                    </a:lnTo>
                    <a:close/>
                    <a:moveTo>
                      <a:pt x="1286023" y="975733"/>
                    </a:moveTo>
                    <a:lnTo>
                      <a:pt x="1284699" y="983752"/>
                    </a:lnTo>
                    <a:lnTo>
                      <a:pt x="1291593" y="976858"/>
                    </a:lnTo>
                    <a:close/>
                    <a:moveTo>
                      <a:pt x="1240532" y="970601"/>
                    </a:moveTo>
                    <a:lnTo>
                      <a:pt x="1227564" y="972562"/>
                    </a:lnTo>
                    <a:lnTo>
                      <a:pt x="1237395" y="989591"/>
                    </a:lnTo>
                    <a:close/>
                    <a:moveTo>
                      <a:pt x="754638" y="761044"/>
                    </a:moveTo>
                    <a:lnTo>
                      <a:pt x="592393" y="1042061"/>
                    </a:lnTo>
                    <a:lnTo>
                      <a:pt x="907890" y="1042061"/>
                    </a:lnTo>
                    <a:lnTo>
                      <a:pt x="884257" y="925006"/>
                    </a:lnTo>
                    <a:cubicBezTo>
                      <a:pt x="868433" y="887592"/>
                      <a:pt x="847303" y="852969"/>
                      <a:pt x="821810" y="822079"/>
                    </a:cubicBezTo>
                    <a:close/>
                    <a:moveTo>
                      <a:pt x="2116931" y="670344"/>
                    </a:moveTo>
                    <a:cubicBezTo>
                      <a:pt x="2059361" y="670344"/>
                      <a:pt x="2004515" y="682012"/>
                      <a:pt x="1954631" y="703111"/>
                    </a:cubicBezTo>
                    <a:lnTo>
                      <a:pt x="1900531" y="732475"/>
                    </a:lnTo>
                    <a:lnTo>
                      <a:pt x="1937587" y="819512"/>
                    </a:lnTo>
                    <a:lnTo>
                      <a:pt x="2088265" y="995460"/>
                    </a:lnTo>
                    <a:lnTo>
                      <a:pt x="2116931" y="989672"/>
                    </a:lnTo>
                    <a:cubicBezTo>
                      <a:pt x="2170852" y="989672"/>
                      <a:pt x="2214564" y="1033384"/>
                      <a:pt x="2214564" y="1087305"/>
                    </a:cubicBezTo>
                    <a:cubicBezTo>
                      <a:pt x="2214564" y="1141226"/>
                      <a:pt x="2170852" y="1184938"/>
                      <a:pt x="2116931" y="1184938"/>
                    </a:cubicBezTo>
                    <a:cubicBezTo>
                      <a:pt x="2063010" y="1184938"/>
                      <a:pt x="2019298" y="1141226"/>
                      <a:pt x="2019298" y="1087305"/>
                    </a:cubicBezTo>
                    <a:lnTo>
                      <a:pt x="2024733" y="1060387"/>
                    </a:lnTo>
                    <a:lnTo>
                      <a:pt x="1864282" y="873028"/>
                    </a:lnTo>
                    <a:lnTo>
                      <a:pt x="1860304" y="860843"/>
                    </a:lnTo>
                    <a:lnTo>
                      <a:pt x="1854350" y="855004"/>
                    </a:lnTo>
                    <a:lnTo>
                      <a:pt x="1826262" y="789031"/>
                    </a:lnTo>
                    <a:lnTo>
                      <a:pt x="1822094" y="792469"/>
                    </a:lnTo>
                    <a:cubicBezTo>
                      <a:pt x="1746639" y="867925"/>
                      <a:pt x="1699969" y="972165"/>
                      <a:pt x="1699969" y="1087306"/>
                    </a:cubicBezTo>
                    <a:cubicBezTo>
                      <a:pt x="1699969" y="1317588"/>
                      <a:pt x="1886649" y="1504268"/>
                      <a:pt x="2116931" y="1504268"/>
                    </a:cubicBezTo>
                    <a:cubicBezTo>
                      <a:pt x="2347213" y="1504268"/>
                      <a:pt x="2533893" y="1317588"/>
                      <a:pt x="2533893" y="1087306"/>
                    </a:cubicBezTo>
                    <a:cubicBezTo>
                      <a:pt x="2533893" y="857024"/>
                      <a:pt x="2347213" y="670344"/>
                      <a:pt x="2116931" y="670344"/>
                    </a:cubicBezTo>
                    <a:close/>
                    <a:moveTo>
                      <a:pt x="500062" y="670344"/>
                    </a:moveTo>
                    <a:cubicBezTo>
                      <a:pt x="269780" y="670344"/>
                      <a:pt x="83100" y="857024"/>
                      <a:pt x="83100" y="1087306"/>
                    </a:cubicBezTo>
                    <a:cubicBezTo>
                      <a:pt x="83100" y="1317588"/>
                      <a:pt x="269780" y="1504268"/>
                      <a:pt x="500062" y="1504268"/>
                    </a:cubicBezTo>
                    <a:cubicBezTo>
                      <a:pt x="672774" y="1504268"/>
                      <a:pt x="820959" y="1399261"/>
                      <a:pt x="884257" y="1249607"/>
                    </a:cubicBezTo>
                    <a:lnTo>
                      <a:pt x="907890" y="1132549"/>
                    </a:lnTo>
                    <a:lnTo>
                      <a:pt x="585141" y="1132549"/>
                    </a:lnTo>
                    <a:lnTo>
                      <a:pt x="569099" y="1156342"/>
                    </a:lnTo>
                    <a:cubicBezTo>
                      <a:pt x="551431" y="1174010"/>
                      <a:pt x="527023" y="1184938"/>
                      <a:pt x="500062" y="1184938"/>
                    </a:cubicBezTo>
                    <a:cubicBezTo>
                      <a:pt x="446141" y="1184938"/>
                      <a:pt x="402429" y="1141226"/>
                      <a:pt x="402429" y="1087305"/>
                    </a:cubicBezTo>
                    <a:cubicBezTo>
                      <a:pt x="402429" y="1033384"/>
                      <a:pt x="446141" y="989672"/>
                      <a:pt x="500062" y="989672"/>
                    </a:cubicBezTo>
                    <a:lnTo>
                      <a:pt x="516264" y="992943"/>
                    </a:lnTo>
                    <a:lnTo>
                      <a:pt x="679159" y="710802"/>
                    </a:lnTo>
                    <a:lnTo>
                      <a:pt x="624054" y="689090"/>
                    </a:lnTo>
                    <a:cubicBezTo>
                      <a:pt x="584885" y="676907"/>
                      <a:pt x="543240" y="670344"/>
                      <a:pt x="500062" y="670344"/>
                    </a:cubicBezTo>
                    <a:close/>
                    <a:moveTo>
                      <a:pt x="877798" y="547725"/>
                    </a:moveTo>
                    <a:lnTo>
                      <a:pt x="797369" y="687033"/>
                    </a:lnTo>
                    <a:lnTo>
                      <a:pt x="818150" y="701433"/>
                    </a:lnTo>
                    <a:cubicBezTo>
                      <a:pt x="904590" y="772770"/>
                      <a:pt x="966652" y="872591"/>
                      <a:pt x="989967" y="986526"/>
                    </a:cubicBezTo>
                    <a:lnTo>
                      <a:pt x="995565" y="1042061"/>
                    </a:lnTo>
                    <a:lnTo>
                      <a:pt x="1105171" y="1042061"/>
                    </a:lnTo>
                    <a:lnTo>
                      <a:pt x="1108294" y="1026593"/>
                    </a:lnTo>
                    <a:cubicBezTo>
                      <a:pt x="1114214" y="1012598"/>
                      <a:pt x="1122118" y="999646"/>
                      <a:pt x="1131654" y="988092"/>
                    </a:cubicBezTo>
                    <a:lnTo>
                      <a:pt x="1131909" y="987859"/>
                    </a:lnTo>
                    <a:close/>
                    <a:moveTo>
                      <a:pt x="947014" y="486635"/>
                    </a:moveTo>
                    <a:lnTo>
                      <a:pt x="1207633" y="938041"/>
                    </a:lnTo>
                    <a:lnTo>
                      <a:pt x="1246891" y="932106"/>
                    </a:lnTo>
                    <a:lnTo>
                      <a:pt x="1261912" y="841180"/>
                    </a:lnTo>
                    <a:lnTo>
                      <a:pt x="1266780" y="833352"/>
                    </a:lnTo>
                    <a:lnTo>
                      <a:pt x="1269814" y="826029"/>
                    </a:lnTo>
                    <a:cubicBezTo>
                      <a:pt x="1273951" y="821892"/>
                      <a:pt x="1279666" y="819333"/>
                      <a:pt x="1285978" y="819333"/>
                    </a:cubicBezTo>
                    <a:lnTo>
                      <a:pt x="1362938" y="819333"/>
                    </a:lnTo>
                    <a:cubicBezTo>
                      <a:pt x="1375563" y="819333"/>
                      <a:pt x="1385798" y="829568"/>
                      <a:pt x="1385798" y="842193"/>
                    </a:cubicBezTo>
                    <a:lnTo>
                      <a:pt x="1385797" y="842193"/>
                    </a:lnTo>
                    <a:cubicBezTo>
                      <a:pt x="1385797" y="854818"/>
                      <a:pt x="1375562" y="865053"/>
                      <a:pt x="1362937" y="865053"/>
                    </a:cubicBezTo>
                    <a:lnTo>
                      <a:pt x="1304307" y="865052"/>
                    </a:lnTo>
                    <a:lnTo>
                      <a:pt x="1292023" y="939410"/>
                    </a:lnTo>
                    <a:lnTo>
                      <a:pt x="1312722" y="943589"/>
                    </a:lnTo>
                    <a:lnTo>
                      <a:pt x="1319973" y="948478"/>
                    </a:lnTo>
                    <a:lnTo>
                      <a:pt x="1714677" y="553773"/>
                    </a:lnTo>
                    <a:lnTo>
                      <a:pt x="1724388" y="549750"/>
                    </a:lnTo>
                    <a:lnTo>
                      <a:pt x="1697517" y="486635"/>
                    </a:lnTo>
                    <a:close/>
                    <a:moveTo>
                      <a:pt x="1343915" y="102160"/>
                    </a:moveTo>
                    <a:lnTo>
                      <a:pt x="1343915" y="102160"/>
                    </a:lnTo>
                    <a:lnTo>
                      <a:pt x="1343915" y="102161"/>
                    </a:lnTo>
                    <a:close/>
                    <a:moveTo>
                      <a:pt x="1475083" y="1010"/>
                    </a:moveTo>
                    <a:lnTo>
                      <a:pt x="1475701" y="1484"/>
                    </a:lnTo>
                    <a:lnTo>
                      <a:pt x="1742773" y="73046"/>
                    </a:lnTo>
                    <a:cubicBezTo>
                      <a:pt x="1759382" y="77496"/>
                      <a:pt x="1769239" y="94569"/>
                      <a:pt x="1764789" y="111178"/>
                    </a:cubicBezTo>
                    <a:lnTo>
                      <a:pt x="1764788" y="111178"/>
                    </a:lnTo>
                    <a:lnTo>
                      <a:pt x="1763121" y="113351"/>
                    </a:lnTo>
                    <a:lnTo>
                      <a:pt x="1782482" y="185610"/>
                    </a:lnTo>
                    <a:cubicBezTo>
                      <a:pt x="1784707" y="193914"/>
                      <a:pt x="1783356" y="202335"/>
                      <a:pt x="1779372" y="209235"/>
                    </a:cubicBezTo>
                    <a:lnTo>
                      <a:pt x="1774329" y="213105"/>
                    </a:lnTo>
                    <a:lnTo>
                      <a:pt x="1763578" y="227116"/>
                    </a:lnTo>
                    <a:lnTo>
                      <a:pt x="1700804" y="263358"/>
                    </a:lnTo>
                    <a:lnTo>
                      <a:pt x="1867979" y="656017"/>
                    </a:lnTo>
                    <a:lnTo>
                      <a:pt x="1922285" y="626541"/>
                    </a:lnTo>
                    <a:cubicBezTo>
                      <a:pt x="1982112" y="601236"/>
                      <a:pt x="2047888" y="587243"/>
                      <a:pt x="2116932" y="587243"/>
                    </a:cubicBezTo>
                    <a:cubicBezTo>
                      <a:pt x="2393109" y="587243"/>
                      <a:pt x="2616995" y="811129"/>
                      <a:pt x="2616995" y="1087306"/>
                    </a:cubicBezTo>
                    <a:cubicBezTo>
                      <a:pt x="2616995" y="1363483"/>
                      <a:pt x="2393109" y="1587369"/>
                      <a:pt x="2116932" y="1587369"/>
                    </a:cubicBezTo>
                    <a:cubicBezTo>
                      <a:pt x="1840755" y="1587369"/>
                      <a:pt x="1616869" y="1363483"/>
                      <a:pt x="1616869" y="1087306"/>
                    </a:cubicBezTo>
                    <a:cubicBezTo>
                      <a:pt x="1616869" y="949218"/>
                      <a:pt x="1672841" y="824202"/>
                      <a:pt x="1763334" y="733708"/>
                    </a:cubicBezTo>
                    <a:lnTo>
                      <a:pt x="1792473" y="709667"/>
                    </a:lnTo>
                    <a:lnTo>
                      <a:pt x="1760903" y="635516"/>
                    </a:lnTo>
                    <a:lnTo>
                      <a:pt x="1385296" y="1011123"/>
                    </a:lnTo>
                    <a:lnTo>
                      <a:pt x="1395726" y="1026593"/>
                    </a:lnTo>
                    <a:cubicBezTo>
                      <a:pt x="1403619" y="1045254"/>
                      <a:pt x="1407983" y="1065770"/>
                      <a:pt x="1407983" y="1087305"/>
                    </a:cubicBezTo>
                    <a:cubicBezTo>
                      <a:pt x="1407983" y="1173447"/>
                      <a:pt x="1338152" y="1243278"/>
                      <a:pt x="1252010" y="1243278"/>
                    </a:cubicBezTo>
                    <a:lnTo>
                      <a:pt x="1242075" y="1241776"/>
                    </a:lnTo>
                    <a:lnTo>
                      <a:pt x="1219922" y="1375881"/>
                    </a:lnTo>
                    <a:cubicBezTo>
                      <a:pt x="1218894" y="1382109"/>
                      <a:pt x="1215438" y="1387330"/>
                      <a:pt x="1210682" y="1390738"/>
                    </a:cubicBezTo>
                    <a:lnTo>
                      <a:pt x="1209248" y="1391072"/>
                    </a:lnTo>
                    <a:lnTo>
                      <a:pt x="1208972" y="1391740"/>
                    </a:lnTo>
                    <a:cubicBezTo>
                      <a:pt x="1204835" y="1395876"/>
                      <a:pt x="1199120" y="1398435"/>
                      <a:pt x="1192807" y="1398435"/>
                    </a:cubicBezTo>
                    <a:lnTo>
                      <a:pt x="1115848" y="1398434"/>
                    </a:lnTo>
                    <a:cubicBezTo>
                      <a:pt x="1109536" y="1398434"/>
                      <a:pt x="1103821" y="1395875"/>
                      <a:pt x="1099684" y="1391738"/>
                    </a:cubicBezTo>
                    <a:lnTo>
                      <a:pt x="1092988" y="1375575"/>
                    </a:lnTo>
                    <a:lnTo>
                      <a:pt x="1099684" y="1359411"/>
                    </a:lnTo>
                    <a:cubicBezTo>
                      <a:pt x="1103821" y="1355274"/>
                      <a:pt x="1109536" y="1352715"/>
                      <a:pt x="1115848" y="1352715"/>
                    </a:cubicBezTo>
                    <a:lnTo>
                      <a:pt x="1177410" y="1352715"/>
                    </a:lnTo>
                    <a:lnTo>
                      <a:pt x="1197307" y="1232266"/>
                    </a:lnTo>
                    <a:lnTo>
                      <a:pt x="1164804" y="1216641"/>
                    </a:lnTo>
                    <a:cubicBezTo>
                      <a:pt x="1139911" y="1199823"/>
                      <a:pt x="1120133" y="1176008"/>
                      <a:pt x="1108294" y="1148017"/>
                    </a:cubicBezTo>
                    <a:lnTo>
                      <a:pt x="1105171" y="1132549"/>
                    </a:lnTo>
                    <a:lnTo>
                      <a:pt x="995565" y="1132549"/>
                    </a:lnTo>
                    <a:lnTo>
                      <a:pt x="989967" y="1188086"/>
                    </a:lnTo>
                    <a:cubicBezTo>
                      <a:pt x="943338" y="1415956"/>
                      <a:pt x="741718" y="1587369"/>
                      <a:pt x="500063" y="1587369"/>
                    </a:cubicBezTo>
                    <a:cubicBezTo>
                      <a:pt x="223886" y="1587369"/>
                      <a:pt x="0" y="1363483"/>
                      <a:pt x="0" y="1087306"/>
                    </a:cubicBezTo>
                    <a:cubicBezTo>
                      <a:pt x="0" y="811129"/>
                      <a:pt x="223886" y="587243"/>
                      <a:pt x="500063" y="587243"/>
                    </a:cubicBezTo>
                    <a:cubicBezTo>
                      <a:pt x="560477" y="587243"/>
                      <a:pt x="618388" y="597956"/>
                      <a:pt x="672001" y="617587"/>
                    </a:cubicBezTo>
                    <a:lnTo>
                      <a:pt x="720038" y="639997"/>
                    </a:lnTo>
                    <a:lnTo>
                      <a:pt x="825554" y="457237"/>
                    </a:lnTo>
                    <a:lnTo>
                      <a:pt x="763124" y="349105"/>
                    </a:lnTo>
                    <a:lnTo>
                      <a:pt x="690564" y="334831"/>
                    </a:lnTo>
                    <a:lnTo>
                      <a:pt x="690564" y="256249"/>
                    </a:lnTo>
                    <a:lnTo>
                      <a:pt x="1116808" y="256249"/>
                    </a:lnTo>
                    <a:lnTo>
                      <a:pt x="1116808" y="294349"/>
                    </a:lnTo>
                    <a:lnTo>
                      <a:pt x="870891" y="354786"/>
                    </a:lnTo>
                    <a:lnTo>
                      <a:pt x="896792" y="399648"/>
                    </a:lnTo>
                    <a:lnTo>
                      <a:pt x="914135" y="396147"/>
                    </a:lnTo>
                    <a:lnTo>
                      <a:pt x="1658992" y="396147"/>
                    </a:lnTo>
                    <a:lnTo>
                      <a:pt x="1614036" y="290555"/>
                    </a:lnTo>
                    <a:cubicBezTo>
                      <a:pt x="1609142" y="279059"/>
                      <a:pt x="1609370" y="266669"/>
                      <a:pt x="1613696" y="255928"/>
                    </a:cubicBezTo>
                    <a:lnTo>
                      <a:pt x="1621800" y="247664"/>
                    </a:lnTo>
                    <a:lnTo>
                      <a:pt x="1621792" y="247603"/>
                    </a:lnTo>
                    <a:cubicBezTo>
                      <a:pt x="1623855" y="239906"/>
                      <a:pt x="1628853" y="232996"/>
                      <a:pt x="1636299" y="228698"/>
                    </a:cubicBezTo>
                    <a:lnTo>
                      <a:pt x="1717066" y="182066"/>
                    </a:lnTo>
                    <a:lnTo>
                      <a:pt x="1702217" y="126646"/>
                    </a:lnTo>
                    <a:lnTo>
                      <a:pt x="1471059" y="64706"/>
                    </a:lnTo>
                    <a:lnTo>
                      <a:pt x="1386446" y="113556"/>
                    </a:lnTo>
                    <a:cubicBezTo>
                      <a:pt x="1379001" y="117855"/>
                      <a:pt x="1370517" y="118729"/>
                      <a:pt x="1362820" y="116666"/>
                    </a:cubicBezTo>
                    <a:lnTo>
                      <a:pt x="1343915" y="102160"/>
                    </a:lnTo>
                    <a:lnTo>
                      <a:pt x="1340805" y="78535"/>
                    </a:lnTo>
                    <a:cubicBezTo>
                      <a:pt x="1342868" y="70838"/>
                      <a:pt x="1347866" y="63928"/>
                      <a:pt x="1355312" y="59630"/>
                    </a:cubicBezTo>
                    <a:lnTo>
                      <a:pt x="1449856" y="5044"/>
                    </a:lnTo>
                    <a:lnTo>
                      <a:pt x="1450521" y="4178"/>
                    </a:lnTo>
                    <a:cubicBezTo>
                      <a:pt x="1457421" y="194"/>
                      <a:pt x="1465842" y="-1157"/>
                      <a:pt x="1474146" y="1068"/>
                    </a:cubicBezTo>
                    <a:lnTo>
                      <a:pt x="1474311" y="111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6" name="四角形: 角を丸くする 105">
              <a:extLst>
                <a:ext uri="{FF2B5EF4-FFF2-40B4-BE49-F238E27FC236}">
                  <a16:creationId xmlns:a16="http://schemas.microsoft.com/office/drawing/2014/main" id="{525CB95B-1FB7-4099-A935-CE96EA657F27}"/>
                </a:ext>
              </a:extLst>
            </p:cNvPr>
            <p:cNvSpPr/>
            <p:nvPr/>
          </p:nvSpPr>
          <p:spPr bwMode="auto">
            <a:xfrm>
              <a:off x="8516293" y="3906336"/>
              <a:ext cx="1383358" cy="390144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B5E47071-D113-49B0-98FB-95CC2FAE4965}"/>
                </a:ext>
              </a:extLst>
            </p:cNvPr>
            <p:cNvSpPr txBox="1"/>
            <p:nvPr/>
          </p:nvSpPr>
          <p:spPr>
            <a:xfrm>
              <a:off x="8681353" y="3987801"/>
              <a:ext cx="1021448" cy="21077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+mj-ea"/>
                  <a:ea typeface="+mj-ea"/>
                </a:rPr>
                <a:t>ここから</a:t>
              </a:r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73A108DE-5DDE-47A3-9758-CED9DD2155D3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8DF7B72E-2684-4DAF-9CCF-AE9FE9B3CE9E}"/>
              </a:ext>
            </a:extLst>
          </p:cNvPr>
          <p:cNvSpPr txBox="1"/>
          <p:nvPr/>
        </p:nvSpPr>
        <p:spPr>
          <a:xfrm>
            <a:off x="5736027" y="2033845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138D323C-BEA9-4490-A01F-649CF6274C46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正方形/長方形 114">
            <a:extLst>
              <a:ext uri="{FF2B5EF4-FFF2-40B4-BE49-F238E27FC236}">
                <a16:creationId xmlns:a16="http://schemas.microsoft.com/office/drawing/2014/main" id="{80D8CE6B-14E3-4790-8A2F-1838C3146615}"/>
              </a:ext>
            </a:extLst>
          </p:cNvPr>
          <p:cNvSpPr/>
          <p:nvPr/>
        </p:nvSpPr>
        <p:spPr bwMode="auto">
          <a:xfrm>
            <a:off x="7925351" y="1660970"/>
            <a:ext cx="3493709" cy="507390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B23382BA-A698-4B39-84FE-FFBCB23B60D7}"/>
              </a:ext>
            </a:extLst>
          </p:cNvPr>
          <p:cNvSpPr/>
          <p:nvPr/>
        </p:nvSpPr>
        <p:spPr bwMode="auto">
          <a:xfrm>
            <a:off x="363408" y="1660970"/>
            <a:ext cx="3493709" cy="5073904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98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E696E9-A156-484D-90C3-313F5C9A7362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617D9FD9-5153-4D4C-9A12-8C0CFB1D7946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F5EDEA1-8466-4D5B-B571-F0F3BC837B2D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FD89389-8ACB-4A1A-8E22-3C7D90D4A5F1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13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9DA2D30-5E9D-41E9-B01C-E3B828AF1736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CCB5237-5E49-47D5-852E-F227D74294AB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D858F07-AFBE-4404-B118-58E0930304FE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6C751698-1303-4343-84C7-C07A001AB5C6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片側の 2 つの角を丸めた四角形 144">
                <a:extLst>
                  <a:ext uri="{FF2B5EF4-FFF2-40B4-BE49-F238E27FC236}">
                    <a16:creationId xmlns:a16="http://schemas.microsoft.com/office/drawing/2014/main" id="{8418756D-A9B6-471D-8B4A-A8D44AC1E2E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B07590EF-37CA-46A3-8E85-A0089DFD1AAD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" name="二等辺三角形 127">
                <a:extLst>
                  <a:ext uri="{FF2B5EF4-FFF2-40B4-BE49-F238E27FC236}">
                    <a16:creationId xmlns:a16="http://schemas.microsoft.com/office/drawing/2014/main" id="{73720F45-9D49-4D8D-9FD3-70EB2B5D325B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3E107CCE-7ABF-4972-948D-A58FFC3E9293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466BB9E-9BCB-4962-83A7-E28122DA3727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3695D6F-2C11-4351-8B37-E23BA109C4A0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3428D533-5905-430E-855B-488A2FF1846E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3" name="円/楕円 489">
                    <a:extLst>
                      <a:ext uri="{FF2B5EF4-FFF2-40B4-BE49-F238E27FC236}">
                        <a16:creationId xmlns:a16="http://schemas.microsoft.com/office/drawing/2014/main" id="{6D83BA1E-2FB8-48DD-9E46-7818E54821D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円/楕円 490">
                    <a:extLst>
                      <a:ext uri="{FF2B5EF4-FFF2-40B4-BE49-F238E27FC236}">
                        <a16:creationId xmlns:a16="http://schemas.microsoft.com/office/drawing/2014/main" id="{90612730-9275-40A2-8351-7F6B3F5ECDE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25599F26-C710-4F0A-B085-A33FCAAD308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1" name="円/楕円 487">
                    <a:extLst>
                      <a:ext uri="{FF2B5EF4-FFF2-40B4-BE49-F238E27FC236}">
                        <a16:creationId xmlns:a16="http://schemas.microsoft.com/office/drawing/2014/main" id="{4C5FA405-089D-4B38-96DF-3288CBACD43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488">
                    <a:extLst>
                      <a:ext uri="{FF2B5EF4-FFF2-40B4-BE49-F238E27FC236}">
                        <a16:creationId xmlns:a16="http://schemas.microsoft.com/office/drawing/2014/main" id="{EAB35FFB-AAD2-4191-A9AF-F6623715801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" name="円/楕円 486">
                  <a:extLst>
                    <a:ext uri="{FF2B5EF4-FFF2-40B4-BE49-F238E27FC236}">
                      <a16:creationId xmlns:a16="http://schemas.microsoft.com/office/drawing/2014/main" id="{65B267AD-79E4-469D-B1C9-01FF7603ED4A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" name="円/楕円 479">
                <a:extLst>
                  <a:ext uri="{FF2B5EF4-FFF2-40B4-BE49-F238E27FC236}">
                    <a16:creationId xmlns:a16="http://schemas.microsoft.com/office/drawing/2014/main" id="{AE24661A-F1D1-438B-8E23-5335825612BA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円/楕円 480">
                <a:extLst>
                  <a:ext uri="{FF2B5EF4-FFF2-40B4-BE49-F238E27FC236}">
                    <a16:creationId xmlns:a16="http://schemas.microsoft.com/office/drawing/2014/main" id="{BE9C41FD-E6F2-416B-8DFE-310586BE1A06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472">
                <a:extLst>
                  <a:ext uri="{FF2B5EF4-FFF2-40B4-BE49-F238E27FC236}">
                    <a16:creationId xmlns:a16="http://schemas.microsoft.com/office/drawing/2014/main" id="{81179995-564A-465C-B35E-DCC2D133A2C7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円/楕円 473">
                <a:extLst>
                  <a:ext uri="{FF2B5EF4-FFF2-40B4-BE49-F238E27FC236}">
                    <a16:creationId xmlns:a16="http://schemas.microsoft.com/office/drawing/2014/main" id="{05164BE8-8B4D-4CEE-BAEC-D05B3FB74632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D81BFC2D-5E28-48A7-ABE5-7EE23F28F28A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116" name="円/楕円 662">
                  <a:extLst>
                    <a:ext uri="{FF2B5EF4-FFF2-40B4-BE49-F238E27FC236}">
                      <a16:creationId xmlns:a16="http://schemas.microsoft.com/office/drawing/2014/main" id="{86F0111D-1436-4961-89AB-1800A38292E7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E246E09-4673-4C11-A288-2CEE76B68607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CFAF3342-981F-4E64-8BC5-DB3F5CBFAE73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4CBBCE51-5955-4B45-9A07-5C1B1E81D157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14C166B6-E721-40D1-A65D-754D843DA371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05BBC66-F2EE-4087-B60A-DFD8C60EC1CB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片側の 2 つの角を丸めた四角形 128">
                <a:extLst>
                  <a:ext uri="{FF2B5EF4-FFF2-40B4-BE49-F238E27FC236}">
                    <a16:creationId xmlns:a16="http://schemas.microsoft.com/office/drawing/2014/main" id="{82BFA56E-4005-40AD-A9E2-13B5D145DF33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389B0CF-4283-4793-ADEC-3611A301C39C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片側の 2 つの角を丸めた四角形 144">
                <a:extLst>
                  <a:ext uri="{FF2B5EF4-FFF2-40B4-BE49-F238E27FC236}">
                    <a16:creationId xmlns:a16="http://schemas.microsoft.com/office/drawing/2014/main" id="{FE7FE0BD-A42D-440B-B11F-9ACA95959A18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94FEBCF0-299D-4F74-ADC2-9D87B2EE8318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二等辺三角形 136">
                <a:extLst>
                  <a:ext uri="{FF2B5EF4-FFF2-40B4-BE49-F238E27FC236}">
                    <a16:creationId xmlns:a16="http://schemas.microsoft.com/office/drawing/2014/main" id="{B204E5D3-E176-47B4-9750-EAE2B416D985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8F488D83-6F0B-42BE-AE97-11B27F4238DF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5772EBE4-5904-4989-943B-8E195626B733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67" name="円/楕円 159">
                    <a:extLst>
                      <a:ext uri="{FF2B5EF4-FFF2-40B4-BE49-F238E27FC236}">
                        <a16:creationId xmlns:a16="http://schemas.microsoft.com/office/drawing/2014/main" id="{DE6DB3FD-A8C8-4E6A-800B-9881B46D956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8" name="円/楕円 160">
                    <a:extLst>
                      <a:ext uri="{FF2B5EF4-FFF2-40B4-BE49-F238E27FC236}">
                        <a16:creationId xmlns:a16="http://schemas.microsoft.com/office/drawing/2014/main" id="{CDFE1EF8-0A43-4C91-B64F-A1033E0F891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45F1D8CD-921D-4785-8018-EF83784E031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65" name="円/楕円 157">
                    <a:extLst>
                      <a:ext uri="{FF2B5EF4-FFF2-40B4-BE49-F238E27FC236}">
                        <a16:creationId xmlns:a16="http://schemas.microsoft.com/office/drawing/2014/main" id="{09AEB289-FD50-4B9C-9316-998EC41F956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6" name="円/楕円 158">
                    <a:extLst>
                      <a:ext uri="{FF2B5EF4-FFF2-40B4-BE49-F238E27FC236}">
                        <a16:creationId xmlns:a16="http://schemas.microsoft.com/office/drawing/2014/main" id="{A935D06D-32E5-42E7-A15C-71DF747BE87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64" name="円/楕円 156">
                  <a:extLst>
                    <a:ext uri="{FF2B5EF4-FFF2-40B4-BE49-F238E27FC236}">
                      <a16:creationId xmlns:a16="http://schemas.microsoft.com/office/drawing/2014/main" id="{A6D6A2E2-0597-414C-B119-3EC8C5C9E57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" name="円/楕円 27">
                <a:extLst>
                  <a:ext uri="{FF2B5EF4-FFF2-40B4-BE49-F238E27FC236}">
                    <a16:creationId xmlns:a16="http://schemas.microsoft.com/office/drawing/2014/main" id="{6AE1BF35-88BC-41CF-8DB1-2BCE9B0F5717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0" name="月 139">
                <a:extLst>
                  <a:ext uri="{FF2B5EF4-FFF2-40B4-BE49-F238E27FC236}">
                    <a16:creationId xmlns:a16="http://schemas.microsoft.com/office/drawing/2014/main" id="{D9E666B5-A91E-4B8B-9622-9DA883252F68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126A2E95-7AC5-40D0-9C3F-BD03DC10D909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正方形/長方形 67">
                <a:extLst>
                  <a:ext uri="{FF2B5EF4-FFF2-40B4-BE49-F238E27FC236}">
                    <a16:creationId xmlns:a16="http://schemas.microsoft.com/office/drawing/2014/main" id="{3F0A73FD-6907-4D1A-A89B-668D2A993BC9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11DC0B6-B186-46B7-A92B-2FBF7841A952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月 143">
                <a:extLst>
                  <a:ext uri="{FF2B5EF4-FFF2-40B4-BE49-F238E27FC236}">
                    <a16:creationId xmlns:a16="http://schemas.microsoft.com/office/drawing/2014/main" id="{C1CD7C46-30F1-40EA-A1E0-990FC0A9CCD6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2BB36BE5-2868-474C-BF51-0742D0C421A9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DB86631C-6881-4A60-89AF-50C02E3054B0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55" name="二等辺三角形 154">
                  <a:extLst>
                    <a:ext uri="{FF2B5EF4-FFF2-40B4-BE49-F238E27FC236}">
                      <a16:creationId xmlns:a16="http://schemas.microsoft.com/office/drawing/2014/main" id="{0CE34AB9-C40D-49D2-929D-600B03F519D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二等辺三角形 155">
                  <a:extLst>
                    <a:ext uri="{FF2B5EF4-FFF2-40B4-BE49-F238E27FC236}">
                      <a16:creationId xmlns:a16="http://schemas.microsoft.com/office/drawing/2014/main" id="{16076A8C-5EFD-4768-815D-AFC4F4723B22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0BD0CDE4-4528-48A0-BF3D-EADA8CD47133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58" name="円/楕円 148">
                    <a:extLst>
                      <a:ext uri="{FF2B5EF4-FFF2-40B4-BE49-F238E27FC236}">
                        <a16:creationId xmlns:a16="http://schemas.microsoft.com/office/drawing/2014/main" id="{FE8CA8E7-0A89-4A73-85F7-611212E8963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" name="円/楕円 149">
                    <a:extLst>
                      <a:ext uri="{FF2B5EF4-FFF2-40B4-BE49-F238E27FC236}">
                        <a16:creationId xmlns:a16="http://schemas.microsoft.com/office/drawing/2014/main" id="{A74ED20A-CDA5-4753-A0F9-DFF1F0DF6CB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" name="円/楕円 150">
                    <a:extLst>
                      <a:ext uri="{FF2B5EF4-FFF2-40B4-BE49-F238E27FC236}">
                        <a16:creationId xmlns:a16="http://schemas.microsoft.com/office/drawing/2014/main" id="{B04E1411-B93F-45D3-AD8F-25071B1FC67F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1" name="円/楕円 151">
                    <a:extLst>
                      <a:ext uri="{FF2B5EF4-FFF2-40B4-BE49-F238E27FC236}">
                        <a16:creationId xmlns:a16="http://schemas.microsoft.com/office/drawing/2014/main" id="{2A22F250-C355-418B-91FC-5B9EDED75500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714DB2B-28A1-404F-A31D-7B51579DDDE2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48" name="二等辺三角形 147">
                  <a:extLst>
                    <a:ext uri="{FF2B5EF4-FFF2-40B4-BE49-F238E27FC236}">
                      <a16:creationId xmlns:a16="http://schemas.microsoft.com/office/drawing/2014/main" id="{92ACD6CA-B06D-4760-95AB-7DA8B45FBBBD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" name="二等辺三角形 148">
                  <a:extLst>
                    <a:ext uri="{FF2B5EF4-FFF2-40B4-BE49-F238E27FC236}">
                      <a16:creationId xmlns:a16="http://schemas.microsoft.com/office/drawing/2014/main" id="{6FF8E8EA-11CF-4F1C-87B4-B315E14FFE9C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040C21AF-3E6C-439A-ACF0-83979E9130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51" name="円/楕円 148">
                    <a:extLst>
                      <a:ext uri="{FF2B5EF4-FFF2-40B4-BE49-F238E27FC236}">
                        <a16:creationId xmlns:a16="http://schemas.microsoft.com/office/drawing/2014/main" id="{FF9F7097-680C-4EA9-BE02-CE2146A2430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2" name="円/楕円 149">
                    <a:extLst>
                      <a:ext uri="{FF2B5EF4-FFF2-40B4-BE49-F238E27FC236}">
                        <a16:creationId xmlns:a16="http://schemas.microsoft.com/office/drawing/2014/main" id="{057895D5-343D-4616-8A29-F7B400D896B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" name="円/楕円 150">
                    <a:extLst>
                      <a:ext uri="{FF2B5EF4-FFF2-40B4-BE49-F238E27FC236}">
                        <a16:creationId xmlns:a16="http://schemas.microsoft.com/office/drawing/2014/main" id="{B658DFBC-5B55-4F4A-8969-5D5DB87B313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4" name="円/楕円 151">
                    <a:extLst>
                      <a:ext uri="{FF2B5EF4-FFF2-40B4-BE49-F238E27FC236}">
                        <a16:creationId xmlns:a16="http://schemas.microsoft.com/office/drawing/2014/main" id="{2B8FE505-EC38-4F80-90C9-B583996BFBA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BAEAFF9D-C373-4562-9491-96F88A439939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64EC95B0-BF82-47A3-B059-6963E20B2FED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駐車できませんでした</a:t>
            </a:r>
          </a:p>
        </p:txBody>
      </p:sp>
      <p:sp>
        <p:nvSpPr>
          <p:cNvPr id="169" name="吹き出し: 角を丸めた四角形 168">
            <a:extLst>
              <a:ext uri="{FF2B5EF4-FFF2-40B4-BE49-F238E27FC236}">
                <a16:creationId xmlns:a16="http://schemas.microsoft.com/office/drawing/2014/main" id="{436C99EA-9055-4169-B050-03184F88ACEF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停車できませんでした</a:t>
            </a:r>
          </a:p>
        </p:txBody>
      </p:sp>
    </p:spTree>
    <p:extLst>
      <p:ext uri="{BB962C8B-B14F-4D97-AF65-F5344CB8AC3E}">
        <p14:creationId xmlns:p14="http://schemas.microsoft.com/office/powerpoint/2010/main" val="175280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77634155-E78C-48F2-8053-9B174CF8E9CC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FE696E9-A156-484D-90C3-313F5C9A7362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02310A9-1DE7-4252-8556-5F8855713A99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944434-AE17-495A-8559-85BA3ECEFABF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B4F783-6943-474F-9120-D6EFBD1794C9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2EC9FD0-BA58-4F94-AF89-6E5DCD0896E0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B35140EE-E5D5-4B11-A4D9-FF8273951B5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F7B86221-0424-4E3B-8882-CF560199B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E7BFB4F2-5207-427E-BE57-99DF2D143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&quot;禁止&quot;マーク 37">
                    <a:extLst>
                      <a:ext uri="{FF2B5EF4-FFF2-40B4-BE49-F238E27FC236}">
                        <a16:creationId xmlns:a16="http://schemas.microsoft.com/office/drawing/2014/main" id="{C51D01FF-137D-48E1-AF18-76ABD472C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" name="円: 塗りつぶしなし 34">
                  <a:extLst>
                    <a:ext uri="{FF2B5EF4-FFF2-40B4-BE49-F238E27FC236}">
                      <a16:creationId xmlns:a16="http://schemas.microsoft.com/office/drawing/2014/main" id="{13F261CA-AEF8-4D9B-8816-B66FAE072D7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C6BF7790-2C2A-4B41-A6A2-0311888AB67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0DE8F2D4-56C6-46EC-9185-941B12D35F1F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FD241E2D-ABAD-4131-8D87-57A42358416F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0C094601-A788-4E70-A580-7C8830AA4ED2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826EFE9F-A1CE-4E91-8573-EB2CB39B9C3E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27479D5-7F07-45FE-B458-CAF7B8B6106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148B25D-CC64-4D1E-BE9B-602DEF7B55D7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82C6E2F5-9F63-4C19-98F0-8CC8165F8461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C59A6A99-661A-4CB2-99AC-97BB5CFF0A5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F88FE49A-34B4-4AAB-93AD-1A2E146D8A46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A0C0E74-5F28-4AC7-84E0-0E4C9EE4E9EA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FCA829E-DA27-4738-A886-B0BA14ECD149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43A6A36-5A13-4B49-AC9A-8024FFAD67AB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79C06E2-FA6C-4A12-90BE-CFE709643211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B580D8F-4AAA-4DD0-AD59-BBDE8B3458D9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6C3A74F-BA44-4EF3-A8E3-26F365AE446B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片側の 2 つの角を丸めた四角形 144">
                <a:extLst>
                  <a:ext uri="{FF2B5EF4-FFF2-40B4-BE49-F238E27FC236}">
                    <a16:creationId xmlns:a16="http://schemas.microsoft.com/office/drawing/2014/main" id="{CFF5DBF2-A3CA-4BAD-B8B6-A2B4FADBBF72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938E966A-BFCD-433D-8345-D747042D8075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二等辺三角形 80">
                <a:extLst>
                  <a:ext uri="{FF2B5EF4-FFF2-40B4-BE49-F238E27FC236}">
                    <a16:creationId xmlns:a16="http://schemas.microsoft.com/office/drawing/2014/main" id="{C85858AD-55BF-4453-9E72-9E7D32AD1FBD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EA0785CB-C1AE-4F43-AEB8-966AC171718C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AAE9A98-E1EF-433C-99F0-94580A5CF0C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5824A0A9-35E5-483B-960C-27C0715ECF16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E8027212-DE0A-4655-A19D-3213539EBC5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1" name="円/楕円 489">
                    <a:extLst>
                      <a:ext uri="{FF2B5EF4-FFF2-40B4-BE49-F238E27FC236}">
                        <a16:creationId xmlns:a16="http://schemas.microsoft.com/office/drawing/2014/main" id="{B7832FC3-039A-42AB-82AB-64AA955D33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円/楕円 490">
                    <a:extLst>
                      <a:ext uri="{FF2B5EF4-FFF2-40B4-BE49-F238E27FC236}">
                        <a16:creationId xmlns:a16="http://schemas.microsoft.com/office/drawing/2014/main" id="{EE097C32-0BC2-4B9D-AD99-AA669170735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6727B2C8-A474-451F-A203-25D50E474EC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68" name="円/楕円 487">
                    <a:extLst>
                      <a:ext uri="{FF2B5EF4-FFF2-40B4-BE49-F238E27FC236}">
                        <a16:creationId xmlns:a16="http://schemas.microsoft.com/office/drawing/2014/main" id="{6AC7A45C-50E6-4C4E-B5B0-DB8AD0A2440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円/楕円 488">
                    <a:extLst>
                      <a:ext uri="{FF2B5EF4-FFF2-40B4-BE49-F238E27FC236}">
                        <a16:creationId xmlns:a16="http://schemas.microsoft.com/office/drawing/2014/main" id="{E59BC428-D5FB-445C-ADDB-A8022739E8C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" name="円/楕円 486">
                  <a:extLst>
                    <a:ext uri="{FF2B5EF4-FFF2-40B4-BE49-F238E27FC236}">
                      <a16:creationId xmlns:a16="http://schemas.microsoft.com/office/drawing/2014/main" id="{04C34828-E29D-4D9E-AC6F-46A12327DC39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" name="円/楕円 479">
                <a:extLst>
                  <a:ext uri="{FF2B5EF4-FFF2-40B4-BE49-F238E27FC236}">
                    <a16:creationId xmlns:a16="http://schemas.microsoft.com/office/drawing/2014/main" id="{B6A52E7B-B5D0-4B78-BE67-EE2D3F589657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480">
                <a:extLst>
                  <a:ext uri="{FF2B5EF4-FFF2-40B4-BE49-F238E27FC236}">
                    <a16:creationId xmlns:a16="http://schemas.microsoft.com/office/drawing/2014/main" id="{D0909D13-9AA3-44D9-8332-FB207070F6E3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円/楕円 472">
                <a:extLst>
                  <a:ext uri="{FF2B5EF4-FFF2-40B4-BE49-F238E27FC236}">
                    <a16:creationId xmlns:a16="http://schemas.microsoft.com/office/drawing/2014/main" id="{4E8A8FF9-D84D-489F-AFDA-3315339536E4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円/楕円 473">
                <a:extLst>
                  <a:ext uri="{FF2B5EF4-FFF2-40B4-BE49-F238E27FC236}">
                    <a16:creationId xmlns:a16="http://schemas.microsoft.com/office/drawing/2014/main" id="{47F3D3F0-E7B0-4A2E-BC22-E2F36E8AF0CF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603F9B1-D1BA-4772-A811-D68C98FD98FA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63" name="円/楕円 662">
                  <a:extLst>
                    <a:ext uri="{FF2B5EF4-FFF2-40B4-BE49-F238E27FC236}">
                      <a16:creationId xmlns:a16="http://schemas.microsoft.com/office/drawing/2014/main" id="{30162C0F-6326-4D28-87A0-D81EBDDBCE58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3BD629D-3DBB-4D3C-A397-4D8314C7F930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918677E-567C-4292-A631-70B19E311B71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9338C701-2ABD-45E3-95F7-BB9ABC6CA9D0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9FC8C7EC-7B27-4524-B11E-767A439D906D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DE634F0-7FB0-4FD3-8B13-731683DE2AD3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片側の 2 つの角を丸めた四角形 128">
                <a:extLst>
                  <a:ext uri="{FF2B5EF4-FFF2-40B4-BE49-F238E27FC236}">
                    <a16:creationId xmlns:a16="http://schemas.microsoft.com/office/drawing/2014/main" id="{AED366B1-2318-4D36-8D60-C436AE5654EB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1738F421-0320-4530-AC92-4B1D28EB7D01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片側の 2 つの角を丸めた四角形 144">
                <a:extLst>
                  <a:ext uri="{FF2B5EF4-FFF2-40B4-BE49-F238E27FC236}">
                    <a16:creationId xmlns:a16="http://schemas.microsoft.com/office/drawing/2014/main" id="{19469F9E-90FC-466E-8F59-D2149E67EC1A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5FFBC4C0-78A0-48ED-B34A-AB025372ADFC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53EF6C4B-53A3-4B8D-90EC-FC106E6CFDE3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73508A8C-015A-44A0-AD66-611E791689AB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0B81068F-183E-4C24-ADCB-1C8AC1AC234E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3" name="円/楕円 159">
                    <a:extLst>
                      <a:ext uri="{FF2B5EF4-FFF2-40B4-BE49-F238E27FC236}">
                        <a16:creationId xmlns:a16="http://schemas.microsoft.com/office/drawing/2014/main" id="{C0681473-5917-460A-832B-02D5029CE51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円/楕円 160">
                    <a:extLst>
                      <a:ext uri="{FF2B5EF4-FFF2-40B4-BE49-F238E27FC236}">
                        <a16:creationId xmlns:a16="http://schemas.microsoft.com/office/drawing/2014/main" id="{76C3B2D7-6BF7-4C60-A733-2AA54E09258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64D1F5E6-84EB-43A5-838A-64E8E102C8E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1" name="円/楕円 157">
                    <a:extLst>
                      <a:ext uri="{FF2B5EF4-FFF2-40B4-BE49-F238E27FC236}">
                        <a16:creationId xmlns:a16="http://schemas.microsoft.com/office/drawing/2014/main" id="{40753F84-52D0-44D0-A597-EFC2E8F465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158">
                    <a:extLst>
                      <a:ext uri="{FF2B5EF4-FFF2-40B4-BE49-F238E27FC236}">
                        <a16:creationId xmlns:a16="http://schemas.microsoft.com/office/drawing/2014/main" id="{B2000816-4173-4BA1-ADEE-EDD1F4860CD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" name="円/楕円 156">
                  <a:extLst>
                    <a:ext uri="{FF2B5EF4-FFF2-40B4-BE49-F238E27FC236}">
                      <a16:creationId xmlns:a16="http://schemas.microsoft.com/office/drawing/2014/main" id="{42C2067E-5A19-4D70-B1D2-DE6694D38E62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円/楕円 27">
                <a:extLst>
                  <a:ext uri="{FF2B5EF4-FFF2-40B4-BE49-F238E27FC236}">
                    <a16:creationId xmlns:a16="http://schemas.microsoft.com/office/drawing/2014/main" id="{F479CE4C-189D-4DBE-B98A-CF80AF294421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6497680A-B38D-4B3C-9AF3-5B2142C1F8F3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451A8D72-A3EA-4154-8033-A46AAE769B1F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正方形/長方形 67">
                <a:extLst>
                  <a:ext uri="{FF2B5EF4-FFF2-40B4-BE49-F238E27FC236}">
                    <a16:creationId xmlns:a16="http://schemas.microsoft.com/office/drawing/2014/main" id="{56418E64-1CC8-44D2-ADDC-8440F24F3C8A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40050569-E04E-4F53-AB1F-9C643996C57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27C78D40-552B-4E4A-9B57-A6ACC80EEB28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FF9138C2-9DAA-4871-8FED-A5FF36FD6CD1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41CA1AD-512D-4FE1-9550-A53CAD6DDCA8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11" name="二等辺三角形 110">
                  <a:extLst>
                    <a:ext uri="{FF2B5EF4-FFF2-40B4-BE49-F238E27FC236}">
                      <a16:creationId xmlns:a16="http://schemas.microsoft.com/office/drawing/2014/main" id="{7754FC89-172A-4009-9633-2918757686CA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C6BB6E40-8998-4D53-8AD0-7BE390137F2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1406B277-B3FA-461B-AD19-B47767AFF75B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14" name="円/楕円 148">
                    <a:extLst>
                      <a:ext uri="{FF2B5EF4-FFF2-40B4-BE49-F238E27FC236}">
                        <a16:creationId xmlns:a16="http://schemas.microsoft.com/office/drawing/2014/main" id="{BDC5C3D5-8700-4FD6-AA2C-33D54AC4F5C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49">
                    <a:extLst>
                      <a:ext uri="{FF2B5EF4-FFF2-40B4-BE49-F238E27FC236}">
                        <a16:creationId xmlns:a16="http://schemas.microsoft.com/office/drawing/2014/main" id="{74C0DA85-FB00-4DEE-A52C-AC2CFE32EF6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円/楕円 150">
                    <a:extLst>
                      <a:ext uri="{FF2B5EF4-FFF2-40B4-BE49-F238E27FC236}">
                        <a16:creationId xmlns:a16="http://schemas.microsoft.com/office/drawing/2014/main" id="{03B86924-2F7F-4885-A235-FA04D25ED7C2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円/楕円 151">
                    <a:extLst>
                      <a:ext uri="{FF2B5EF4-FFF2-40B4-BE49-F238E27FC236}">
                        <a16:creationId xmlns:a16="http://schemas.microsoft.com/office/drawing/2014/main" id="{60E479F4-7DAB-47E9-BD67-D300D4B312A7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0C8614AF-F19D-47E4-A16D-1F18CDE3D11C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9D950EF9-92A6-4DDB-BF86-B4D00FBBF3C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二等辺三角形 104">
                  <a:extLst>
                    <a:ext uri="{FF2B5EF4-FFF2-40B4-BE49-F238E27FC236}">
                      <a16:creationId xmlns:a16="http://schemas.microsoft.com/office/drawing/2014/main" id="{5FA9EA73-06CB-466A-8ADF-FBD55B32E52D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FF5E8C67-7C03-4894-9A8E-29E29D7E212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07" name="円/楕円 148">
                    <a:extLst>
                      <a:ext uri="{FF2B5EF4-FFF2-40B4-BE49-F238E27FC236}">
                        <a16:creationId xmlns:a16="http://schemas.microsoft.com/office/drawing/2014/main" id="{98D8EA4E-B82A-4D77-8331-0C6C9E5B0B1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149">
                    <a:extLst>
                      <a:ext uri="{FF2B5EF4-FFF2-40B4-BE49-F238E27FC236}">
                        <a16:creationId xmlns:a16="http://schemas.microsoft.com/office/drawing/2014/main" id="{825FDDE9-9D9C-4F81-815C-A525FF87D2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円/楕円 150">
                    <a:extLst>
                      <a:ext uri="{FF2B5EF4-FFF2-40B4-BE49-F238E27FC236}">
                        <a16:creationId xmlns:a16="http://schemas.microsoft.com/office/drawing/2014/main" id="{372771F1-141B-4AD8-AA95-8625D2FBFC07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円/楕円 151">
                    <a:extLst>
                      <a:ext uri="{FF2B5EF4-FFF2-40B4-BE49-F238E27FC236}">
                        <a16:creationId xmlns:a16="http://schemas.microsoft.com/office/drawing/2014/main" id="{E76620D6-4D02-49E2-BDFD-D978D94C23BD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00E8B5BB-D6A0-40EE-B240-17B19582CA8E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25" name="吹き出し: 角を丸めた四角形 124">
            <a:extLst>
              <a:ext uri="{FF2B5EF4-FFF2-40B4-BE49-F238E27FC236}">
                <a16:creationId xmlns:a16="http://schemas.microsoft.com/office/drawing/2014/main" id="{A2F4B25D-3F62-4E8D-BEC5-59CF110100A2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駐車できませんでした</a:t>
            </a:r>
          </a:p>
        </p:txBody>
      </p:sp>
      <p:sp>
        <p:nvSpPr>
          <p:cNvPr id="126" name="吹き出し: 角を丸めた四角形 125">
            <a:extLst>
              <a:ext uri="{FF2B5EF4-FFF2-40B4-BE49-F238E27FC236}">
                <a16:creationId xmlns:a16="http://schemas.microsoft.com/office/drawing/2014/main" id="{A7358B92-BE3E-4444-9174-B5FDFFB0772C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停車できませんでした</a:t>
            </a: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90E51F1-C1A3-4369-9375-A9683911C611}"/>
              </a:ext>
            </a:extLst>
          </p:cNvPr>
          <p:cNvGrpSpPr/>
          <p:nvPr/>
        </p:nvGrpSpPr>
        <p:grpSpPr>
          <a:xfrm>
            <a:off x="4787663" y="3127149"/>
            <a:ext cx="2600108" cy="2600108"/>
            <a:chOff x="2362758" y="917965"/>
            <a:chExt cx="1439862" cy="1439862"/>
          </a:xfrm>
        </p:grpSpPr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394366EE-E308-4EE5-935C-E834D2B825B7}"/>
                </a:ext>
              </a:extLst>
            </p:cNvPr>
            <p:cNvSpPr/>
            <p:nvPr/>
          </p:nvSpPr>
          <p:spPr>
            <a:xfrm>
              <a:off x="2377631" y="938756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D88B4D37-77DE-47A4-8A67-DEE8E15E6380}"/>
                </a:ext>
              </a:extLst>
            </p:cNvPr>
            <p:cNvSpPr/>
            <p:nvPr/>
          </p:nvSpPr>
          <p:spPr>
            <a:xfrm>
              <a:off x="2511647" y="1066854"/>
              <a:ext cx="1142084" cy="114208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7A5A174-BE82-4BEA-8905-EDC57261ED97}"/>
                </a:ext>
              </a:extLst>
            </p:cNvPr>
            <p:cNvSpPr/>
            <p:nvPr/>
          </p:nvSpPr>
          <p:spPr>
            <a:xfrm>
              <a:off x="2362758" y="917965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3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3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9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19 w 1439862"/>
                <a:gd name="connsiteY26" fmla="*/ 305124 h 1439862"/>
                <a:gd name="connsiteX27" fmla="*/ 889490 w 1439862"/>
                <a:gd name="connsiteY27" fmla="*/ 272702 h 1439862"/>
                <a:gd name="connsiteX28" fmla="*/ 868541 w 1439862"/>
                <a:gd name="connsiteY28" fmla="*/ 265565 h 1439862"/>
                <a:gd name="connsiteX29" fmla="*/ 810064 w 1439862"/>
                <a:gd name="connsiteY29" fmla="*/ 250268 h 1439862"/>
                <a:gd name="connsiteX30" fmla="*/ 754795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8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8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6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7 w 1439862"/>
                <a:gd name="connsiteY65" fmla="*/ 1275301 h 1439862"/>
                <a:gd name="connsiteX66" fmla="*/ 100495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3" y="1191351"/>
                  </a:lnTo>
                  <a:cubicBezTo>
                    <a:pt x="912880" y="1171899"/>
                    <a:pt x="1014407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3" y="557619"/>
                  </a:lnTo>
                  <a:cubicBezTo>
                    <a:pt x="237620" y="661046"/>
                    <a:pt x="235834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9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7" y="334331"/>
                    <a:pt x="959419" y="305124"/>
                  </a:cubicBezTo>
                  <a:lnTo>
                    <a:pt x="889490" y="272702"/>
                  </a:lnTo>
                  <a:lnTo>
                    <a:pt x="868541" y="265565"/>
                  </a:lnTo>
                  <a:lnTo>
                    <a:pt x="810064" y="250268"/>
                  </a:lnTo>
                  <a:lnTo>
                    <a:pt x="754795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8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4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8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6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7" y="1275301"/>
                  </a:lnTo>
                  <a:cubicBezTo>
                    <a:pt x="257156" y="1193241"/>
                    <a:pt x="146329" y="1056960"/>
                    <a:pt x="100495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5CFF1C42-AA42-47A6-AC0F-3E21B86CFCB1}"/>
              </a:ext>
            </a:extLst>
          </p:cNvPr>
          <p:cNvSpPr txBox="1"/>
          <p:nvPr/>
        </p:nvSpPr>
        <p:spPr>
          <a:xfrm>
            <a:off x="4484878" y="5864455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駐停車禁止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0056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DCDBBC5-9FBD-4EEA-A4B7-6B5EF4D96FDA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1933CC2-FC4B-424A-9A56-26E75B9DC32B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F601C4E-3A32-465A-A8B1-7B2220FEC0E0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519A9D2A-0D16-46A8-945B-1592F5B7ACF7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7249D7C-FEA3-4DF0-BA54-94FF9381E3E3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BF15E4D-161A-435C-8E06-581CECB63C35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DC1E2102-1EC2-4611-B74E-654CEC5C5D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22A0967-CB96-4C3E-A93B-D490192FD9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BAE4D8F2-8948-420A-A4DB-9F8751829F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&quot;禁止&quot;マーク 62">
                    <a:extLst>
                      <a:ext uri="{FF2B5EF4-FFF2-40B4-BE49-F238E27FC236}">
                        <a16:creationId xmlns:a16="http://schemas.microsoft.com/office/drawing/2014/main" id="{96D82659-9C15-41F8-A2AE-93AF98336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" name="円: 塗りつぶしなし 59">
                  <a:extLst>
                    <a:ext uri="{FF2B5EF4-FFF2-40B4-BE49-F238E27FC236}">
                      <a16:creationId xmlns:a16="http://schemas.microsoft.com/office/drawing/2014/main" id="{4227B38D-5BC4-45B6-9C69-5AE335FCFAA3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00FBE36-C238-435E-98CC-22DF375787F3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ED90A761-A2B5-455F-8F38-C208BD24CAC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D0EAD03F-1F91-4906-830E-41F997257330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1EFC8B98-337D-4248-91E9-6D33401F69C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0890957A-E668-481B-82B5-5BA412C33ECC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4897FEA4-AA6B-49F9-8261-5E8D22A5FB0E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44E5FC93-8994-4B7B-956E-A75886E54D4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319FEF1-47B8-4154-9998-3D57BE7A8CDF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7D7A7B9-5DEE-405E-A7CD-A184FDB605C4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A4BDFD3A-0C10-41CF-8B0D-040A7C2114D0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E0BD5E2E-2691-4DBB-84C1-00262506D000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C09F8DB-518E-416E-B302-AE8B6DFC1FFF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14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3F92118-E865-4F09-A790-59E81429F7AD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C1D07C6-62B1-49C3-B616-1BCE68CC87BA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BEAF310-B13A-406F-8300-DC44170F04B0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16564C1-0CCF-40EE-B27B-7364DBF90791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片側の 2 つの角を丸めた四角形 144">
                <a:extLst>
                  <a:ext uri="{FF2B5EF4-FFF2-40B4-BE49-F238E27FC236}">
                    <a16:creationId xmlns:a16="http://schemas.microsoft.com/office/drawing/2014/main" id="{C467165F-6D4D-4FD7-92BC-D08CB40B1645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23C49008-220B-4AFD-8BD1-95D45C46480B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二等辺三角形 83">
                <a:extLst>
                  <a:ext uri="{FF2B5EF4-FFF2-40B4-BE49-F238E27FC236}">
                    <a16:creationId xmlns:a16="http://schemas.microsoft.com/office/drawing/2014/main" id="{F895985D-7DB1-42DF-85CF-0138E4F8C419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237028C-3F37-4D5F-9573-313E62D13032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FF2E766-2159-4B3E-B3BB-0A85DDF6FE83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8C014F5-3366-4FB6-B5C6-4481C4BE060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DE290895-A5B7-4346-ACBD-EB8F0E5058B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9" name="円/楕円 489">
                    <a:extLst>
                      <a:ext uri="{FF2B5EF4-FFF2-40B4-BE49-F238E27FC236}">
                        <a16:creationId xmlns:a16="http://schemas.microsoft.com/office/drawing/2014/main" id="{C302D0F0-CE9B-4224-AC5B-44D44F1F8A3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円/楕円 490">
                    <a:extLst>
                      <a:ext uri="{FF2B5EF4-FFF2-40B4-BE49-F238E27FC236}">
                        <a16:creationId xmlns:a16="http://schemas.microsoft.com/office/drawing/2014/main" id="{EA36E564-1511-4B59-BF1E-18189281B9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348A9A5-256D-45EC-9750-7468A9FB8D4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" name="円/楕円 487">
                    <a:extLst>
                      <a:ext uri="{FF2B5EF4-FFF2-40B4-BE49-F238E27FC236}">
                        <a16:creationId xmlns:a16="http://schemas.microsoft.com/office/drawing/2014/main" id="{0F629166-8FB1-4BAD-86F0-C8F59B0336D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円/楕円 488">
                    <a:extLst>
                      <a:ext uri="{FF2B5EF4-FFF2-40B4-BE49-F238E27FC236}">
                        <a16:creationId xmlns:a16="http://schemas.microsoft.com/office/drawing/2014/main" id="{AF9A6DD0-A1C6-4109-AE7D-0A60135F00C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" name="円/楕円 486">
                  <a:extLst>
                    <a:ext uri="{FF2B5EF4-FFF2-40B4-BE49-F238E27FC236}">
                      <a16:creationId xmlns:a16="http://schemas.microsoft.com/office/drawing/2014/main" id="{DCD2D5C5-06A1-48D8-974A-E31828D4C44A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" name="円/楕円 479">
                <a:extLst>
                  <a:ext uri="{FF2B5EF4-FFF2-40B4-BE49-F238E27FC236}">
                    <a16:creationId xmlns:a16="http://schemas.microsoft.com/office/drawing/2014/main" id="{C653AB8A-B53F-4BD1-BD8B-A9DF1AADD40F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円/楕円 480">
                <a:extLst>
                  <a:ext uri="{FF2B5EF4-FFF2-40B4-BE49-F238E27FC236}">
                    <a16:creationId xmlns:a16="http://schemas.microsoft.com/office/drawing/2014/main" id="{2033C86C-40AC-48AA-8367-BB860EAE8E0B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円/楕円 472">
                <a:extLst>
                  <a:ext uri="{FF2B5EF4-FFF2-40B4-BE49-F238E27FC236}">
                    <a16:creationId xmlns:a16="http://schemas.microsoft.com/office/drawing/2014/main" id="{7BCA306C-86F7-4386-942C-5972BC0FEA1D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円/楕円 473">
                <a:extLst>
                  <a:ext uri="{FF2B5EF4-FFF2-40B4-BE49-F238E27FC236}">
                    <a16:creationId xmlns:a16="http://schemas.microsoft.com/office/drawing/2014/main" id="{5E87EFD2-618F-454E-9BBD-2F3C91638FB8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EB76190-0D5E-482B-840C-B3FAC04D16C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72" name="円/楕円 662">
                  <a:extLst>
                    <a:ext uri="{FF2B5EF4-FFF2-40B4-BE49-F238E27FC236}">
                      <a16:creationId xmlns:a16="http://schemas.microsoft.com/office/drawing/2014/main" id="{8E8ECAB3-D359-407C-9665-031B626EFCF8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9AAD7A2-71F5-42BD-8FD1-9C5FD9524957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F8097C35-6E94-47AF-AF12-EC902A8207CF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BD3919DF-55FC-4634-B03C-920271745D61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EDA5EA02-A94A-4256-B452-E18185154443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134084A4-8323-4CC9-9CFC-3BB741DDD58A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片側の 2 つの角を丸めた四角形 128">
                <a:extLst>
                  <a:ext uri="{FF2B5EF4-FFF2-40B4-BE49-F238E27FC236}">
                    <a16:creationId xmlns:a16="http://schemas.microsoft.com/office/drawing/2014/main" id="{850CDC8F-3F6C-4A2A-B2F1-94FB02C9E823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E73D1DF-FE1C-494C-AB84-C99EC91814A5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片側の 2 つの角を丸めた四角形 144">
                <a:extLst>
                  <a:ext uri="{FF2B5EF4-FFF2-40B4-BE49-F238E27FC236}">
                    <a16:creationId xmlns:a16="http://schemas.microsoft.com/office/drawing/2014/main" id="{5313DC16-3E6A-4E11-8876-924B977E7108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D803D730-F6FF-4263-91BE-047D25436B03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二等辺三角形 92">
                <a:extLst>
                  <a:ext uri="{FF2B5EF4-FFF2-40B4-BE49-F238E27FC236}">
                    <a16:creationId xmlns:a16="http://schemas.microsoft.com/office/drawing/2014/main" id="{B1AFE93A-AD41-426C-96F5-7A73BB4E4509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52330558-EDDB-491A-9369-F1813977F94C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945ACD59-CBA0-41C3-9CED-5ADA4C6B13C3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3" name="円/楕円 159">
                    <a:extLst>
                      <a:ext uri="{FF2B5EF4-FFF2-40B4-BE49-F238E27FC236}">
                        <a16:creationId xmlns:a16="http://schemas.microsoft.com/office/drawing/2014/main" id="{9EA9E9AC-5927-4F6D-9671-1604D22A72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円/楕円 160">
                    <a:extLst>
                      <a:ext uri="{FF2B5EF4-FFF2-40B4-BE49-F238E27FC236}">
                        <a16:creationId xmlns:a16="http://schemas.microsoft.com/office/drawing/2014/main" id="{9604744C-34D7-421B-A898-6B579BA66CE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4C47FA90-9E17-4F94-8AC2-743EFD742D3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21" name="円/楕円 157">
                    <a:extLst>
                      <a:ext uri="{FF2B5EF4-FFF2-40B4-BE49-F238E27FC236}">
                        <a16:creationId xmlns:a16="http://schemas.microsoft.com/office/drawing/2014/main" id="{6B5A3A33-21AB-43C4-B474-E3C08A1A853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158">
                    <a:extLst>
                      <a:ext uri="{FF2B5EF4-FFF2-40B4-BE49-F238E27FC236}">
                        <a16:creationId xmlns:a16="http://schemas.microsoft.com/office/drawing/2014/main" id="{14EC4597-B950-4676-AEFD-CB6219A113C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20" name="円/楕円 156">
                  <a:extLst>
                    <a:ext uri="{FF2B5EF4-FFF2-40B4-BE49-F238E27FC236}">
                      <a16:creationId xmlns:a16="http://schemas.microsoft.com/office/drawing/2014/main" id="{F538A6BD-B31D-4547-A959-A3C0E07C915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円/楕円 27">
                <a:extLst>
                  <a:ext uri="{FF2B5EF4-FFF2-40B4-BE49-F238E27FC236}">
                    <a16:creationId xmlns:a16="http://schemas.microsoft.com/office/drawing/2014/main" id="{DCEAF3AF-CA49-4DD5-99C5-C8881C7D40D5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90D788D4-9721-4F23-A6C8-9611786E6281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9A742575-2A08-4CEE-84BE-3AE42384771B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正方形/長方形 67">
                <a:extLst>
                  <a:ext uri="{FF2B5EF4-FFF2-40B4-BE49-F238E27FC236}">
                    <a16:creationId xmlns:a16="http://schemas.microsoft.com/office/drawing/2014/main" id="{8C87593D-3AB3-4C8C-94C5-85862040388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26972EF-4695-49FA-BB7B-A441C2A99BDE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月 99">
                <a:extLst>
                  <a:ext uri="{FF2B5EF4-FFF2-40B4-BE49-F238E27FC236}">
                    <a16:creationId xmlns:a16="http://schemas.microsoft.com/office/drawing/2014/main" id="{5EB5B36F-ABD9-48BD-9364-402F27A1EE60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0C3C18C3-5EA8-465E-A375-6C6484748891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2D9711A3-6D3E-4176-97C4-4083E2A2C6F8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11" name="二等辺三角形 110">
                  <a:extLst>
                    <a:ext uri="{FF2B5EF4-FFF2-40B4-BE49-F238E27FC236}">
                      <a16:creationId xmlns:a16="http://schemas.microsoft.com/office/drawing/2014/main" id="{C362EE5C-0FEA-44CE-855E-2C3FF5715262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二等辺三角形 111">
                  <a:extLst>
                    <a:ext uri="{FF2B5EF4-FFF2-40B4-BE49-F238E27FC236}">
                      <a16:creationId xmlns:a16="http://schemas.microsoft.com/office/drawing/2014/main" id="{0C7E3D0E-806B-4B86-AD2F-8E045BD7031D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8E812B56-2579-4E49-BDEE-B89108517A24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14" name="円/楕円 148">
                    <a:extLst>
                      <a:ext uri="{FF2B5EF4-FFF2-40B4-BE49-F238E27FC236}">
                        <a16:creationId xmlns:a16="http://schemas.microsoft.com/office/drawing/2014/main" id="{85B5A859-69F4-4A2D-B1AA-7BD5B3D4BD9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49">
                    <a:extLst>
                      <a:ext uri="{FF2B5EF4-FFF2-40B4-BE49-F238E27FC236}">
                        <a16:creationId xmlns:a16="http://schemas.microsoft.com/office/drawing/2014/main" id="{B1073F5E-CC41-408E-96A4-EA4805402B8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" name="円/楕円 150">
                    <a:extLst>
                      <a:ext uri="{FF2B5EF4-FFF2-40B4-BE49-F238E27FC236}">
                        <a16:creationId xmlns:a16="http://schemas.microsoft.com/office/drawing/2014/main" id="{721D77D4-72CE-4DE1-B366-177FC89C8E7F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7" name="円/楕円 151">
                    <a:extLst>
                      <a:ext uri="{FF2B5EF4-FFF2-40B4-BE49-F238E27FC236}">
                        <a16:creationId xmlns:a16="http://schemas.microsoft.com/office/drawing/2014/main" id="{4CF1FC31-96F6-4EA0-8A16-6A449DAF340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390CC61D-0BAE-463C-A0EC-E9BA287758B0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FE665A95-0A50-4B24-BD9E-02F889F63CB6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" name="二等辺三角形 104">
                  <a:extLst>
                    <a:ext uri="{FF2B5EF4-FFF2-40B4-BE49-F238E27FC236}">
                      <a16:creationId xmlns:a16="http://schemas.microsoft.com/office/drawing/2014/main" id="{27218DAC-D339-403E-B35D-C69733C940FB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D530659F-540C-4553-872F-AE2C5A2713AB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07" name="円/楕円 148">
                    <a:extLst>
                      <a:ext uri="{FF2B5EF4-FFF2-40B4-BE49-F238E27FC236}">
                        <a16:creationId xmlns:a16="http://schemas.microsoft.com/office/drawing/2014/main" id="{483850C3-93F2-47C7-841C-15DF7A9B499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149">
                    <a:extLst>
                      <a:ext uri="{FF2B5EF4-FFF2-40B4-BE49-F238E27FC236}">
                        <a16:creationId xmlns:a16="http://schemas.microsoft.com/office/drawing/2014/main" id="{2E833258-9E6A-4A8E-94E5-6EB9DE0BB99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円/楕円 150">
                    <a:extLst>
                      <a:ext uri="{FF2B5EF4-FFF2-40B4-BE49-F238E27FC236}">
                        <a16:creationId xmlns:a16="http://schemas.microsoft.com/office/drawing/2014/main" id="{B23C977C-8E2B-4071-8319-6A96076E8643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円/楕円 151">
                    <a:extLst>
                      <a:ext uri="{FF2B5EF4-FFF2-40B4-BE49-F238E27FC236}">
                        <a16:creationId xmlns:a16="http://schemas.microsoft.com/office/drawing/2014/main" id="{3D816800-4B8A-4CB9-8D69-026614082CEF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8C0414EA-27F5-466C-82AA-3ECAC5894EAF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25" name="吹き出し: 角を丸めた四角形 124">
            <a:extLst>
              <a:ext uri="{FF2B5EF4-FFF2-40B4-BE49-F238E27FC236}">
                <a16:creationId xmlns:a16="http://schemas.microsoft.com/office/drawing/2014/main" id="{2318FA01-E6A4-4824-AB26-7177161358A0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上向きの矢印が</a:t>
            </a:r>
            <a:endParaRPr kumimoji="1"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ふたつありました</a:t>
            </a:r>
            <a:endParaRPr kumimoji="1" lang="ja-JP" altLang="en-US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</p:txBody>
      </p:sp>
      <p:sp>
        <p:nvSpPr>
          <p:cNvPr id="126" name="吹き出し: 角を丸めた四角形 125">
            <a:extLst>
              <a:ext uri="{FF2B5EF4-FFF2-40B4-BE49-F238E27FC236}">
                <a16:creationId xmlns:a16="http://schemas.microsoft.com/office/drawing/2014/main" id="{AB62886E-7FDB-4E27-B2A7-545E6588A0CA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斜めに線の入った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禁止マークでした</a:t>
            </a:r>
          </a:p>
        </p:txBody>
      </p:sp>
    </p:spTree>
    <p:extLst>
      <p:ext uri="{BB962C8B-B14F-4D97-AF65-F5344CB8AC3E}">
        <p14:creationId xmlns:p14="http://schemas.microsoft.com/office/powerpoint/2010/main" val="15650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7DCDBBC5-9FBD-4EEA-A4B7-6B5EF4D96FDA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1933CC2-FC4B-424A-9A56-26E75B9DC32B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F601C4E-3A32-465A-A8B1-7B2220FEC0E0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519A9D2A-0D16-46A8-945B-1592F5B7ACF7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27249D7C-FEA3-4DF0-BA54-94FF9381E3E3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6BF15E4D-161A-435C-8E06-581CECB63C35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DC1E2102-1EC2-4611-B74E-654CEC5C5D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22A0967-CB96-4C3E-A93B-D490192FD9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BAE4D8F2-8948-420A-A4DB-9F8751829F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&quot;禁止&quot;マーク 62">
                    <a:extLst>
                      <a:ext uri="{FF2B5EF4-FFF2-40B4-BE49-F238E27FC236}">
                        <a16:creationId xmlns:a16="http://schemas.microsoft.com/office/drawing/2014/main" id="{96D82659-9C15-41F8-A2AE-93AF98336F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0" name="円: 塗りつぶしなし 59">
                  <a:extLst>
                    <a:ext uri="{FF2B5EF4-FFF2-40B4-BE49-F238E27FC236}">
                      <a16:creationId xmlns:a16="http://schemas.microsoft.com/office/drawing/2014/main" id="{4227B38D-5BC4-45B6-9C69-5AE335FCFAA3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D00FBE36-C238-435E-98CC-22DF375787F3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ED90A761-A2B5-455F-8F38-C208BD24CAC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D0EAD03F-1F91-4906-830E-41F997257330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1EFC8B98-337D-4248-91E9-6D33401F69CC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0890957A-E668-481B-82B5-5BA412C33ECC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4897FEA4-AA6B-49F9-8261-5E8D22A5FB0E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44E5FC93-8994-4B7B-956E-A75886E54D4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319FEF1-47B8-4154-9998-3D57BE7A8CDF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7D7A7B9-5DEE-405E-A7CD-A184FDB605C4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B6DD710E-A435-4823-99AA-019F4602FE2B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8F47E13-5DF9-4588-98F9-C46A2E86DF57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336EB48-63BC-4890-B542-813E71DCC3FE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14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3535542A-D4DF-47B0-9730-818765BC2779}"/>
              </a:ext>
            </a:extLst>
          </p:cNvPr>
          <p:cNvSpPr txBox="1"/>
          <p:nvPr/>
        </p:nvSpPr>
        <p:spPr>
          <a:xfrm>
            <a:off x="4177103" y="586445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追い越し禁止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3B0BB2C-084D-41F1-B462-6F7B2F42A52A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44959C09-DD1B-4176-B49F-53B7A146DB22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B818A527-7A69-402E-919B-64C29082EA44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7BB211A8-E79D-42F0-BC06-773DAFDC0B72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片側の 2 つの角を丸めた四角形 144">
                <a:extLst>
                  <a:ext uri="{FF2B5EF4-FFF2-40B4-BE49-F238E27FC236}">
                    <a16:creationId xmlns:a16="http://schemas.microsoft.com/office/drawing/2014/main" id="{860F7D4B-1DD8-4171-8514-80458616F331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4ACD0633-9B42-4819-AD81-1B134732B62E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5E3D1CAE-7391-4136-9E3D-C0AE1D6BB6D1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76C46AB4-11D0-4AAF-8CD4-9D02CE741DF6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EDEBAFE-61CA-4D0E-8D4B-47EBB1BCE05B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6676375D-60E1-428C-92A9-DB47453EECA6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46F9117A-3527-40FB-B0DB-015EDB7ED7FD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4" name="円/楕円 489">
                    <a:extLst>
                      <a:ext uri="{FF2B5EF4-FFF2-40B4-BE49-F238E27FC236}">
                        <a16:creationId xmlns:a16="http://schemas.microsoft.com/office/drawing/2014/main" id="{19691E6F-70A6-4630-90F5-054507A9F60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円/楕円 490">
                    <a:extLst>
                      <a:ext uri="{FF2B5EF4-FFF2-40B4-BE49-F238E27FC236}">
                        <a16:creationId xmlns:a16="http://schemas.microsoft.com/office/drawing/2014/main" id="{26FD7052-A571-4AD1-A6DB-BD50F560B21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BC6F96E7-1629-4CAA-AE89-6EFEA4A5B8B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2" name="円/楕円 487">
                    <a:extLst>
                      <a:ext uri="{FF2B5EF4-FFF2-40B4-BE49-F238E27FC236}">
                        <a16:creationId xmlns:a16="http://schemas.microsoft.com/office/drawing/2014/main" id="{E039BECF-F79F-4B68-8EF1-15384FAAED2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円/楕円 488">
                    <a:extLst>
                      <a:ext uri="{FF2B5EF4-FFF2-40B4-BE49-F238E27FC236}">
                        <a16:creationId xmlns:a16="http://schemas.microsoft.com/office/drawing/2014/main" id="{49676FDE-6FC1-472F-8C63-6ECB88709A1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" name="円/楕円 486">
                  <a:extLst>
                    <a:ext uri="{FF2B5EF4-FFF2-40B4-BE49-F238E27FC236}">
                      <a16:creationId xmlns:a16="http://schemas.microsoft.com/office/drawing/2014/main" id="{5AA35C8E-A09A-4E9C-9548-44FF1104C624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" name="円/楕円 479">
                <a:extLst>
                  <a:ext uri="{FF2B5EF4-FFF2-40B4-BE49-F238E27FC236}">
                    <a16:creationId xmlns:a16="http://schemas.microsoft.com/office/drawing/2014/main" id="{33AD84B1-C506-4AAA-BF40-C36143D39934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円/楕円 480">
                <a:extLst>
                  <a:ext uri="{FF2B5EF4-FFF2-40B4-BE49-F238E27FC236}">
                    <a16:creationId xmlns:a16="http://schemas.microsoft.com/office/drawing/2014/main" id="{A683D13C-EB08-46CF-AB31-FA557118FF3C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円/楕円 472">
                <a:extLst>
                  <a:ext uri="{FF2B5EF4-FFF2-40B4-BE49-F238E27FC236}">
                    <a16:creationId xmlns:a16="http://schemas.microsoft.com/office/drawing/2014/main" id="{696FF91F-50AB-4362-81E4-82D4D13B6D76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473">
                <a:extLst>
                  <a:ext uri="{FF2B5EF4-FFF2-40B4-BE49-F238E27FC236}">
                    <a16:creationId xmlns:a16="http://schemas.microsoft.com/office/drawing/2014/main" id="{982B0032-BB26-4F11-B2BB-BF657637367D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400B118A-9444-45A1-A343-0E43DF4D6E62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87" name="円/楕円 662">
                  <a:extLst>
                    <a:ext uri="{FF2B5EF4-FFF2-40B4-BE49-F238E27FC236}">
                      <a16:creationId xmlns:a16="http://schemas.microsoft.com/office/drawing/2014/main" id="{4DA813FB-5E45-4342-BD87-D3D4A61CF7DA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2E01803A-4155-41CE-BC54-272978D4D47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FD8D148-5C23-4A44-9AD9-FA0B95947400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AA129027-D5E8-4515-BB96-74AE663C205A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2D6B8683-A5AA-4AD7-B7C2-05503D1D5BA8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C87D2CA8-825D-42A4-9082-6BF1BA94F97D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片側の 2 つの角を丸めた四角形 128">
                <a:extLst>
                  <a:ext uri="{FF2B5EF4-FFF2-40B4-BE49-F238E27FC236}">
                    <a16:creationId xmlns:a16="http://schemas.microsoft.com/office/drawing/2014/main" id="{644A1178-45B3-4FD8-BD87-F4A63B9BCB92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64499FB-DA32-4CFC-9324-513B44CA1ACC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117EACBB-563D-41BC-8A39-A31F25FAC492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C58FA7F-5059-44B7-B418-BBA327D31EEC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二等辺三角形 107">
                <a:extLst>
                  <a:ext uri="{FF2B5EF4-FFF2-40B4-BE49-F238E27FC236}">
                    <a16:creationId xmlns:a16="http://schemas.microsoft.com/office/drawing/2014/main" id="{A9D395E2-00CD-428C-9641-DDB1C93D8C25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7D97F607-1509-4EAC-A5AB-F16F7967EE32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0A3761F4-CE06-4DDA-9B85-EEF163AE9572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38" name="円/楕円 159">
                    <a:extLst>
                      <a:ext uri="{FF2B5EF4-FFF2-40B4-BE49-F238E27FC236}">
                        <a16:creationId xmlns:a16="http://schemas.microsoft.com/office/drawing/2014/main" id="{73566016-094D-4C81-BFE8-3B1BF590530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円/楕円 160">
                    <a:extLst>
                      <a:ext uri="{FF2B5EF4-FFF2-40B4-BE49-F238E27FC236}">
                        <a16:creationId xmlns:a16="http://schemas.microsoft.com/office/drawing/2014/main" id="{1F5894F0-E510-4F9F-B3BC-46AC0CB7EAE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601B4997-3DDC-48F8-9292-69CF031C09A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" name="円/楕円 157">
                    <a:extLst>
                      <a:ext uri="{FF2B5EF4-FFF2-40B4-BE49-F238E27FC236}">
                        <a16:creationId xmlns:a16="http://schemas.microsoft.com/office/drawing/2014/main" id="{6908A5AB-66B1-4D6F-84F2-9D927737EAA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158">
                    <a:extLst>
                      <a:ext uri="{FF2B5EF4-FFF2-40B4-BE49-F238E27FC236}">
                        <a16:creationId xmlns:a16="http://schemas.microsoft.com/office/drawing/2014/main" id="{13519009-17D9-441F-8D29-BB69AD96617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円/楕円 156">
                  <a:extLst>
                    <a:ext uri="{FF2B5EF4-FFF2-40B4-BE49-F238E27FC236}">
                      <a16:creationId xmlns:a16="http://schemas.microsoft.com/office/drawing/2014/main" id="{CE3F65B7-3EF2-4E68-8AD4-828FE66FD67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" name="円/楕円 27">
                <a:extLst>
                  <a:ext uri="{FF2B5EF4-FFF2-40B4-BE49-F238E27FC236}">
                    <a16:creationId xmlns:a16="http://schemas.microsoft.com/office/drawing/2014/main" id="{32FD5E6B-ED66-46F8-9091-9C7D9580C94D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4CFC0C37-F585-4003-BB9A-F350FC63EA43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AF68A073-441D-4029-8F27-20BBD50780A0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正方形/長方形 67">
                <a:extLst>
                  <a:ext uri="{FF2B5EF4-FFF2-40B4-BE49-F238E27FC236}">
                    <a16:creationId xmlns:a16="http://schemas.microsoft.com/office/drawing/2014/main" id="{1F214822-1570-41F3-8CFE-2AD5A95E2E8B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3D5D3E0-F5E8-4A1B-A284-2CA726AFEE3E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86D5B0F-C08F-448F-88A8-D38100F77CDD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4C13AD99-5B83-46B4-BA7B-D76FCB3EB58B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C9D90D9C-B68E-43F4-98CA-F4B0A6C1ECD2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26" name="二等辺三角形 125">
                  <a:extLst>
                    <a:ext uri="{FF2B5EF4-FFF2-40B4-BE49-F238E27FC236}">
                      <a16:creationId xmlns:a16="http://schemas.microsoft.com/office/drawing/2014/main" id="{23BD6FE9-4EF7-4B79-B1F9-EB166C96A6E8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二等辺三角形 126">
                  <a:extLst>
                    <a:ext uri="{FF2B5EF4-FFF2-40B4-BE49-F238E27FC236}">
                      <a16:creationId xmlns:a16="http://schemas.microsoft.com/office/drawing/2014/main" id="{2304AF55-49A6-4A54-8B42-5ED80690110C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81FC2B85-4B82-4285-BD03-3BA12FE758CB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29" name="円/楕円 148">
                    <a:extLst>
                      <a:ext uri="{FF2B5EF4-FFF2-40B4-BE49-F238E27FC236}">
                        <a16:creationId xmlns:a16="http://schemas.microsoft.com/office/drawing/2014/main" id="{8A204B30-211B-434D-A348-AD983D9D167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" name="円/楕円 149">
                    <a:extLst>
                      <a:ext uri="{FF2B5EF4-FFF2-40B4-BE49-F238E27FC236}">
                        <a16:creationId xmlns:a16="http://schemas.microsoft.com/office/drawing/2014/main" id="{49A135F3-C4E3-4344-92A9-4D6EF93BF24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円/楕円 150">
                    <a:extLst>
                      <a:ext uri="{FF2B5EF4-FFF2-40B4-BE49-F238E27FC236}">
                        <a16:creationId xmlns:a16="http://schemas.microsoft.com/office/drawing/2014/main" id="{5A720B2F-04C4-4BC2-A703-800368D853C0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円/楕円 151">
                    <a:extLst>
                      <a:ext uri="{FF2B5EF4-FFF2-40B4-BE49-F238E27FC236}">
                        <a16:creationId xmlns:a16="http://schemas.microsoft.com/office/drawing/2014/main" id="{68971D54-0C76-4737-92D1-29F557CCDD54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4391E128-7764-46B2-B247-60513813EF07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19" name="二等辺三角形 118">
                  <a:extLst>
                    <a:ext uri="{FF2B5EF4-FFF2-40B4-BE49-F238E27FC236}">
                      <a16:creationId xmlns:a16="http://schemas.microsoft.com/office/drawing/2014/main" id="{ECC23F8A-7249-4952-A272-F950F3FA050B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二等辺三角形 119">
                  <a:extLst>
                    <a:ext uri="{FF2B5EF4-FFF2-40B4-BE49-F238E27FC236}">
                      <a16:creationId xmlns:a16="http://schemas.microsoft.com/office/drawing/2014/main" id="{84373895-0FC7-4485-85F7-B317C0243C7C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D687D66D-67D7-4D49-9E19-40F0C1B69BDD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22" name="円/楕円 148">
                    <a:extLst>
                      <a:ext uri="{FF2B5EF4-FFF2-40B4-BE49-F238E27FC236}">
                        <a16:creationId xmlns:a16="http://schemas.microsoft.com/office/drawing/2014/main" id="{218A4571-29D4-4174-A63E-2CE64CD1E63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円/楕円 149">
                    <a:extLst>
                      <a:ext uri="{FF2B5EF4-FFF2-40B4-BE49-F238E27FC236}">
                        <a16:creationId xmlns:a16="http://schemas.microsoft.com/office/drawing/2014/main" id="{3996CE07-340A-4196-AFCB-DF0988B5790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円/楕円 150">
                    <a:extLst>
                      <a:ext uri="{FF2B5EF4-FFF2-40B4-BE49-F238E27FC236}">
                        <a16:creationId xmlns:a16="http://schemas.microsoft.com/office/drawing/2014/main" id="{DA3F254C-178F-4C1F-8930-D9FBB8CDF303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円/楕円 151">
                    <a:extLst>
                      <a:ext uri="{FF2B5EF4-FFF2-40B4-BE49-F238E27FC236}">
                        <a16:creationId xmlns:a16="http://schemas.microsoft.com/office/drawing/2014/main" id="{094927AF-7683-4608-9B9C-965AA23626EA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BE27CE1-308B-49B1-BC26-18F656D4401C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40" name="吹き出し: 角を丸めた四角形 139">
            <a:extLst>
              <a:ext uri="{FF2B5EF4-FFF2-40B4-BE49-F238E27FC236}">
                <a16:creationId xmlns:a16="http://schemas.microsoft.com/office/drawing/2014/main" id="{6CCE0D35-6F8C-4147-9FEA-5441866DD9BF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上向きの矢印が</a:t>
            </a:r>
            <a:endParaRPr kumimoji="1"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ふたつありました</a:t>
            </a:r>
            <a:endParaRPr kumimoji="1" lang="ja-JP" altLang="en-US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</p:txBody>
      </p:sp>
      <p:sp>
        <p:nvSpPr>
          <p:cNvPr id="141" name="吹き出し: 角を丸めた四角形 140">
            <a:extLst>
              <a:ext uri="{FF2B5EF4-FFF2-40B4-BE49-F238E27FC236}">
                <a16:creationId xmlns:a16="http://schemas.microsoft.com/office/drawing/2014/main" id="{ED2B52D3-DDA0-4780-9756-7CEBE9A03664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斜めに線の入った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禁止マークでした</a:t>
            </a: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107EF427-8C57-4A40-B0BF-D3E50E42C344}"/>
              </a:ext>
            </a:extLst>
          </p:cNvPr>
          <p:cNvGrpSpPr/>
          <p:nvPr/>
        </p:nvGrpSpPr>
        <p:grpSpPr>
          <a:xfrm>
            <a:off x="4816935" y="3162303"/>
            <a:ext cx="2527744" cy="2527744"/>
            <a:chOff x="6113810" y="2850205"/>
            <a:chExt cx="1439862" cy="1439862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5C8CAAD6-D366-4EF5-857F-880A4D02F882}"/>
                </a:ext>
              </a:extLst>
            </p:cNvPr>
            <p:cNvGrpSpPr/>
            <p:nvPr/>
          </p:nvGrpSpPr>
          <p:grpSpPr>
            <a:xfrm>
              <a:off x="6113810" y="2850205"/>
              <a:ext cx="1439862" cy="1439862"/>
              <a:chOff x="925253" y="2945173"/>
              <a:chExt cx="1439862" cy="1439862"/>
            </a:xfrm>
          </p:grpSpPr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9D5BEE99-C66F-4449-985F-F35827F45242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A360E9EB-D64A-4508-9970-D769EE82F62D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A8183653-4372-4534-A5FD-60084144E8DB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17E76B1D-57B8-4A7F-A822-7A0D6D7CE5A3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C3EDE6E-F9DA-4BF7-9E75-384D11FB75F1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869CFF00-50AD-4A6B-99B6-7129152503AF}"/>
                </a:ext>
              </a:extLst>
            </p:cNvPr>
            <p:cNvGrpSpPr/>
            <p:nvPr/>
          </p:nvGrpSpPr>
          <p:grpSpPr>
            <a:xfrm>
              <a:off x="6567727" y="3163470"/>
              <a:ext cx="544637" cy="801966"/>
              <a:chOff x="4004950" y="2050612"/>
              <a:chExt cx="1415557" cy="2084377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D0EF1E5-10C6-4404-A7A9-68B1ADB3A425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B289D57A-A924-4DD5-96F2-8E62B869E678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4465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正方形/長方形 159">
            <a:extLst>
              <a:ext uri="{FF2B5EF4-FFF2-40B4-BE49-F238E27FC236}">
                <a16:creationId xmlns:a16="http://schemas.microsoft.com/office/drawing/2014/main" id="{D134729E-E8AD-4F4C-AF26-195A8F6ED81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AA3D31B5-8F29-42FF-B0FC-44299823DD19}"/>
              </a:ext>
            </a:extLst>
          </p:cNvPr>
          <p:cNvSpPr txBox="1"/>
          <p:nvPr/>
        </p:nvSpPr>
        <p:spPr>
          <a:xfrm>
            <a:off x="1958494" y="41498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grpSp>
        <p:nvGrpSpPr>
          <p:cNvPr id="162" name="グループ化 161">
            <a:extLst>
              <a:ext uri="{FF2B5EF4-FFF2-40B4-BE49-F238E27FC236}">
                <a16:creationId xmlns:a16="http://schemas.microsoft.com/office/drawing/2014/main" id="{6ABEABA4-96A0-4CF9-87A0-0A4CF035549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905EF253-7BB4-4B47-9066-4DAFA6854113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2B50C8A3-1A78-4F73-B603-AD1CE500CB5C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CA26EC34-0E9C-466F-804A-FEC19F58D876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CA6C632F-2433-4256-848D-ADD455244752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E86A22CB-8B52-4388-96B4-B5A22BD8B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EC2D54C6-9A63-4C77-9873-22BF3B36F4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9" name="&quot;禁止&quot;マーク 178">
                    <a:extLst>
                      <a:ext uri="{FF2B5EF4-FFF2-40B4-BE49-F238E27FC236}">
                        <a16:creationId xmlns:a16="http://schemas.microsoft.com/office/drawing/2014/main" id="{C87BD093-E5BE-4542-A656-177C89E1C5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6" name="円: 塗りつぶしなし 175">
                  <a:extLst>
                    <a:ext uri="{FF2B5EF4-FFF2-40B4-BE49-F238E27FC236}">
                      <a16:creationId xmlns:a16="http://schemas.microsoft.com/office/drawing/2014/main" id="{740BB7DB-6496-45E9-80FE-B9F5741463A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EE807ADD-EF05-4AE0-9489-EDF3F9CA7C3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AD6F36CE-89E5-4342-A9AB-D5979E6774CB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83F42C41-F206-4934-92EA-82A8C49B9A9A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D33E0EED-9185-40E0-AD3D-736883B5D84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B9137956-0D9F-40DF-B3A4-1456751216E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3FD8A33E-5682-42FE-A741-B00676A8D87F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角を丸くする 173">
                  <a:extLst>
                    <a:ext uri="{FF2B5EF4-FFF2-40B4-BE49-F238E27FC236}">
                      <a16:creationId xmlns:a16="http://schemas.microsoft.com/office/drawing/2014/main" id="{F802E9EB-C893-46FF-B48E-20489742966E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61592393-31D0-4596-9810-C47CC2D51AE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52EB586E-E4EE-47C6-802D-DABEE84FB59C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180" name="四角形: 角を丸くする 179">
            <a:extLst>
              <a:ext uri="{FF2B5EF4-FFF2-40B4-BE49-F238E27FC236}">
                <a16:creationId xmlns:a16="http://schemas.microsoft.com/office/drawing/2014/main" id="{11BB962E-12F3-4CDA-98EA-1BEC007EEE60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A9957C3B-8964-4F72-8D73-FE2DDDD420D9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CE252845-AB51-4698-B7A5-2E6928EE00F6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BD76545-6249-4292-A9DA-FC1CD95F533D}"/>
              </a:ext>
            </a:extLst>
          </p:cNvPr>
          <p:cNvSpPr txBox="1"/>
          <p:nvPr/>
        </p:nvSpPr>
        <p:spPr>
          <a:xfrm>
            <a:off x="1062732" y="594451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平行駐車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4410782-996C-49B9-BF70-E39F5A0DCDDF}"/>
              </a:ext>
            </a:extLst>
          </p:cNvPr>
          <p:cNvSpPr txBox="1"/>
          <p:nvPr/>
        </p:nvSpPr>
        <p:spPr>
          <a:xfrm>
            <a:off x="2066005" y="2124631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E7690FC-F491-4338-9B86-B83CEF031785}"/>
              </a:ext>
            </a:extLst>
          </p:cNvPr>
          <p:cNvSpPr txBox="1"/>
          <p:nvPr/>
        </p:nvSpPr>
        <p:spPr>
          <a:xfrm>
            <a:off x="5758469" y="2124631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49FFC34-E56B-411D-83B7-FCDC9AAF6CA8}"/>
              </a:ext>
            </a:extLst>
          </p:cNvPr>
          <p:cNvSpPr txBox="1"/>
          <p:nvPr/>
        </p:nvSpPr>
        <p:spPr>
          <a:xfrm>
            <a:off x="9442915" y="2124631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95E9ABCF-774D-4A8A-B275-703F083B25AA}"/>
              </a:ext>
            </a:extLst>
          </p:cNvPr>
          <p:cNvGrpSpPr/>
          <p:nvPr/>
        </p:nvGrpSpPr>
        <p:grpSpPr>
          <a:xfrm>
            <a:off x="1176133" y="3233064"/>
            <a:ext cx="2533474" cy="2533470"/>
            <a:chOff x="3492853" y="1019300"/>
            <a:chExt cx="1296987" cy="1296987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39A4915-E52C-4DF1-A287-4ED985E60B2E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61" name="AutoShape 199">
                <a:extLst>
                  <a:ext uri="{FF2B5EF4-FFF2-40B4-BE49-F238E27FC236}">
                    <a16:creationId xmlns:a16="http://schemas.microsoft.com/office/drawing/2014/main" id="{654A9110-C99C-4E00-8C64-15BFBEA39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66135B4-AF79-4528-957D-517BB3323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3C824387-D8E5-4255-86C7-455148A2BC89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68E4BB3-9F4A-43EE-B55F-34309B60046E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Text Box 167">
              <a:extLst>
                <a:ext uri="{FF2B5EF4-FFF2-40B4-BE49-F238E27FC236}">
                  <a16:creationId xmlns:a16="http://schemas.microsoft.com/office/drawing/2014/main" id="{712FF8B9-67D2-49EB-B3A0-9D76B0C21D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平行駐車</a:t>
              </a: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AF022DE4-FBA6-40D6-93A8-4932F546A899}"/>
              </a:ext>
            </a:extLst>
          </p:cNvPr>
          <p:cNvGrpSpPr/>
          <p:nvPr/>
        </p:nvGrpSpPr>
        <p:grpSpPr>
          <a:xfrm>
            <a:off x="4829263" y="3233064"/>
            <a:ext cx="2533474" cy="2533470"/>
            <a:chOff x="3492853" y="1019300"/>
            <a:chExt cx="1296987" cy="1296987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536C56E-735E-4B06-8B56-67B6AA165D5B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68" name="AutoShape 199">
                <a:extLst>
                  <a:ext uri="{FF2B5EF4-FFF2-40B4-BE49-F238E27FC236}">
                    <a16:creationId xmlns:a16="http://schemas.microsoft.com/office/drawing/2014/main" id="{E3F0347A-8EDE-4C5A-A0DD-24B108C5F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82408CA-51A7-4A6A-8CEE-E815DA519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C9B6778-32C7-474B-944F-C16FD012CA87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4BB615D-F5EC-4E9C-9E91-D1ACD11844E4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Text Box 167">
              <a:extLst>
                <a:ext uri="{FF2B5EF4-FFF2-40B4-BE49-F238E27FC236}">
                  <a16:creationId xmlns:a16="http://schemas.microsoft.com/office/drawing/2014/main" id="{67362434-63B1-4610-8BBA-A484133458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縦列駐車</a:t>
              </a: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7BC97CD-F662-4236-B8F9-D8671A6ADA37}"/>
              </a:ext>
            </a:extLst>
          </p:cNvPr>
          <p:cNvGrpSpPr/>
          <p:nvPr/>
        </p:nvGrpSpPr>
        <p:grpSpPr>
          <a:xfrm>
            <a:off x="8547768" y="3233064"/>
            <a:ext cx="2533474" cy="2533470"/>
            <a:chOff x="3492853" y="1019300"/>
            <a:chExt cx="1296987" cy="1296987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D1901E0C-EF67-4D6D-8AF5-B854D6D99DA2}"/>
                </a:ext>
              </a:extLst>
            </p:cNvPr>
            <p:cNvGrpSpPr/>
            <p:nvPr/>
          </p:nvGrpSpPr>
          <p:grpSpPr>
            <a:xfrm>
              <a:off x="3492853" y="1019300"/>
              <a:ext cx="1296987" cy="1296987"/>
              <a:chOff x="560388" y="4868863"/>
              <a:chExt cx="1296987" cy="1296987"/>
            </a:xfrm>
          </p:grpSpPr>
          <p:sp>
            <p:nvSpPr>
              <p:cNvPr id="75" name="AutoShape 199">
                <a:extLst>
                  <a:ext uri="{FF2B5EF4-FFF2-40B4-BE49-F238E27FC236}">
                    <a16:creationId xmlns:a16="http://schemas.microsoft.com/office/drawing/2014/main" id="{3128C906-7937-4B29-A904-BE8FA8E70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17B82624-3D59-4398-9F02-7937CFA19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B530D60-6846-44A8-8C84-9103CE75A9D9}"/>
                </a:ext>
              </a:extLst>
            </p:cNvPr>
            <p:cNvSpPr/>
            <p:nvPr/>
          </p:nvSpPr>
          <p:spPr>
            <a:xfrm>
              <a:off x="4087514" y="1152313"/>
              <a:ext cx="395491" cy="755908"/>
            </a:xfrm>
            <a:custGeom>
              <a:avLst/>
              <a:gdLst>
                <a:gd name="connsiteX0" fmla="*/ 190386 w 778668"/>
                <a:gd name="connsiteY0" fmla="*/ 1084131 h 1488281"/>
                <a:gd name="connsiteX1" fmla="*/ 101079 w 778668"/>
                <a:gd name="connsiteY1" fmla="*/ 1231260 h 1488281"/>
                <a:gd name="connsiteX2" fmla="*/ 146025 w 778668"/>
                <a:gd name="connsiteY2" fmla="*/ 1248593 h 1488281"/>
                <a:gd name="connsiteX3" fmla="*/ 389334 w 778668"/>
                <a:gd name="connsiteY3" fmla="*/ 1283493 h 1488281"/>
                <a:gd name="connsiteX4" fmla="*/ 632643 w 778668"/>
                <a:gd name="connsiteY4" fmla="*/ 1248593 h 1488281"/>
                <a:gd name="connsiteX5" fmla="*/ 677588 w 778668"/>
                <a:gd name="connsiteY5" fmla="*/ 1231261 h 1488281"/>
                <a:gd name="connsiteX6" fmla="*/ 588280 w 778668"/>
                <a:gd name="connsiteY6" fmla="*/ 1084131 h 1488281"/>
                <a:gd name="connsiteX7" fmla="*/ 521542 w 778668"/>
                <a:gd name="connsiteY7" fmla="*/ 1090974 h 1488281"/>
                <a:gd name="connsiteX8" fmla="*/ 389334 w 778668"/>
                <a:gd name="connsiteY8" fmla="*/ 1095376 h 1488281"/>
                <a:gd name="connsiteX9" fmla="*/ 257128 w 778668"/>
                <a:gd name="connsiteY9" fmla="*/ 1090974 h 1488281"/>
                <a:gd name="connsiteX10" fmla="*/ 52387 w 778668"/>
                <a:gd name="connsiteY10" fmla="*/ 538747 h 1488281"/>
                <a:gd name="connsiteX11" fmla="*/ 52387 w 778668"/>
                <a:gd name="connsiteY11" fmla="*/ 1211465 h 1488281"/>
                <a:gd name="connsiteX12" fmla="*/ 176212 w 778668"/>
                <a:gd name="connsiteY12" fmla="*/ 1007469 h 1488281"/>
                <a:gd name="connsiteX13" fmla="*/ 176212 w 778668"/>
                <a:gd name="connsiteY13" fmla="*/ 742743 h 1488281"/>
                <a:gd name="connsiteX14" fmla="*/ 726281 w 778668"/>
                <a:gd name="connsiteY14" fmla="*/ 538744 h 1488281"/>
                <a:gd name="connsiteX15" fmla="*/ 602456 w 778668"/>
                <a:gd name="connsiteY15" fmla="*/ 742739 h 1488281"/>
                <a:gd name="connsiteX16" fmla="*/ 602456 w 778668"/>
                <a:gd name="connsiteY16" fmla="*/ 1007473 h 1488281"/>
                <a:gd name="connsiteX17" fmla="*/ 726281 w 778668"/>
                <a:gd name="connsiteY17" fmla="*/ 1211468 h 1488281"/>
                <a:gd name="connsiteX18" fmla="*/ 389334 w 778668"/>
                <a:gd name="connsiteY18" fmla="*/ 395285 h 1488281"/>
                <a:gd name="connsiteX19" fmla="*/ 146025 w 778668"/>
                <a:gd name="connsiteY19" fmla="*/ 430185 h 1488281"/>
                <a:gd name="connsiteX20" fmla="*/ 72971 w 778668"/>
                <a:gd name="connsiteY20" fmla="*/ 458357 h 1488281"/>
                <a:gd name="connsiteX21" fmla="*/ 202637 w 778668"/>
                <a:gd name="connsiteY21" fmla="*/ 671977 h 1488281"/>
                <a:gd name="connsiteX22" fmla="*/ 257128 w 778668"/>
                <a:gd name="connsiteY22" fmla="*/ 666390 h 1488281"/>
                <a:gd name="connsiteX23" fmla="*/ 389334 w 778668"/>
                <a:gd name="connsiteY23" fmla="*/ 661987 h 1488281"/>
                <a:gd name="connsiteX24" fmla="*/ 521542 w 778668"/>
                <a:gd name="connsiteY24" fmla="*/ 666390 h 1488281"/>
                <a:gd name="connsiteX25" fmla="*/ 576028 w 778668"/>
                <a:gd name="connsiteY25" fmla="*/ 671977 h 1488281"/>
                <a:gd name="connsiteX26" fmla="*/ 705696 w 778668"/>
                <a:gd name="connsiteY26" fmla="*/ 458357 h 1488281"/>
                <a:gd name="connsiteX27" fmla="*/ 632643 w 778668"/>
                <a:gd name="connsiteY27" fmla="*/ 430185 h 1488281"/>
                <a:gd name="connsiteX28" fmla="*/ 389334 w 778668"/>
                <a:gd name="connsiteY28" fmla="*/ 395285 h 1488281"/>
                <a:gd name="connsiteX29" fmla="*/ 608410 w 778668"/>
                <a:gd name="connsiteY29" fmla="*/ 33337 h 1488281"/>
                <a:gd name="connsiteX30" fmla="*/ 582216 w 778668"/>
                <a:gd name="connsiteY30" fmla="*/ 59531 h 1488281"/>
                <a:gd name="connsiteX31" fmla="*/ 608410 w 778668"/>
                <a:gd name="connsiteY31" fmla="*/ 85725 h 1488281"/>
                <a:gd name="connsiteX32" fmla="*/ 696515 w 778668"/>
                <a:gd name="connsiteY32" fmla="*/ 85725 h 1488281"/>
                <a:gd name="connsiteX33" fmla="*/ 722709 w 778668"/>
                <a:gd name="connsiteY33" fmla="*/ 59531 h 1488281"/>
                <a:gd name="connsiteX34" fmla="*/ 696515 w 778668"/>
                <a:gd name="connsiteY34" fmla="*/ 33337 h 1488281"/>
                <a:gd name="connsiteX35" fmla="*/ 82154 w 778668"/>
                <a:gd name="connsiteY35" fmla="*/ 33337 h 1488281"/>
                <a:gd name="connsiteX36" fmla="*/ 55960 w 778668"/>
                <a:gd name="connsiteY36" fmla="*/ 59531 h 1488281"/>
                <a:gd name="connsiteX37" fmla="*/ 82154 w 778668"/>
                <a:gd name="connsiteY37" fmla="*/ 85725 h 1488281"/>
                <a:gd name="connsiteX38" fmla="*/ 170259 w 778668"/>
                <a:gd name="connsiteY38" fmla="*/ 85725 h 1488281"/>
                <a:gd name="connsiteX39" fmla="*/ 196453 w 778668"/>
                <a:gd name="connsiteY39" fmla="*/ 59531 h 1488281"/>
                <a:gd name="connsiteX40" fmla="*/ 170259 w 778668"/>
                <a:gd name="connsiteY40" fmla="*/ 33337 h 1488281"/>
                <a:gd name="connsiteX41" fmla="*/ 88978 w 778668"/>
                <a:gd name="connsiteY41" fmla="*/ 0 h 1488281"/>
                <a:gd name="connsiteX42" fmla="*/ 689690 w 778668"/>
                <a:gd name="connsiteY42" fmla="*/ 0 h 1488281"/>
                <a:gd name="connsiteX43" fmla="*/ 778668 w 778668"/>
                <a:gd name="connsiteY43" fmla="*/ 88978 h 1488281"/>
                <a:gd name="connsiteX44" fmla="*/ 778668 w 778668"/>
                <a:gd name="connsiteY44" fmla="*/ 1399303 h 1488281"/>
                <a:gd name="connsiteX45" fmla="*/ 689690 w 778668"/>
                <a:gd name="connsiteY45" fmla="*/ 1488281 h 1488281"/>
                <a:gd name="connsiteX46" fmla="*/ 88978 w 778668"/>
                <a:gd name="connsiteY46" fmla="*/ 1488281 h 1488281"/>
                <a:gd name="connsiteX47" fmla="*/ 0 w 778668"/>
                <a:gd name="connsiteY47" fmla="*/ 1399303 h 1488281"/>
                <a:gd name="connsiteX48" fmla="*/ 0 w 778668"/>
                <a:gd name="connsiteY48" fmla="*/ 88978 h 1488281"/>
                <a:gd name="connsiteX49" fmla="*/ 88978 w 778668"/>
                <a:gd name="connsiteY49" fmla="*/ 0 h 1488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778668" h="1488281">
                  <a:moveTo>
                    <a:pt x="190386" y="1084131"/>
                  </a:moveTo>
                  <a:lnTo>
                    <a:pt x="101079" y="1231260"/>
                  </a:lnTo>
                  <a:lnTo>
                    <a:pt x="146025" y="1248593"/>
                  </a:lnTo>
                  <a:cubicBezTo>
                    <a:pt x="220809" y="1271066"/>
                    <a:pt x="303029" y="1283493"/>
                    <a:pt x="389334" y="1283493"/>
                  </a:cubicBezTo>
                  <a:cubicBezTo>
                    <a:pt x="475640" y="1283493"/>
                    <a:pt x="557860" y="1271066"/>
                    <a:pt x="632643" y="1248593"/>
                  </a:cubicBezTo>
                  <a:lnTo>
                    <a:pt x="677588" y="1231261"/>
                  </a:lnTo>
                  <a:lnTo>
                    <a:pt x="588280" y="1084131"/>
                  </a:lnTo>
                  <a:lnTo>
                    <a:pt x="521542" y="1090974"/>
                  </a:lnTo>
                  <a:cubicBezTo>
                    <a:pt x="478838" y="1093860"/>
                    <a:pt x="434622" y="1095376"/>
                    <a:pt x="389334" y="1095376"/>
                  </a:cubicBezTo>
                  <a:cubicBezTo>
                    <a:pt x="344047" y="1095376"/>
                    <a:pt x="299832" y="1093860"/>
                    <a:pt x="257128" y="1090974"/>
                  </a:cubicBezTo>
                  <a:close/>
                  <a:moveTo>
                    <a:pt x="52387" y="538747"/>
                  </a:moveTo>
                  <a:lnTo>
                    <a:pt x="52387" y="1211465"/>
                  </a:lnTo>
                  <a:lnTo>
                    <a:pt x="176212" y="1007469"/>
                  </a:lnTo>
                  <a:lnTo>
                    <a:pt x="176212" y="742743"/>
                  </a:lnTo>
                  <a:close/>
                  <a:moveTo>
                    <a:pt x="726281" y="538744"/>
                  </a:moveTo>
                  <a:lnTo>
                    <a:pt x="602456" y="742739"/>
                  </a:lnTo>
                  <a:lnTo>
                    <a:pt x="602456" y="1007473"/>
                  </a:lnTo>
                  <a:lnTo>
                    <a:pt x="726281" y="1211468"/>
                  </a:lnTo>
                  <a:close/>
                  <a:moveTo>
                    <a:pt x="389334" y="395285"/>
                  </a:moveTo>
                  <a:cubicBezTo>
                    <a:pt x="303029" y="395285"/>
                    <a:pt x="220809" y="407712"/>
                    <a:pt x="146025" y="430185"/>
                  </a:cubicBezTo>
                  <a:lnTo>
                    <a:pt x="72971" y="458357"/>
                  </a:lnTo>
                  <a:lnTo>
                    <a:pt x="202637" y="671977"/>
                  </a:lnTo>
                  <a:lnTo>
                    <a:pt x="257128" y="666390"/>
                  </a:lnTo>
                  <a:cubicBezTo>
                    <a:pt x="299832" y="663503"/>
                    <a:pt x="344047" y="661987"/>
                    <a:pt x="389334" y="661987"/>
                  </a:cubicBezTo>
                  <a:cubicBezTo>
                    <a:pt x="434622" y="661987"/>
                    <a:pt x="478838" y="663503"/>
                    <a:pt x="521542" y="666390"/>
                  </a:cubicBezTo>
                  <a:lnTo>
                    <a:pt x="576028" y="671977"/>
                  </a:lnTo>
                  <a:lnTo>
                    <a:pt x="705696" y="458357"/>
                  </a:lnTo>
                  <a:lnTo>
                    <a:pt x="632643" y="430185"/>
                  </a:lnTo>
                  <a:cubicBezTo>
                    <a:pt x="557860" y="407712"/>
                    <a:pt x="475640" y="395285"/>
                    <a:pt x="389334" y="395285"/>
                  </a:cubicBezTo>
                  <a:close/>
                  <a:moveTo>
                    <a:pt x="608410" y="33337"/>
                  </a:moveTo>
                  <a:cubicBezTo>
                    <a:pt x="593943" y="33337"/>
                    <a:pt x="582216" y="45064"/>
                    <a:pt x="582216" y="59531"/>
                  </a:cubicBezTo>
                  <a:cubicBezTo>
                    <a:pt x="582216" y="73998"/>
                    <a:pt x="593943" y="85725"/>
                    <a:pt x="608410" y="85725"/>
                  </a:cubicBezTo>
                  <a:lnTo>
                    <a:pt x="696515" y="85725"/>
                  </a:lnTo>
                  <a:cubicBezTo>
                    <a:pt x="710982" y="85725"/>
                    <a:pt x="722709" y="73998"/>
                    <a:pt x="722709" y="59531"/>
                  </a:cubicBezTo>
                  <a:cubicBezTo>
                    <a:pt x="722709" y="45064"/>
                    <a:pt x="710982" y="33337"/>
                    <a:pt x="696515" y="33337"/>
                  </a:cubicBezTo>
                  <a:close/>
                  <a:moveTo>
                    <a:pt x="82154" y="33337"/>
                  </a:moveTo>
                  <a:cubicBezTo>
                    <a:pt x="67687" y="33337"/>
                    <a:pt x="55960" y="45064"/>
                    <a:pt x="55960" y="59531"/>
                  </a:cubicBezTo>
                  <a:cubicBezTo>
                    <a:pt x="55960" y="73998"/>
                    <a:pt x="67687" y="85725"/>
                    <a:pt x="82154" y="85725"/>
                  </a:cubicBezTo>
                  <a:lnTo>
                    <a:pt x="170259" y="85725"/>
                  </a:lnTo>
                  <a:cubicBezTo>
                    <a:pt x="184726" y="85725"/>
                    <a:pt x="196453" y="73998"/>
                    <a:pt x="196453" y="59531"/>
                  </a:cubicBezTo>
                  <a:cubicBezTo>
                    <a:pt x="196453" y="45064"/>
                    <a:pt x="184726" y="33337"/>
                    <a:pt x="170259" y="33337"/>
                  </a:cubicBezTo>
                  <a:close/>
                  <a:moveTo>
                    <a:pt x="88978" y="0"/>
                  </a:moveTo>
                  <a:lnTo>
                    <a:pt x="689690" y="0"/>
                  </a:lnTo>
                  <a:cubicBezTo>
                    <a:pt x="738831" y="0"/>
                    <a:pt x="778668" y="39837"/>
                    <a:pt x="778668" y="88978"/>
                  </a:cubicBezTo>
                  <a:lnTo>
                    <a:pt x="778668" y="1399303"/>
                  </a:lnTo>
                  <a:cubicBezTo>
                    <a:pt x="778668" y="1448444"/>
                    <a:pt x="738831" y="1488281"/>
                    <a:pt x="689690" y="1488281"/>
                  </a:cubicBezTo>
                  <a:lnTo>
                    <a:pt x="88978" y="1488281"/>
                  </a:lnTo>
                  <a:cubicBezTo>
                    <a:pt x="39837" y="1488281"/>
                    <a:pt x="0" y="1448444"/>
                    <a:pt x="0" y="1399303"/>
                  </a:cubicBezTo>
                  <a:lnTo>
                    <a:pt x="0" y="88978"/>
                  </a:lnTo>
                  <a:cubicBezTo>
                    <a:pt x="0" y="39837"/>
                    <a:pt x="39837" y="0"/>
                    <a:pt x="889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0A1CC1C3-CF57-4FC1-8864-782002CD46D7}"/>
                </a:ext>
              </a:extLst>
            </p:cNvPr>
            <p:cNvSpPr/>
            <p:nvPr/>
          </p:nvSpPr>
          <p:spPr>
            <a:xfrm>
              <a:off x="3792407" y="1120867"/>
              <a:ext cx="118527" cy="8248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Text Box 167">
              <a:extLst>
                <a:ext uri="{FF2B5EF4-FFF2-40B4-BE49-F238E27FC236}">
                  <a16:creationId xmlns:a16="http://schemas.microsoft.com/office/drawing/2014/main" id="{204D2910-66FE-47C0-BC6E-ED4EDD2D0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6746" y="1982197"/>
              <a:ext cx="1004295" cy="238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前向駐車</a:t>
              </a:r>
            </a:p>
          </p:txBody>
        </p:sp>
      </p:grp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36030F5E-19EF-48C9-81C0-58D64D7873D8}"/>
              </a:ext>
            </a:extLst>
          </p:cNvPr>
          <p:cNvSpPr/>
          <p:nvPr/>
        </p:nvSpPr>
        <p:spPr bwMode="auto">
          <a:xfrm>
            <a:off x="4251333" y="1853825"/>
            <a:ext cx="7118816" cy="427547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: 塗りつぶしなし 6">
            <a:extLst>
              <a:ext uri="{FF2B5EF4-FFF2-40B4-BE49-F238E27FC236}">
                <a16:creationId xmlns:a16="http://schemas.microsoft.com/office/drawing/2014/main" id="{450F731F-DFE3-4DBA-99A0-27D66CE22954}"/>
              </a:ext>
            </a:extLst>
          </p:cNvPr>
          <p:cNvSpPr/>
          <p:nvPr/>
        </p:nvSpPr>
        <p:spPr bwMode="auto">
          <a:xfrm>
            <a:off x="1507508" y="1638748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92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54AF406-2521-408F-AEEC-5BA21AD3EFF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12ADB0D-DCBD-43E1-90F8-6904BC3EBF64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C9A0B49-63E3-41DA-8372-0915DE99B772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2F7F8596-D0B3-4953-8FCC-14CD23278120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C730F19-9775-4C01-A379-4266F65C722A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FE80E0A-7DC7-41E6-ACEC-620C3165E54D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C283928-B3EE-45B8-ACE3-468E22B0AEB9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5BA15122-2988-4FEF-B589-E22DC9D2D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DDF09875-848D-4859-860D-EE4FAE1223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&quot;禁止&quot;マーク 68">
                    <a:extLst>
                      <a:ext uri="{FF2B5EF4-FFF2-40B4-BE49-F238E27FC236}">
                        <a16:creationId xmlns:a16="http://schemas.microsoft.com/office/drawing/2014/main" id="{ECA8BE29-BD50-4483-B733-489944CF81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" name="円: 塗りつぶしなし 65">
                  <a:extLst>
                    <a:ext uri="{FF2B5EF4-FFF2-40B4-BE49-F238E27FC236}">
                      <a16:creationId xmlns:a16="http://schemas.microsoft.com/office/drawing/2014/main" id="{8B94513E-7C75-4A29-85F4-71AC37D93FB3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BD3EAAC-6C0A-4BAA-987A-C469D5724955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7BEF8017-F12D-4313-B1E0-4F0B259E0CF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29B00CE-6CA0-47A6-BE82-B1D553379AC6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CD09E792-5DC4-4D41-A5B5-EECAE5841E6F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E78AD2FE-510C-444B-9003-8B405237CD8F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3385121-6C69-4228-B415-0A3E7DCF6C0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E426F5AA-E7C5-4175-B5C2-BB23D530065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5DC7199-5822-4D0A-9968-DE55100EF86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2AA7178A-0AF7-45E0-BE06-792DF040FF58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870465A1-5E87-4326-B834-491F202DC879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48D7750-1105-46F1-B481-AE5EB0B15762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2A6DC87-6916-4B50-BA42-CC9B2069469B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15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4DEE423E-632A-4306-85B3-865084DF18ED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437AA46-CDE7-41B8-8F94-4D20439B4B04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39B73A17-95CE-470E-987E-EAA731785482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5749CFF-887F-4B07-A659-76CC8C8830B8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片側の 2 つの角を丸めた四角形 144">
                <a:extLst>
                  <a:ext uri="{FF2B5EF4-FFF2-40B4-BE49-F238E27FC236}">
                    <a16:creationId xmlns:a16="http://schemas.microsoft.com/office/drawing/2014/main" id="{ADEB07AD-770E-42DB-8ACB-6A70BE9A9ABC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0324DE69-3C4F-4305-BE64-494AFE666B29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二等辺三角形 81">
                <a:extLst>
                  <a:ext uri="{FF2B5EF4-FFF2-40B4-BE49-F238E27FC236}">
                    <a16:creationId xmlns:a16="http://schemas.microsoft.com/office/drawing/2014/main" id="{D59D9A64-6D79-4255-A266-5F2C987F39E9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A2ECAC84-43E9-498E-8C77-EC43F2715588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DFE37ADD-2D10-4676-BBB6-DC853A01B4C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7F0D390-DF96-4B21-AB34-666FEEECCADA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9AE7DF66-4E51-41D7-9196-3C8AF3098EB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7" name="円/楕円 489">
                    <a:extLst>
                      <a:ext uri="{FF2B5EF4-FFF2-40B4-BE49-F238E27FC236}">
                        <a16:creationId xmlns:a16="http://schemas.microsoft.com/office/drawing/2014/main" id="{236D19AE-C81D-4091-9D27-0D6118F0C8D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円/楕円 490">
                    <a:extLst>
                      <a:ext uri="{FF2B5EF4-FFF2-40B4-BE49-F238E27FC236}">
                        <a16:creationId xmlns:a16="http://schemas.microsoft.com/office/drawing/2014/main" id="{95082872-4497-4C53-8F2B-5331BE8BC9E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76463078-7182-4409-85DA-79DAC741436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75" name="円/楕円 487">
                    <a:extLst>
                      <a:ext uri="{FF2B5EF4-FFF2-40B4-BE49-F238E27FC236}">
                        <a16:creationId xmlns:a16="http://schemas.microsoft.com/office/drawing/2014/main" id="{35E520F5-356F-4644-A79D-1446B05EDB6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円/楕円 488">
                    <a:extLst>
                      <a:ext uri="{FF2B5EF4-FFF2-40B4-BE49-F238E27FC236}">
                        <a16:creationId xmlns:a16="http://schemas.microsoft.com/office/drawing/2014/main" id="{385C75DB-7441-45F4-B99C-706AE8D0812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4" name="円/楕円 486">
                  <a:extLst>
                    <a:ext uri="{FF2B5EF4-FFF2-40B4-BE49-F238E27FC236}">
                      <a16:creationId xmlns:a16="http://schemas.microsoft.com/office/drawing/2014/main" id="{08512461-632A-4521-8638-3A09B34C83A8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1" name="円/楕円 479">
                <a:extLst>
                  <a:ext uri="{FF2B5EF4-FFF2-40B4-BE49-F238E27FC236}">
                    <a16:creationId xmlns:a16="http://schemas.microsoft.com/office/drawing/2014/main" id="{55D1EAF8-74FF-47BF-8890-AF9F721AA350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円/楕円 480">
                <a:extLst>
                  <a:ext uri="{FF2B5EF4-FFF2-40B4-BE49-F238E27FC236}">
                    <a16:creationId xmlns:a16="http://schemas.microsoft.com/office/drawing/2014/main" id="{CE3768A2-F22A-4CCE-BDB8-9B48BB732BAE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472">
                <a:extLst>
                  <a:ext uri="{FF2B5EF4-FFF2-40B4-BE49-F238E27FC236}">
                    <a16:creationId xmlns:a16="http://schemas.microsoft.com/office/drawing/2014/main" id="{12BC41F5-EFEC-45D8-AAB6-00F37B4D7959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円/楕円 473">
                <a:extLst>
                  <a:ext uri="{FF2B5EF4-FFF2-40B4-BE49-F238E27FC236}">
                    <a16:creationId xmlns:a16="http://schemas.microsoft.com/office/drawing/2014/main" id="{38C09DCB-F6D7-4E04-825E-F0E07348DA5A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0E6D926E-BDB7-413A-A8F8-D6DA23C8ADB9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47" name="円/楕円 662">
                  <a:extLst>
                    <a:ext uri="{FF2B5EF4-FFF2-40B4-BE49-F238E27FC236}">
                      <a16:creationId xmlns:a16="http://schemas.microsoft.com/office/drawing/2014/main" id="{B40BAD6A-36AA-407C-AF10-85F889509771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AC095D6A-B37C-4444-92D0-74145028B279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D5D4D88-CB36-493A-8E1E-439AE0C9BF2E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16F095D2-7A85-4652-BDAF-997F1236579E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2107CDD-7B83-44B4-A088-2284E3403DFF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0C94AE3-48E6-4C22-9486-0DB4DC9AFB56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128">
                <a:extLst>
                  <a:ext uri="{FF2B5EF4-FFF2-40B4-BE49-F238E27FC236}">
                    <a16:creationId xmlns:a16="http://schemas.microsoft.com/office/drawing/2014/main" id="{57D2336B-040F-494C-B241-75AE055E27B1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F40C08D7-47F2-4D00-96A1-CD0220061657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片側の 2 つの角を丸めた四角形 144">
                <a:extLst>
                  <a:ext uri="{FF2B5EF4-FFF2-40B4-BE49-F238E27FC236}">
                    <a16:creationId xmlns:a16="http://schemas.microsoft.com/office/drawing/2014/main" id="{92B4654F-1CA6-4870-85D1-E260651180D3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28C5A481-00A7-4C9B-8FD2-E9D5B5BC3C5F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二等辺三角形 90">
                <a:extLst>
                  <a:ext uri="{FF2B5EF4-FFF2-40B4-BE49-F238E27FC236}">
                    <a16:creationId xmlns:a16="http://schemas.microsoft.com/office/drawing/2014/main" id="{C64D2BEC-4A86-4E6C-A26E-EFDC72519A9A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51103C5-0A35-4C94-AFF5-A941510538B2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9992A513-120C-4796-86BB-0D22D5D56695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21" name="円/楕円 159">
                    <a:extLst>
                      <a:ext uri="{FF2B5EF4-FFF2-40B4-BE49-F238E27FC236}">
                        <a16:creationId xmlns:a16="http://schemas.microsoft.com/office/drawing/2014/main" id="{CE60B383-FCD2-418F-8909-DF29627F7BA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160">
                    <a:extLst>
                      <a:ext uri="{FF2B5EF4-FFF2-40B4-BE49-F238E27FC236}">
                        <a16:creationId xmlns:a16="http://schemas.microsoft.com/office/drawing/2014/main" id="{1F407CA2-C204-41CF-9717-F0829C4EA7A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5175E3BB-B086-421D-9CAF-DB98CDDB25E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19" name="円/楕円 157">
                    <a:extLst>
                      <a:ext uri="{FF2B5EF4-FFF2-40B4-BE49-F238E27FC236}">
                        <a16:creationId xmlns:a16="http://schemas.microsoft.com/office/drawing/2014/main" id="{3E4AA21D-19CE-4D77-A34C-AA09E547444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円/楕円 158">
                    <a:extLst>
                      <a:ext uri="{FF2B5EF4-FFF2-40B4-BE49-F238E27FC236}">
                        <a16:creationId xmlns:a16="http://schemas.microsoft.com/office/drawing/2014/main" id="{EB0E2A9B-0ABE-4274-B26A-D42B45A59DD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8" name="円/楕円 156">
                  <a:extLst>
                    <a:ext uri="{FF2B5EF4-FFF2-40B4-BE49-F238E27FC236}">
                      <a16:creationId xmlns:a16="http://schemas.microsoft.com/office/drawing/2014/main" id="{78D0CDAE-50DA-4221-B314-36FFB3D91C82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3" name="円/楕円 27">
                <a:extLst>
                  <a:ext uri="{FF2B5EF4-FFF2-40B4-BE49-F238E27FC236}">
                    <a16:creationId xmlns:a16="http://schemas.microsoft.com/office/drawing/2014/main" id="{04A7010F-9298-4366-85BD-572698AFE676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C5D055BC-0C4C-44AE-8A07-5F59C5A562B6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BC039D34-0D5E-4F97-9307-1DC330E31D6F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正方形/長方形 67">
                <a:extLst>
                  <a:ext uri="{FF2B5EF4-FFF2-40B4-BE49-F238E27FC236}">
                    <a16:creationId xmlns:a16="http://schemas.microsoft.com/office/drawing/2014/main" id="{9566D17F-18EC-4B4F-A432-B62C4E4F26FA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71C82072-E2A2-46BE-AA43-45098C77727D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A9F21E0C-3E49-4F93-831E-7239DDF8CD85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9C213078-F922-4CBD-A0DF-1DAB8863620C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1FB841DF-A949-41D8-918F-8A45485D0DAD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09" name="二等辺三角形 108">
                  <a:extLst>
                    <a:ext uri="{FF2B5EF4-FFF2-40B4-BE49-F238E27FC236}">
                      <a16:creationId xmlns:a16="http://schemas.microsoft.com/office/drawing/2014/main" id="{E6807541-F0B2-471D-94BD-62504B549C29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" name="二等辺三角形 109">
                  <a:extLst>
                    <a:ext uri="{FF2B5EF4-FFF2-40B4-BE49-F238E27FC236}">
                      <a16:creationId xmlns:a16="http://schemas.microsoft.com/office/drawing/2014/main" id="{05510E8E-1CC8-476D-9194-79657099496A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43981767-639E-4851-B2EB-515FDE0DB19D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12" name="円/楕円 148">
                    <a:extLst>
                      <a:ext uri="{FF2B5EF4-FFF2-40B4-BE49-F238E27FC236}">
                        <a16:creationId xmlns:a16="http://schemas.microsoft.com/office/drawing/2014/main" id="{BD6B6FF2-8F0A-410A-B93A-0DED9FE8FD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円/楕円 149">
                    <a:extLst>
                      <a:ext uri="{FF2B5EF4-FFF2-40B4-BE49-F238E27FC236}">
                        <a16:creationId xmlns:a16="http://schemas.microsoft.com/office/drawing/2014/main" id="{3ECCB776-FCB7-4B9D-94E4-02EBBC32F7E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150">
                    <a:extLst>
                      <a:ext uri="{FF2B5EF4-FFF2-40B4-BE49-F238E27FC236}">
                        <a16:creationId xmlns:a16="http://schemas.microsoft.com/office/drawing/2014/main" id="{17688725-FA5B-4372-A8E3-158D7C9EE15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151">
                    <a:extLst>
                      <a:ext uri="{FF2B5EF4-FFF2-40B4-BE49-F238E27FC236}">
                        <a16:creationId xmlns:a16="http://schemas.microsoft.com/office/drawing/2014/main" id="{089F9007-016A-482C-95F5-9B0A8F0F3505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1A95B4FF-9F9B-4695-9ACB-42CFA4E65A4B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02" name="二等辺三角形 101">
                  <a:extLst>
                    <a:ext uri="{FF2B5EF4-FFF2-40B4-BE49-F238E27FC236}">
                      <a16:creationId xmlns:a16="http://schemas.microsoft.com/office/drawing/2014/main" id="{B427087F-2B87-4927-A6F6-B804A6EF6652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" name="二等辺三角形 102">
                  <a:extLst>
                    <a:ext uri="{FF2B5EF4-FFF2-40B4-BE49-F238E27FC236}">
                      <a16:creationId xmlns:a16="http://schemas.microsoft.com/office/drawing/2014/main" id="{B612516B-1F5F-4301-8001-4F2FC039717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ABEEDB32-ABA5-4517-A884-F46D7580781A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05" name="円/楕円 148">
                    <a:extLst>
                      <a:ext uri="{FF2B5EF4-FFF2-40B4-BE49-F238E27FC236}">
                        <a16:creationId xmlns:a16="http://schemas.microsoft.com/office/drawing/2014/main" id="{370E54E3-7C49-49EE-BF86-D525EFF1C91F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149">
                    <a:extLst>
                      <a:ext uri="{FF2B5EF4-FFF2-40B4-BE49-F238E27FC236}">
                        <a16:creationId xmlns:a16="http://schemas.microsoft.com/office/drawing/2014/main" id="{98351362-5A43-40A0-B6A3-446BA4F03FA3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150">
                    <a:extLst>
                      <a:ext uri="{FF2B5EF4-FFF2-40B4-BE49-F238E27FC236}">
                        <a16:creationId xmlns:a16="http://schemas.microsoft.com/office/drawing/2014/main" id="{5A0AD588-D8CA-4B6F-8899-F1E35D13A256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151">
                    <a:extLst>
                      <a:ext uri="{FF2B5EF4-FFF2-40B4-BE49-F238E27FC236}">
                        <a16:creationId xmlns:a16="http://schemas.microsoft.com/office/drawing/2014/main" id="{33221F06-A9E0-4B66-9292-224DCD30DCCD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FD698E8-79EE-40E2-B539-7982DA68F384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23" name="吹き出し: 角を丸めた四角形 122">
            <a:extLst>
              <a:ext uri="{FF2B5EF4-FFF2-40B4-BE49-F238E27FC236}">
                <a16:creationId xmlns:a16="http://schemas.microsoft.com/office/drawing/2014/main" id="{7F57CE41-749C-4FAF-B2B7-42090638463B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逆三角形でした</a:t>
            </a:r>
          </a:p>
        </p:txBody>
      </p:sp>
      <p:sp>
        <p:nvSpPr>
          <p:cNvPr id="124" name="吹き出し: 角を丸めた四角形 123">
            <a:extLst>
              <a:ext uri="{FF2B5EF4-FFF2-40B4-BE49-F238E27FC236}">
                <a16:creationId xmlns:a16="http://schemas.microsoft.com/office/drawing/2014/main" id="{CE972F65-924B-4933-8E46-103AE9483355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赤色に白い文字が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書かれていました</a:t>
            </a:r>
          </a:p>
        </p:txBody>
      </p:sp>
    </p:spTree>
    <p:extLst>
      <p:ext uri="{BB962C8B-B14F-4D97-AF65-F5344CB8AC3E}">
        <p14:creationId xmlns:p14="http://schemas.microsoft.com/office/powerpoint/2010/main" val="1387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654AF406-2521-408F-AEEC-5BA21AD3EFF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812ADB0D-DCBD-43E1-90F8-6904BC3EBF64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1C9A0B49-63E3-41DA-8372-0915DE99B772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2F7F8596-D0B3-4953-8FCC-14CD23278120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C730F19-9775-4C01-A379-4266F65C722A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FE80E0A-7DC7-41E6-ACEC-620C3165E54D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8C283928-B3EE-45B8-ACE3-468E22B0AEB9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5BA15122-2988-4FEF-B589-E22DC9D2D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楕円 67">
                    <a:extLst>
                      <a:ext uri="{FF2B5EF4-FFF2-40B4-BE49-F238E27FC236}">
                        <a16:creationId xmlns:a16="http://schemas.microsoft.com/office/drawing/2014/main" id="{DDF09875-848D-4859-860D-EE4FAE1223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&quot;禁止&quot;マーク 68">
                    <a:extLst>
                      <a:ext uri="{FF2B5EF4-FFF2-40B4-BE49-F238E27FC236}">
                        <a16:creationId xmlns:a16="http://schemas.microsoft.com/office/drawing/2014/main" id="{ECA8BE29-BD50-4483-B733-489944CF81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6" name="円: 塗りつぶしなし 65">
                  <a:extLst>
                    <a:ext uri="{FF2B5EF4-FFF2-40B4-BE49-F238E27FC236}">
                      <a16:creationId xmlns:a16="http://schemas.microsoft.com/office/drawing/2014/main" id="{8B94513E-7C75-4A29-85F4-71AC37D93FB3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BD3EAAC-6C0A-4BAA-987A-C469D5724955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7BEF8017-F12D-4313-B1E0-4F0B259E0CF6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029B00CE-6CA0-47A6-BE82-B1D553379AC6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CD09E792-5DC4-4D41-A5B5-EECAE5841E6F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E78AD2FE-510C-444B-9003-8B405237CD8F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3385121-6C69-4228-B415-0A3E7DCF6C0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E426F5AA-E7C5-4175-B5C2-BB23D530065C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35DC7199-5822-4D0A-9968-DE55100EF86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2AA7178A-0AF7-45E0-BE06-792DF040FF58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18557B23-2AD0-4F50-A21E-24EA7F2C9AE0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62F8361-D3D1-44A4-B4F1-BEA59E53B22B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893DB1BB-41DB-4AB1-A2ED-53B8AC5F948A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15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F2ABABEB-601A-48E2-AA43-EECE89606CDE}"/>
              </a:ext>
            </a:extLst>
          </p:cNvPr>
          <p:cNvGrpSpPr/>
          <p:nvPr/>
        </p:nvGrpSpPr>
        <p:grpSpPr>
          <a:xfrm>
            <a:off x="1513552" y="3874172"/>
            <a:ext cx="1381209" cy="2580803"/>
            <a:chOff x="4318693" y="3659640"/>
            <a:chExt cx="1496024" cy="2795336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02E7B9B-08EE-43C5-98E4-625AFCD0F8F9}"/>
                </a:ext>
              </a:extLst>
            </p:cNvPr>
            <p:cNvSpPr/>
            <p:nvPr/>
          </p:nvSpPr>
          <p:spPr>
            <a:xfrm flipH="1">
              <a:off x="5609213" y="5268578"/>
              <a:ext cx="205504" cy="1186397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F010E965-4011-4925-A5CE-D7E6AE7FB8B7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D0EE06E-B6E3-4E3F-91F8-01460A1850A3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片側の 2 つの角を丸めた四角形 144">
                <a:extLst>
                  <a:ext uri="{FF2B5EF4-FFF2-40B4-BE49-F238E27FC236}">
                    <a16:creationId xmlns:a16="http://schemas.microsoft.com/office/drawing/2014/main" id="{D2C5E2B5-C239-4460-9CDB-F2EA7CC0178D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ECFB72A-1A10-4A33-9779-446B21DA1FED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二等辺三角形 98">
                <a:extLst>
                  <a:ext uri="{FF2B5EF4-FFF2-40B4-BE49-F238E27FC236}">
                    <a16:creationId xmlns:a16="http://schemas.microsoft.com/office/drawing/2014/main" id="{0911FAC5-B70D-4C83-9DFB-6F0EFA8B263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A5F6E5A0-9694-4AC7-8915-5DC903128B9E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C5D746D-847E-4911-A6A5-37DC82034FE3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E181215-E648-47DC-912B-9BE31825FF50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5EFC0491-5411-464A-8C9A-F0580B29753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4" name="円/楕円 489">
                    <a:extLst>
                      <a:ext uri="{FF2B5EF4-FFF2-40B4-BE49-F238E27FC236}">
                        <a16:creationId xmlns:a16="http://schemas.microsoft.com/office/drawing/2014/main" id="{64B836D1-808B-4F17-BCB5-5D57EEB57C5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円/楕円 490">
                    <a:extLst>
                      <a:ext uri="{FF2B5EF4-FFF2-40B4-BE49-F238E27FC236}">
                        <a16:creationId xmlns:a16="http://schemas.microsoft.com/office/drawing/2014/main" id="{CA04B5AC-E0D3-445C-8F2C-2501E3847C5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F25A46F0-CA67-456C-986B-4C429B18024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2" name="円/楕円 487">
                    <a:extLst>
                      <a:ext uri="{FF2B5EF4-FFF2-40B4-BE49-F238E27FC236}">
                        <a16:creationId xmlns:a16="http://schemas.microsoft.com/office/drawing/2014/main" id="{21E0D136-F78A-460D-B052-FA3A933AFAC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円/楕円 488">
                    <a:extLst>
                      <a:ext uri="{FF2B5EF4-FFF2-40B4-BE49-F238E27FC236}">
                        <a16:creationId xmlns:a16="http://schemas.microsoft.com/office/drawing/2014/main" id="{6C7CCBAD-5A15-4C6D-86E6-19EE0F25010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" name="円/楕円 486">
                  <a:extLst>
                    <a:ext uri="{FF2B5EF4-FFF2-40B4-BE49-F238E27FC236}">
                      <a16:creationId xmlns:a16="http://schemas.microsoft.com/office/drawing/2014/main" id="{072E3F66-F292-4452-9649-9344D974720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8" name="円/楕円 479">
                <a:extLst>
                  <a:ext uri="{FF2B5EF4-FFF2-40B4-BE49-F238E27FC236}">
                    <a16:creationId xmlns:a16="http://schemas.microsoft.com/office/drawing/2014/main" id="{9F0089CC-F41B-4519-9546-98C46909C061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円/楕円 480">
                <a:extLst>
                  <a:ext uri="{FF2B5EF4-FFF2-40B4-BE49-F238E27FC236}">
                    <a16:creationId xmlns:a16="http://schemas.microsoft.com/office/drawing/2014/main" id="{9BAE4653-266D-468A-8D4B-A94F0150CF91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円/楕円 472">
                <a:extLst>
                  <a:ext uri="{FF2B5EF4-FFF2-40B4-BE49-F238E27FC236}">
                    <a16:creationId xmlns:a16="http://schemas.microsoft.com/office/drawing/2014/main" id="{5139D87F-7B06-468B-8557-34649A1313BD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473">
                <a:extLst>
                  <a:ext uri="{FF2B5EF4-FFF2-40B4-BE49-F238E27FC236}">
                    <a16:creationId xmlns:a16="http://schemas.microsoft.com/office/drawing/2014/main" id="{063A4F31-F4C0-40C1-BC66-B7FDE84433A9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5FD0682A-B779-4A20-B957-0149450C4449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rgbClr val="ED7D31">
                  <a:lumMod val="75000"/>
                </a:srgbClr>
              </a:solidFill>
            </p:grpSpPr>
            <p:sp>
              <p:nvSpPr>
                <p:cNvPr id="87" name="円/楕円 662">
                  <a:extLst>
                    <a:ext uri="{FF2B5EF4-FFF2-40B4-BE49-F238E27FC236}">
                      <a16:creationId xmlns:a16="http://schemas.microsoft.com/office/drawing/2014/main" id="{B62FBEFD-052B-4B3B-AF36-69323529C2E0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BF9BD60-20A4-4D5E-BAD0-048D0B2BD9CE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3A7B4B8-1AFA-4FB3-8F1D-D01B573E2DAF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97241AF6-E351-4A5A-B613-5E538D501B63}"/>
              </a:ext>
            </a:extLst>
          </p:cNvPr>
          <p:cNvGrpSpPr/>
          <p:nvPr/>
        </p:nvGrpSpPr>
        <p:grpSpPr>
          <a:xfrm>
            <a:off x="9691845" y="3898325"/>
            <a:ext cx="1290503" cy="2555572"/>
            <a:chOff x="4395278" y="1290440"/>
            <a:chExt cx="1140156" cy="2257841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2204E31-AF47-471C-A83A-0735D6769E91}"/>
                </a:ext>
              </a:extLst>
            </p:cNvPr>
            <p:cNvGrpSpPr/>
            <p:nvPr/>
          </p:nvGrpSpPr>
          <p:grpSpPr>
            <a:xfrm>
              <a:off x="4395278" y="1290440"/>
              <a:ext cx="1140156" cy="2257841"/>
              <a:chOff x="2342717" y="739604"/>
              <a:chExt cx="1140156" cy="2257841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AB56C6AF-FB7C-42D9-B93E-2C6D7115B03C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片側の 2 つの角を丸めた四角形 128">
                <a:extLst>
                  <a:ext uri="{FF2B5EF4-FFF2-40B4-BE49-F238E27FC236}">
                    <a16:creationId xmlns:a16="http://schemas.microsoft.com/office/drawing/2014/main" id="{6F8ECFD5-3329-4E16-B30F-4F2C1A070FF0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6DE80B3-2C4F-4897-913D-284A381B9CBD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DBC13C4-D80E-4D66-A0CB-CD45D28BED29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2041FEA7-21C4-401D-A0A2-2339BDA14B80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二等辺三角形 107">
                <a:extLst>
                  <a:ext uri="{FF2B5EF4-FFF2-40B4-BE49-F238E27FC236}">
                    <a16:creationId xmlns:a16="http://schemas.microsoft.com/office/drawing/2014/main" id="{BD613D55-40EC-404D-B0F9-0EB26E3B31FF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F1ED9701-73EE-42EE-9302-70D3976BB139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B193CA0A-B888-4C41-9F6D-A89F7DCCEEED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138" name="円/楕円 159">
                    <a:extLst>
                      <a:ext uri="{FF2B5EF4-FFF2-40B4-BE49-F238E27FC236}">
                        <a16:creationId xmlns:a16="http://schemas.microsoft.com/office/drawing/2014/main" id="{D4FBDEE9-046D-42B2-8E98-D033019AB85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円/楕円 160">
                    <a:extLst>
                      <a:ext uri="{FF2B5EF4-FFF2-40B4-BE49-F238E27FC236}">
                        <a16:creationId xmlns:a16="http://schemas.microsoft.com/office/drawing/2014/main" id="{FE7A153A-ED39-4771-A6C7-D1E244FF889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49B33D96-C7EF-4884-9C2B-9C9B5BAC26B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36" name="円/楕円 157">
                    <a:extLst>
                      <a:ext uri="{FF2B5EF4-FFF2-40B4-BE49-F238E27FC236}">
                        <a16:creationId xmlns:a16="http://schemas.microsoft.com/office/drawing/2014/main" id="{F269C0F5-A27F-4DA5-B187-DF1FE1879E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円/楕円 158">
                    <a:extLst>
                      <a:ext uri="{FF2B5EF4-FFF2-40B4-BE49-F238E27FC236}">
                        <a16:creationId xmlns:a16="http://schemas.microsoft.com/office/drawing/2014/main" id="{67D0A928-F974-41A8-8490-A9C19B40F34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円/楕円 156">
                  <a:extLst>
                    <a:ext uri="{FF2B5EF4-FFF2-40B4-BE49-F238E27FC236}">
                      <a16:creationId xmlns:a16="http://schemas.microsoft.com/office/drawing/2014/main" id="{1E2B346F-67DB-4656-B55C-94BFD2D279E3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0" name="円/楕円 27">
                <a:extLst>
                  <a:ext uri="{FF2B5EF4-FFF2-40B4-BE49-F238E27FC236}">
                    <a16:creationId xmlns:a16="http://schemas.microsoft.com/office/drawing/2014/main" id="{29049806-31EA-414F-AB1A-BF3A7E343B67}"/>
                  </a:ext>
                </a:extLst>
              </p:cNvPr>
              <p:cNvSpPr/>
              <p:nvPr/>
            </p:nvSpPr>
            <p:spPr>
              <a:xfrm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FC3AFFD4-2E97-4C7D-95B9-88EC060C42F4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728A1DC2-AB1D-4980-99F3-EE9E3C93ED51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正方形/長方形 67">
                <a:extLst>
                  <a:ext uri="{FF2B5EF4-FFF2-40B4-BE49-F238E27FC236}">
                    <a16:creationId xmlns:a16="http://schemas.microsoft.com/office/drawing/2014/main" id="{60B8BBF8-9E07-47FB-84CA-CCA16820295E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B41F8FB-19DB-4E00-BB05-228F838A089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F547A7A-5C15-403C-A7A6-663510F027D9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66731E2B-0B23-4D34-BA78-5E6CAF15D368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4485DAE4-5193-4D7F-8108-9A790D4451E6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26" name="二等辺三角形 125">
                  <a:extLst>
                    <a:ext uri="{FF2B5EF4-FFF2-40B4-BE49-F238E27FC236}">
                      <a16:creationId xmlns:a16="http://schemas.microsoft.com/office/drawing/2014/main" id="{88D8F0A5-A428-48F1-9A5C-A39EE145B91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二等辺三角形 126">
                  <a:extLst>
                    <a:ext uri="{FF2B5EF4-FFF2-40B4-BE49-F238E27FC236}">
                      <a16:creationId xmlns:a16="http://schemas.microsoft.com/office/drawing/2014/main" id="{4285ADD8-AF0E-44AB-9DA8-B0D78BAABEB5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0B619A69-274F-4DE9-B250-4660AEEEA1ED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29" name="円/楕円 148">
                    <a:extLst>
                      <a:ext uri="{FF2B5EF4-FFF2-40B4-BE49-F238E27FC236}">
                        <a16:creationId xmlns:a16="http://schemas.microsoft.com/office/drawing/2014/main" id="{0580CC53-16C0-4B36-ABC3-E7C5FB7FD84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" name="円/楕円 149">
                    <a:extLst>
                      <a:ext uri="{FF2B5EF4-FFF2-40B4-BE49-F238E27FC236}">
                        <a16:creationId xmlns:a16="http://schemas.microsoft.com/office/drawing/2014/main" id="{022DC875-7E83-419C-B4B4-563AC3C41E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円/楕円 150">
                    <a:extLst>
                      <a:ext uri="{FF2B5EF4-FFF2-40B4-BE49-F238E27FC236}">
                        <a16:creationId xmlns:a16="http://schemas.microsoft.com/office/drawing/2014/main" id="{75A03A3F-F698-4265-9B15-A009CA383557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円/楕円 151">
                    <a:extLst>
                      <a:ext uri="{FF2B5EF4-FFF2-40B4-BE49-F238E27FC236}">
                        <a16:creationId xmlns:a16="http://schemas.microsoft.com/office/drawing/2014/main" id="{F48D1DC3-C09B-4BC4-AE06-CE0C8E2B7B84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97033C24-0181-4620-826F-0718BAD2D623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119" name="二等辺三角形 118">
                  <a:extLst>
                    <a:ext uri="{FF2B5EF4-FFF2-40B4-BE49-F238E27FC236}">
                      <a16:creationId xmlns:a16="http://schemas.microsoft.com/office/drawing/2014/main" id="{3FF30ADF-2B41-4959-ABE0-004F3E79B429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二等辺三角形 119">
                  <a:extLst>
                    <a:ext uri="{FF2B5EF4-FFF2-40B4-BE49-F238E27FC236}">
                      <a16:creationId xmlns:a16="http://schemas.microsoft.com/office/drawing/2014/main" id="{524161A6-CF34-474F-BE26-985C58D7A1EA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A004EA6C-CC1B-43C3-BE54-7500AD8BBC89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122" name="円/楕円 148">
                    <a:extLst>
                      <a:ext uri="{FF2B5EF4-FFF2-40B4-BE49-F238E27FC236}">
                        <a16:creationId xmlns:a16="http://schemas.microsoft.com/office/drawing/2014/main" id="{35236AB0-D462-4363-AD25-B4CD0B2896B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円/楕円 149">
                    <a:extLst>
                      <a:ext uri="{FF2B5EF4-FFF2-40B4-BE49-F238E27FC236}">
                        <a16:creationId xmlns:a16="http://schemas.microsoft.com/office/drawing/2014/main" id="{EB7463E1-96A8-4E51-8B8C-23D834DCBD0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4" name="円/楕円 150">
                    <a:extLst>
                      <a:ext uri="{FF2B5EF4-FFF2-40B4-BE49-F238E27FC236}">
                        <a16:creationId xmlns:a16="http://schemas.microsoft.com/office/drawing/2014/main" id="{F3B7064D-EC05-4EA4-94FA-7DEB40AD4F25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円/楕円 151">
                    <a:extLst>
                      <a:ext uri="{FF2B5EF4-FFF2-40B4-BE49-F238E27FC236}">
                        <a16:creationId xmlns:a16="http://schemas.microsoft.com/office/drawing/2014/main" id="{D3E9EA00-23D8-4F0E-AD4C-9CCE5DD3C87B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D2E6366-FB4F-4F28-93E2-08B2A9AA264E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rgbClr val="70AD47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40" name="吹き出し: 角を丸めた四角形 139">
            <a:extLst>
              <a:ext uri="{FF2B5EF4-FFF2-40B4-BE49-F238E27FC236}">
                <a16:creationId xmlns:a16="http://schemas.microsoft.com/office/drawing/2014/main" id="{5A14F8DF-9F5F-4239-AAF3-54ABE416BC31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kumimoji="1"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逆三角形でした</a:t>
            </a:r>
          </a:p>
        </p:txBody>
      </p:sp>
      <p:sp>
        <p:nvSpPr>
          <p:cNvPr id="141" name="吹き出し: 角を丸めた四角形 140">
            <a:extLst>
              <a:ext uri="{FF2B5EF4-FFF2-40B4-BE49-F238E27FC236}">
                <a16:creationId xmlns:a16="http://schemas.microsoft.com/office/drawing/2014/main" id="{BE09A9CB-5E4A-4893-9BFB-21D08565AAF9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赤色に白い文字が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書かれていました</a:t>
            </a:r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3AB3F55F-112D-4D4F-8148-EB6E1495D0EC}"/>
              </a:ext>
            </a:extLst>
          </p:cNvPr>
          <p:cNvGrpSpPr/>
          <p:nvPr/>
        </p:nvGrpSpPr>
        <p:grpSpPr>
          <a:xfrm>
            <a:off x="4867475" y="3444357"/>
            <a:ext cx="2491268" cy="2211732"/>
            <a:chOff x="2324291" y="2907702"/>
            <a:chExt cx="1504125" cy="1335354"/>
          </a:xfrm>
        </p:grpSpPr>
        <p:sp>
          <p:nvSpPr>
            <p:cNvPr id="143" name="Text Box 168">
              <a:extLst>
                <a:ext uri="{FF2B5EF4-FFF2-40B4-BE49-F238E27FC236}">
                  <a16:creationId xmlns:a16="http://schemas.microsoft.com/office/drawing/2014/main" id="{87B631CF-0D2D-4B7F-A158-3D7082B99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1438" y="3106738"/>
              <a:ext cx="8699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b="1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913AE4C5-F23F-4F0B-BF72-5A8BF876D341}"/>
                </a:ext>
              </a:extLst>
            </p:cNvPr>
            <p:cNvGrpSpPr/>
            <p:nvPr/>
          </p:nvGrpSpPr>
          <p:grpSpPr>
            <a:xfrm>
              <a:off x="2324291" y="2907702"/>
              <a:ext cx="1504125" cy="1335354"/>
              <a:chOff x="4591849" y="1092440"/>
              <a:chExt cx="5704902" cy="5064780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C61EF8C-8ED4-47A3-93B3-9009E4004767}"/>
                  </a:ext>
                </a:extLst>
              </p:cNvPr>
              <p:cNvSpPr/>
              <p:nvPr/>
            </p:nvSpPr>
            <p:spPr bwMode="auto">
              <a:xfrm>
                <a:off x="4591849" y="1092440"/>
                <a:ext cx="5704902" cy="5064780"/>
              </a:xfrm>
              <a:custGeom>
                <a:avLst/>
                <a:gdLst>
                  <a:gd name="connsiteX0" fmla="*/ 1474572 w 5704902"/>
                  <a:gd name="connsiteY0" fmla="*/ 1081546 h 5064780"/>
                  <a:gd name="connsiteX1" fmla="*/ 2852450 w 5704902"/>
                  <a:gd name="connsiteY1" fmla="*/ 3468101 h 5064780"/>
                  <a:gd name="connsiteX2" fmla="*/ 4230328 w 5704902"/>
                  <a:gd name="connsiteY2" fmla="*/ 1081547 h 5064780"/>
                  <a:gd name="connsiteX3" fmla="*/ 5128359 w 5704902"/>
                  <a:gd name="connsiteY3" fmla="*/ 1342 h 5064780"/>
                  <a:gd name="connsiteX4" fmla="*/ 5435340 w 5704902"/>
                  <a:gd name="connsiteY4" fmla="*/ 72295 h 5064780"/>
                  <a:gd name="connsiteX5" fmla="*/ 5632607 w 5704902"/>
                  <a:gd name="connsiteY5" fmla="*/ 808507 h 5064780"/>
                  <a:gd name="connsiteX6" fmla="*/ 3330105 w 5704902"/>
                  <a:gd name="connsiteY6" fmla="*/ 4796558 h 5064780"/>
                  <a:gd name="connsiteX7" fmla="*/ 2900873 w 5704902"/>
                  <a:gd name="connsiteY7" fmla="*/ 5064778 h 5064780"/>
                  <a:gd name="connsiteX8" fmla="*/ 2852488 w 5704902"/>
                  <a:gd name="connsiteY8" fmla="*/ 5063505 h 5064780"/>
                  <a:gd name="connsiteX9" fmla="*/ 2804028 w 5704902"/>
                  <a:gd name="connsiteY9" fmla="*/ 5064780 h 5064780"/>
                  <a:gd name="connsiteX10" fmla="*/ 2374796 w 5704902"/>
                  <a:gd name="connsiteY10" fmla="*/ 4796560 h 5064780"/>
                  <a:gd name="connsiteX11" fmla="*/ 72294 w 5704902"/>
                  <a:gd name="connsiteY11" fmla="*/ 808509 h 5064780"/>
                  <a:gd name="connsiteX12" fmla="*/ 269562 w 5704902"/>
                  <a:gd name="connsiteY12" fmla="*/ 72297 h 5064780"/>
                  <a:gd name="connsiteX13" fmla="*/ 576542 w 5704902"/>
                  <a:gd name="connsiteY13" fmla="*/ 1344 h 5064780"/>
                  <a:gd name="connsiteX14" fmla="*/ 590315 w 5704902"/>
                  <a:gd name="connsiteY14" fmla="*/ 3655 h 5064780"/>
                  <a:gd name="connsiteX15" fmla="*/ 5114574 w 5704902"/>
                  <a:gd name="connsiteY15" fmla="*/ 3655 h 506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04902" h="5064780">
                    <a:moveTo>
                      <a:pt x="1474572" y="1081546"/>
                    </a:moveTo>
                    <a:lnTo>
                      <a:pt x="2852450" y="3468101"/>
                    </a:lnTo>
                    <a:lnTo>
                      <a:pt x="4230328" y="1081547"/>
                    </a:lnTo>
                    <a:close/>
                    <a:moveTo>
                      <a:pt x="5128359" y="1342"/>
                    </a:moveTo>
                    <a:cubicBezTo>
                      <a:pt x="5231907" y="-5976"/>
                      <a:pt x="5338675" y="16485"/>
                      <a:pt x="5435340" y="72295"/>
                    </a:cubicBezTo>
                    <a:cubicBezTo>
                      <a:pt x="5693113" y="221120"/>
                      <a:pt x="5781433" y="550734"/>
                      <a:pt x="5632607" y="808507"/>
                    </a:cubicBezTo>
                    <a:lnTo>
                      <a:pt x="3330105" y="4796558"/>
                    </a:lnTo>
                    <a:cubicBezTo>
                      <a:pt x="3237089" y="4957666"/>
                      <a:pt x="3073453" y="5052582"/>
                      <a:pt x="2900873" y="5064778"/>
                    </a:cubicBezTo>
                    <a:lnTo>
                      <a:pt x="2852488" y="5063505"/>
                    </a:lnTo>
                    <a:lnTo>
                      <a:pt x="2804028" y="5064780"/>
                    </a:lnTo>
                    <a:cubicBezTo>
                      <a:pt x="2631448" y="5052584"/>
                      <a:pt x="2467812" y="4957668"/>
                      <a:pt x="2374796" y="4796560"/>
                    </a:cubicBezTo>
                    <a:lnTo>
                      <a:pt x="72294" y="808509"/>
                    </a:lnTo>
                    <a:cubicBezTo>
                      <a:pt x="-76531" y="550736"/>
                      <a:pt x="11788" y="221123"/>
                      <a:pt x="269562" y="72297"/>
                    </a:cubicBezTo>
                    <a:cubicBezTo>
                      <a:pt x="366227" y="16487"/>
                      <a:pt x="472994" y="-5974"/>
                      <a:pt x="576542" y="1344"/>
                    </a:cubicBezTo>
                    <a:lnTo>
                      <a:pt x="590315" y="3655"/>
                    </a:lnTo>
                    <a:lnTo>
                      <a:pt x="5114574" y="365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EDE94925-0197-4FBD-96F4-168D1FD8C284}"/>
                  </a:ext>
                </a:extLst>
              </p:cNvPr>
              <p:cNvSpPr/>
              <p:nvPr/>
            </p:nvSpPr>
            <p:spPr bwMode="auto">
              <a:xfrm flipH="1">
                <a:off x="4692096" y="1186962"/>
                <a:ext cx="5513910" cy="4879968"/>
              </a:xfrm>
              <a:custGeom>
                <a:avLst/>
                <a:gdLst>
                  <a:gd name="connsiteX0" fmla="*/ 5028196 w 5513910"/>
                  <a:gd name="connsiteY0" fmla="*/ 0 h 4896697"/>
                  <a:gd name="connsiteX1" fmla="*/ 481713 w 5513910"/>
                  <a:gd name="connsiteY1" fmla="*/ 0 h 4896697"/>
                  <a:gd name="connsiteX2" fmla="*/ 222848 w 5513910"/>
                  <a:gd name="connsiteY2" fmla="*/ 79072 h 4896697"/>
                  <a:gd name="connsiteX3" fmla="*/ 205929 w 5513910"/>
                  <a:gd name="connsiteY3" fmla="*/ 93032 h 4896697"/>
                  <a:gd name="connsiteX4" fmla="*/ 155469 w 5513910"/>
                  <a:gd name="connsiteY4" fmla="*/ 129366 h 4896697"/>
                  <a:gd name="connsiteX5" fmla="*/ 62107 w 5513910"/>
                  <a:gd name="connsiteY5" fmla="*/ 707028 h 4896697"/>
                  <a:gd name="connsiteX6" fmla="*/ 2347979 w 5513910"/>
                  <a:gd name="connsiteY6" fmla="*/ 4666275 h 4896697"/>
                  <a:gd name="connsiteX7" fmla="*/ 2716722 w 5513910"/>
                  <a:gd name="connsiteY7" fmla="*/ 4896697 h 4896697"/>
                  <a:gd name="connsiteX8" fmla="*/ 2756974 w 5513910"/>
                  <a:gd name="connsiteY8" fmla="*/ 4895637 h 4896697"/>
                  <a:gd name="connsiteX9" fmla="*/ 2797188 w 5513910"/>
                  <a:gd name="connsiteY9" fmla="*/ 4896696 h 4896697"/>
                  <a:gd name="connsiteX10" fmla="*/ 3165931 w 5513910"/>
                  <a:gd name="connsiteY10" fmla="*/ 4666274 h 4896697"/>
                  <a:gd name="connsiteX11" fmla="*/ 5451803 w 5513910"/>
                  <a:gd name="connsiteY11" fmla="*/ 707027 h 4896697"/>
                  <a:gd name="connsiteX12" fmla="*/ 5282335 w 5513910"/>
                  <a:gd name="connsiteY12" fmla="*/ 74565 h 4896697"/>
                  <a:gd name="connsiteX13" fmla="*/ 5261318 w 5513910"/>
                  <a:gd name="connsiteY13" fmla="*/ 65100 h 4896697"/>
                  <a:gd name="connsiteX14" fmla="*/ 5208414 w 5513910"/>
                  <a:gd name="connsiteY14" fmla="*/ 36385 h 4896697"/>
                  <a:gd name="connsiteX15" fmla="*/ 5028196 w 5513910"/>
                  <a:gd name="connsiteY15" fmla="*/ 0 h 4896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13910" h="4896697">
                    <a:moveTo>
                      <a:pt x="5028196" y="0"/>
                    </a:moveTo>
                    <a:lnTo>
                      <a:pt x="481713" y="0"/>
                    </a:lnTo>
                    <a:cubicBezTo>
                      <a:pt x="385824" y="0"/>
                      <a:pt x="296743" y="29150"/>
                      <a:pt x="222848" y="79072"/>
                    </a:cubicBezTo>
                    <a:lnTo>
                      <a:pt x="205929" y="93032"/>
                    </a:lnTo>
                    <a:lnTo>
                      <a:pt x="155469" y="129366"/>
                    </a:lnTo>
                    <a:cubicBezTo>
                      <a:pt x="-5658" y="272245"/>
                      <a:pt x="-49765" y="513262"/>
                      <a:pt x="62107" y="707028"/>
                    </a:cubicBezTo>
                    <a:lnTo>
                      <a:pt x="2347979" y="4666275"/>
                    </a:lnTo>
                    <a:cubicBezTo>
                      <a:pt x="2427886" y="4804679"/>
                      <a:pt x="2568463" y="4886219"/>
                      <a:pt x="2716722" y="4896697"/>
                    </a:cubicBezTo>
                    <a:lnTo>
                      <a:pt x="2756974" y="4895637"/>
                    </a:lnTo>
                    <a:lnTo>
                      <a:pt x="2797188" y="4896696"/>
                    </a:lnTo>
                    <a:cubicBezTo>
                      <a:pt x="2945447" y="4886218"/>
                      <a:pt x="3086023" y="4804678"/>
                      <a:pt x="3165931" y="4666274"/>
                    </a:cubicBezTo>
                    <a:lnTo>
                      <a:pt x="5451803" y="707027"/>
                    </a:lnTo>
                    <a:cubicBezTo>
                      <a:pt x="5579656" y="485581"/>
                      <a:pt x="5503782" y="202417"/>
                      <a:pt x="5282335" y="74565"/>
                    </a:cubicBezTo>
                    <a:lnTo>
                      <a:pt x="5261318" y="65100"/>
                    </a:lnTo>
                    <a:lnTo>
                      <a:pt x="5208414" y="36385"/>
                    </a:lnTo>
                    <a:cubicBezTo>
                      <a:pt x="5153022" y="12956"/>
                      <a:pt x="5092122" y="0"/>
                      <a:pt x="5028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54F51A90-1F35-4AFD-A139-F6CBC13D66CE}"/>
                  </a:ext>
                </a:extLst>
              </p:cNvPr>
              <p:cNvSpPr/>
              <p:nvPr/>
            </p:nvSpPr>
            <p:spPr bwMode="auto">
              <a:xfrm>
                <a:off x="4773210" y="1266092"/>
                <a:ext cx="5347714" cy="4703038"/>
              </a:xfrm>
              <a:custGeom>
                <a:avLst/>
                <a:gdLst>
                  <a:gd name="connsiteX0" fmla="*/ 406551 w 5358273"/>
                  <a:gd name="connsiteY0" fmla="*/ 0 h 4732016"/>
                  <a:gd name="connsiteX1" fmla="*/ 4941977 w 5358273"/>
                  <a:gd name="connsiteY1" fmla="*/ 0 h 4732016"/>
                  <a:gd name="connsiteX2" fmla="*/ 5096868 w 5358273"/>
                  <a:gd name="connsiteY2" fmla="*/ 31271 h 4732016"/>
                  <a:gd name="connsiteX3" fmla="*/ 5131951 w 5358273"/>
                  <a:gd name="connsiteY3" fmla="*/ 50314 h 4732016"/>
                  <a:gd name="connsiteX4" fmla="*/ 5159243 w 5358273"/>
                  <a:gd name="connsiteY4" fmla="*/ 62604 h 4732016"/>
                  <a:gd name="connsiteX5" fmla="*/ 5304895 w 5358273"/>
                  <a:gd name="connsiteY5" fmla="*/ 606182 h 4732016"/>
                  <a:gd name="connsiteX6" fmla="*/ 3037182 w 5358273"/>
                  <a:gd name="connsiteY6" fmla="*/ 4533977 h 4732016"/>
                  <a:gd name="connsiteX7" fmla="*/ 2720260 w 5358273"/>
                  <a:gd name="connsiteY7" fmla="*/ 4732016 h 4732016"/>
                  <a:gd name="connsiteX8" fmla="*/ 2679136 w 5358273"/>
                  <a:gd name="connsiteY8" fmla="*/ 4730933 h 4732016"/>
                  <a:gd name="connsiteX9" fmla="*/ 2638012 w 5358273"/>
                  <a:gd name="connsiteY9" fmla="*/ 4732016 h 4732016"/>
                  <a:gd name="connsiteX10" fmla="*/ 2321091 w 5358273"/>
                  <a:gd name="connsiteY10" fmla="*/ 4533977 h 4732016"/>
                  <a:gd name="connsiteX11" fmla="*/ 53378 w 5358273"/>
                  <a:gd name="connsiteY11" fmla="*/ 606183 h 4732016"/>
                  <a:gd name="connsiteX12" fmla="*/ 80525 w 5358273"/>
                  <a:gd name="connsiteY12" fmla="*/ 167131 h 4732016"/>
                  <a:gd name="connsiteX13" fmla="*/ 107630 w 5358273"/>
                  <a:gd name="connsiteY13" fmla="*/ 137814 h 4732016"/>
                  <a:gd name="connsiteX14" fmla="*/ 125174 w 5358273"/>
                  <a:gd name="connsiteY14" fmla="*/ 116550 h 4732016"/>
                  <a:gd name="connsiteX15" fmla="*/ 406551 w 5358273"/>
                  <a:gd name="connsiteY15" fmla="*/ 0 h 4732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358273" h="4732016">
                    <a:moveTo>
                      <a:pt x="406551" y="0"/>
                    </a:moveTo>
                    <a:lnTo>
                      <a:pt x="4941977" y="0"/>
                    </a:lnTo>
                    <a:cubicBezTo>
                      <a:pt x="4996919" y="0"/>
                      <a:pt x="5049261" y="11135"/>
                      <a:pt x="5096868" y="31271"/>
                    </a:cubicBezTo>
                    <a:lnTo>
                      <a:pt x="5131951" y="50314"/>
                    </a:lnTo>
                    <a:lnTo>
                      <a:pt x="5159243" y="62604"/>
                    </a:lnTo>
                    <a:cubicBezTo>
                      <a:pt x="5349569" y="172489"/>
                      <a:pt x="5414779" y="415857"/>
                      <a:pt x="5304895" y="606182"/>
                    </a:cubicBezTo>
                    <a:lnTo>
                      <a:pt x="3037182" y="4533977"/>
                    </a:lnTo>
                    <a:cubicBezTo>
                      <a:pt x="2968504" y="4652930"/>
                      <a:pt x="2847684" y="4723011"/>
                      <a:pt x="2720260" y="4732016"/>
                    </a:cubicBezTo>
                    <a:lnTo>
                      <a:pt x="2679136" y="4730933"/>
                    </a:lnTo>
                    <a:lnTo>
                      <a:pt x="2638012" y="4732016"/>
                    </a:lnTo>
                    <a:cubicBezTo>
                      <a:pt x="2510589" y="4723011"/>
                      <a:pt x="2389769" y="4652930"/>
                      <a:pt x="2321091" y="4533977"/>
                    </a:cubicBezTo>
                    <a:lnTo>
                      <a:pt x="53378" y="606183"/>
                    </a:lnTo>
                    <a:cubicBezTo>
                      <a:pt x="-29036" y="463438"/>
                      <a:pt x="-12958" y="290858"/>
                      <a:pt x="80525" y="167131"/>
                    </a:cubicBezTo>
                    <a:lnTo>
                      <a:pt x="107630" y="137814"/>
                    </a:lnTo>
                    <a:lnTo>
                      <a:pt x="125174" y="116550"/>
                    </a:lnTo>
                    <a:cubicBezTo>
                      <a:pt x="197185" y="44540"/>
                      <a:pt x="296667" y="0"/>
                      <a:pt x="4065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Text Box 167">
                <a:extLst>
                  <a:ext uri="{FF2B5EF4-FFF2-40B4-BE49-F238E27FC236}">
                    <a16:creationId xmlns:a16="http://schemas.microsoft.com/office/drawing/2014/main" id="{47E30717-6B65-4697-A09C-B767502DA6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846988" y="2061029"/>
                <a:ext cx="3209926" cy="11415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>
                    <a:solidFill>
                      <a:schemeClr val="bg1"/>
                    </a:solidFill>
                    <a:ea typeface="メイリオ" panose="020B0604030504040204" pitchFamily="50" charset="-128"/>
                  </a:rPr>
                  <a:t>止まれ</a:t>
                </a:r>
              </a:p>
            </p:txBody>
          </p:sp>
        </p:grpSp>
      </p:grp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17A415E0-03C9-4718-A29D-9AD32C65DB6D}"/>
              </a:ext>
            </a:extLst>
          </p:cNvPr>
          <p:cNvSpPr txBox="1"/>
          <p:nvPr/>
        </p:nvSpPr>
        <p:spPr>
          <a:xfrm>
            <a:off x="5100434" y="586445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止まれ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1931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D67F440-7927-46C5-A297-C67A6E460512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60CE968D-0683-4ED6-8B77-B6B028E30F1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EF58276-1500-4C4C-87E9-6C470F4A863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792616B-70E2-4880-B0BF-902F6E2AA0A2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16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A15F14E3-DBD7-4255-A556-2AF103FAD00B}"/>
              </a:ext>
            </a:extLst>
          </p:cNvPr>
          <p:cNvGrpSpPr/>
          <p:nvPr/>
        </p:nvGrpSpPr>
        <p:grpSpPr>
          <a:xfrm>
            <a:off x="1501933" y="3834485"/>
            <a:ext cx="1262270" cy="2559691"/>
            <a:chOff x="864110" y="3513566"/>
            <a:chExt cx="1041922" cy="2112859"/>
          </a:xfrm>
        </p:grpSpPr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9000281-EFA0-47A2-AB2F-4D48762AE721}"/>
                </a:ext>
              </a:extLst>
            </p:cNvPr>
            <p:cNvSpPr/>
            <p:nvPr/>
          </p:nvSpPr>
          <p:spPr>
            <a:xfrm flipH="1">
              <a:off x="1731770" y="4685694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7" name="円/楕円 637">
              <a:extLst>
                <a:ext uri="{FF2B5EF4-FFF2-40B4-BE49-F238E27FC236}">
                  <a16:creationId xmlns:a16="http://schemas.microsoft.com/office/drawing/2014/main" id="{649F1408-E065-41DE-ABB7-E89575DA0907}"/>
                </a:ext>
              </a:extLst>
            </p:cNvPr>
            <p:cNvSpPr/>
            <p:nvPr/>
          </p:nvSpPr>
          <p:spPr>
            <a:xfrm>
              <a:off x="1674033" y="4359338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円/楕円 637">
              <a:extLst>
                <a:ext uri="{FF2B5EF4-FFF2-40B4-BE49-F238E27FC236}">
                  <a16:creationId xmlns:a16="http://schemas.microsoft.com/office/drawing/2014/main" id="{364F7BFB-7B92-4A24-B900-ED2610C80160}"/>
                </a:ext>
              </a:extLst>
            </p:cNvPr>
            <p:cNvSpPr/>
            <p:nvPr/>
          </p:nvSpPr>
          <p:spPr>
            <a:xfrm>
              <a:off x="993839" y="4359338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C8B137F-4851-4E26-9773-9EAAD1F40399}"/>
                </a:ext>
              </a:extLst>
            </p:cNvPr>
            <p:cNvSpPr/>
            <p:nvPr/>
          </p:nvSpPr>
          <p:spPr>
            <a:xfrm>
              <a:off x="1150648" y="4339963"/>
              <a:ext cx="456610" cy="440816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557FAF05-7C10-4397-916A-F1EC562084AD}"/>
                </a:ext>
              </a:extLst>
            </p:cNvPr>
            <p:cNvSpPr/>
            <p:nvPr/>
          </p:nvSpPr>
          <p:spPr>
            <a:xfrm>
              <a:off x="893578" y="4685694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1AC9D5B-4993-4BFD-AEA3-41A2837CD408}"/>
                </a:ext>
              </a:extLst>
            </p:cNvPr>
            <p:cNvSpPr/>
            <p:nvPr/>
          </p:nvSpPr>
          <p:spPr>
            <a:xfrm>
              <a:off x="969780" y="4610243"/>
              <a:ext cx="840208" cy="1016182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09" h="1016182">
                  <a:moveTo>
                    <a:pt x="743127" y="0"/>
                  </a:moveTo>
                  <a:lnTo>
                    <a:pt x="752081" y="903"/>
                  </a:lnTo>
                  <a:cubicBezTo>
                    <a:pt x="878735" y="26820"/>
                    <a:pt x="974009" y="138883"/>
                    <a:pt x="974009" y="273199"/>
                  </a:cubicBezTo>
                  <a:lnTo>
                    <a:pt x="974009" y="1016182"/>
                  </a:lnTo>
                  <a:lnTo>
                    <a:pt x="0" y="1016182"/>
                  </a:lnTo>
                  <a:lnTo>
                    <a:pt x="0" y="273199"/>
                  </a:lnTo>
                  <a:cubicBezTo>
                    <a:pt x="0" y="138883"/>
                    <a:pt x="95274" y="26820"/>
                    <a:pt x="221928" y="903"/>
                  </a:cubicBezTo>
                  <a:lnTo>
                    <a:pt x="230881" y="0"/>
                  </a:lnTo>
                  <a:lnTo>
                    <a:pt x="235401" y="7436"/>
                  </a:lnTo>
                  <a:cubicBezTo>
                    <a:pt x="289928" y="79501"/>
                    <a:pt x="382269" y="126882"/>
                    <a:pt x="487004" y="126882"/>
                  </a:cubicBezTo>
                  <a:cubicBezTo>
                    <a:pt x="591739" y="126882"/>
                    <a:pt x="684080" y="79501"/>
                    <a:pt x="738607" y="7436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496731C-BB99-4B45-9696-0FFB22D32443}"/>
                </a:ext>
              </a:extLst>
            </p:cNvPr>
            <p:cNvSpPr/>
            <p:nvPr/>
          </p:nvSpPr>
          <p:spPr>
            <a:xfrm>
              <a:off x="1116422" y="4610679"/>
              <a:ext cx="543600" cy="221378"/>
            </a:xfrm>
            <a:custGeom>
              <a:avLst/>
              <a:gdLst>
                <a:gd name="connsiteX0" fmla="*/ 571879 w 630166"/>
                <a:gd name="connsiteY0" fmla="*/ 1460 h 221378"/>
                <a:gd name="connsiteX1" fmla="*/ 583375 w 630166"/>
                <a:gd name="connsiteY1" fmla="*/ 7537 h 221378"/>
                <a:gd name="connsiteX2" fmla="*/ 630166 w 630166"/>
                <a:gd name="connsiteY2" fmla="*/ 96113 h 221378"/>
                <a:gd name="connsiteX3" fmla="*/ 470410 w 630166"/>
                <a:gd name="connsiteY3" fmla="*/ 221378 h 221378"/>
                <a:gd name="connsiteX4" fmla="*/ 323208 w 630166"/>
                <a:gd name="connsiteY4" fmla="*/ 144872 h 221378"/>
                <a:gd name="connsiteX5" fmla="*/ 318420 w 630166"/>
                <a:gd name="connsiteY5" fmla="*/ 126276 h 221378"/>
                <a:gd name="connsiteX6" fmla="*/ 392738 w 630166"/>
                <a:gd name="connsiteY6" fmla="*/ 117917 h 221378"/>
                <a:gd name="connsiteX7" fmla="*/ 568511 w 630166"/>
                <a:gd name="connsiteY7" fmla="*/ 7000 h 221378"/>
                <a:gd name="connsiteX8" fmla="*/ 61050 w 630166"/>
                <a:gd name="connsiteY8" fmla="*/ 0 h 221378"/>
                <a:gd name="connsiteX9" fmla="*/ 65305 w 630166"/>
                <a:gd name="connsiteY9" fmla="*/ 7000 h 221378"/>
                <a:gd name="connsiteX10" fmla="*/ 241078 w 630166"/>
                <a:gd name="connsiteY10" fmla="*/ 117917 h 221378"/>
                <a:gd name="connsiteX11" fmla="*/ 311849 w 630166"/>
                <a:gd name="connsiteY11" fmla="*/ 125877 h 221378"/>
                <a:gd name="connsiteX12" fmla="*/ 306958 w 630166"/>
                <a:gd name="connsiteY12" fmla="*/ 144872 h 221378"/>
                <a:gd name="connsiteX13" fmla="*/ 159756 w 630166"/>
                <a:gd name="connsiteY13" fmla="*/ 221378 h 221378"/>
                <a:gd name="connsiteX14" fmla="*/ 0 w 630166"/>
                <a:gd name="connsiteY14" fmla="*/ 96113 h 221378"/>
                <a:gd name="connsiteX15" fmla="*/ 46792 w 630166"/>
                <a:gd name="connsiteY15" fmla="*/ 7537 h 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166" h="221378">
                  <a:moveTo>
                    <a:pt x="571879" y="1460"/>
                  </a:moveTo>
                  <a:lnTo>
                    <a:pt x="583375" y="7537"/>
                  </a:lnTo>
                  <a:cubicBezTo>
                    <a:pt x="612285" y="30206"/>
                    <a:pt x="630166" y="61522"/>
                    <a:pt x="630166" y="96113"/>
                  </a:cubicBezTo>
                  <a:cubicBezTo>
                    <a:pt x="630166" y="165295"/>
                    <a:pt x="558641" y="221378"/>
                    <a:pt x="470410" y="221378"/>
                  </a:cubicBezTo>
                  <a:cubicBezTo>
                    <a:pt x="404236" y="221378"/>
                    <a:pt x="347460" y="189832"/>
                    <a:pt x="323208" y="144872"/>
                  </a:cubicBezTo>
                  <a:lnTo>
                    <a:pt x="318420" y="126276"/>
                  </a:lnTo>
                  <a:lnTo>
                    <a:pt x="392738" y="117917"/>
                  </a:lnTo>
                  <a:cubicBezTo>
                    <a:pt x="465450" y="101213"/>
                    <a:pt x="527616" y="61049"/>
                    <a:pt x="568511" y="7000"/>
                  </a:cubicBezTo>
                  <a:close/>
                  <a:moveTo>
                    <a:pt x="61050" y="0"/>
                  </a:moveTo>
                  <a:lnTo>
                    <a:pt x="65305" y="7000"/>
                  </a:lnTo>
                  <a:cubicBezTo>
                    <a:pt x="106200" y="61049"/>
                    <a:pt x="168366" y="101213"/>
                    <a:pt x="241078" y="117917"/>
                  </a:cubicBezTo>
                  <a:lnTo>
                    <a:pt x="311849" y="125877"/>
                  </a:lnTo>
                  <a:lnTo>
                    <a:pt x="306958" y="144872"/>
                  </a:lnTo>
                  <a:cubicBezTo>
                    <a:pt x="282706" y="189832"/>
                    <a:pt x="225930" y="221378"/>
                    <a:pt x="159756" y="221378"/>
                  </a:cubicBezTo>
                  <a:cubicBezTo>
                    <a:pt x="71525" y="221378"/>
                    <a:pt x="0" y="165295"/>
                    <a:pt x="0" y="96113"/>
                  </a:cubicBezTo>
                  <a:cubicBezTo>
                    <a:pt x="0" y="61522"/>
                    <a:pt x="17881" y="30206"/>
                    <a:pt x="46792" y="7537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3" name="ハート 63">
              <a:extLst>
                <a:ext uri="{FF2B5EF4-FFF2-40B4-BE49-F238E27FC236}">
                  <a16:creationId xmlns:a16="http://schemas.microsoft.com/office/drawing/2014/main" id="{5D445857-2A09-4524-BC9E-F6F271F61C81}"/>
                </a:ext>
              </a:extLst>
            </p:cNvPr>
            <p:cNvSpPr/>
            <p:nvPr/>
          </p:nvSpPr>
          <p:spPr>
            <a:xfrm>
              <a:off x="989136" y="4945253"/>
              <a:ext cx="804810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4" name="ハート 63">
              <a:extLst>
                <a:ext uri="{FF2B5EF4-FFF2-40B4-BE49-F238E27FC236}">
                  <a16:creationId xmlns:a16="http://schemas.microsoft.com/office/drawing/2014/main" id="{621D86FB-AE54-48D0-9884-61B98D8DECA8}"/>
                </a:ext>
              </a:extLst>
            </p:cNvPr>
            <p:cNvSpPr/>
            <p:nvPr/>
          </p:nvSpPr>
          <p:spPr>
            <a:xfrm>
              <a:off x="989136" y="5166709"/>
              <a:ext cx="804810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663F78BA-86A1-425E-8D8C-C010EC855A18}"/>
                </a:ext>
              </a:extLst>
            </p:cNvPr>
            <p:cNvGrpSpPr/>
            <p:nvPr/>
          </p:nvGrpSpPr>
          <p:grpSpPr>
            <a:xfrm>
              <a:off x="864110" y="3513566"/>
              <a:ext cx="1041922" cy="1041077"/>
              <a:chOff x="4071792" y="5335155"/>
              <a:chExt cx="834570" cy="833893"/>
            </a:xfrm>
          </p:grpSpPr>
          <p:sp>
            <p:nvSpPr>
              <p:cNvPr id="138" name="円/楕円 217">
                <a:extLst>
                  <a:ext uri="{FF2B5EF4-FFF2-40B4-BE49-F238E27FC236}">
                    <a16:creationId xmlns:a16="http://schemas.microsoft.com/office/drawing/2014/main" id="{EE3014C7-8E8A-4FDB-AF8F-807567CDA869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8A2DEF96-01F3-402F-8F5E-FB71F433C02F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387A9D15-113F-4B98-A5FD-14BBD0A8FAA3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3" name="円/楕円 232">
                    <a:extLst>
                      <a:ext uri="{FF2B5EF4-FFF2-40B4-BE49-F238E27FC236}">
                        <a16:creationId xmlns:a16="http://schemas.microsoft.com/office/drawing/2014/main" id="{7C8CCBA0-5540-4774-BF1A-6ED8CB24BF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4" name="円/楕円 233">
                    <a:extLst>
                      <a:ext uri="{FF2B5EF4-FFF2-40B4-BE49-F238E27FC236}">
                        <a16:creationId xmlns:a16="http://schemas.microsoft.com/office/drawing/2014/main" id="{218D3383-7731-4A01-9AF5-748976A0E71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F93B3EDB-07A1-44FB-9350-F671B48D75B5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51" name="円/楕円 230">
                    <a:extLst>
                      <a:ext uri="{FF2B5EF4-FFF2-40B4-BE49-F238E27FC236}">
                        <a16:creationId xmlns:a16="http://schemas.microsoft.com/office/drawing/2014/main" id="{D3B5374A-F4B4-4C79-87C4-3A50E7AE42C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2" name="円/楕円 231">
                    <a:extLst>
                      <a:ext uri="{FF2B5EF4-FFF2-40B4-BE49-F238E27FC236}">
                        <a16:creationId xmlns:a16="http://schemas.microsoft.com/office/drawing/2014/main" id="{5D85B55C-1910-47F0-9A07-73EB597277E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0" name="円/楕円 229">
                  <a:extLst>
                    <a:ext uri="{FF2B5EF4-FFF2-40B4-BE49-F238E27FC236}">
                      <a16:creationId xmlns:a16="http://schemas.microsoft.com/office/drawing/2014/main" id="{9634549E-E88F-4711-AD1D-5BF57F31C668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0" name="円/楕円 127">
                <a:extLst>
                  <a:ext uri="{FF2B5EF4-FFF2-40B4-BE49-F238E27FC236}">
                    <a16:creationId xmlns:a16="http://schemas.microsoft.com/office/drawing/2014/main" id="{ADF7B1B6-A19C-4780-83C0-9E2B55F89B23}"/>
                  </a:ext>
                </a:extLst>
              </p:cNvPr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27">
                <a:extLst>
                  <a:ext uri="{FF2B5EF4-FFF2-40B4-BE49-F238E27FC236}">
                    <a16:creationId xmlns:a16="http://schemas.microsoft.com/office/drawing/2014/main" id="{85B9EC7F-F4BF-483C-B9B1-D50169DCDD0F}"/>
                  </a:ext>
                </a:extLst>
              </p:cNvPr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27">
                <a:extLst>
                  <a:ext uri="{FF2B5EF4-FFF2-40B4-BE49-F238E27FC236}">
                    <a16:creationId xmlns:a16="http://schemas.microsoft.com/office/drawing/2014/main" id="{31784CAB-7218-427B-B6B5-B5DF6BA95DF8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円/楕円 27">
                <a:extLst>
                  <a:ext uri="{FF2B5EF4-FFF2-40B4-BE49-F238E27FC236}">
                    <a16:creationId xmlns:a16="http://schemas.microsoft.com/office/drawing/2014/main" id="{0ABC048C-B5B0-421F-8CDF-FD64EA675C03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127">
                <a:extLst>
                  <a:ext uri="{FF2B5EF4-FFF2-40B4-BE49-F238E27FC236}">
                    <a16:creationId xmlns:a16="http://schemas.microsoft.com/office/drawing/2014/main" id="{A5B668A2-33F9-4237-BCCC-4011C88C2C43}"/>
                  </a:ext>
                </a:extLst>
              </p:cNvPr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" name="正方形/長方形 67">
                <a:extLst>
                  <a:ext uri="{FF2B5EF4-FFF2-40B4-BE49-F238E27FC236}">
                    <a16:creationId xmlns:a16="http://schemas.microsoft.com/office/drawing/2014/main" id="{46BF3CE8-F705-4721-9560-73C0AB04E10B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円/楕円 225">
                <a:extLst>
                  <a:ext uri="{FF2B5EF4-FFF2-40B4-BE49-F238E27FC236}">
                    <a16:creationId xmlns:a16="http://schemas.microsoft.com/office/drawing/2014/main" id="{AF07F370-FC88-4670-A1B4-E8071B821183}"/>
                  </a:ext>
                </a:extLst>
              </p:cNvPr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226">
                <a:extLst>
                  <a:ext uri="{FF2B5EF4-FFF2-40B4-BE49-F238E27FC236}">
                    <a16:creationId xmlns:a16="http://schemas.microsoft.com/office/drawing/2014/main" id="{707ABAB7-A2B4-4051-A600-29E9FAC6089F}"/>
                  </a:ext>
                </a:extLst>
              </p:cNvPr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6" name="円/楕円 388">
              <a:extLst>
                <a:ext uri="{FF2B5EF4-FFF2-40B4-BE49-F238E27FC236}">
                  <a16:creationId xmlns:a16="http://schemas.microsoft.com/office/drawing/2014/main" id="{8F271D4F-016D-4663-8E7D-8DDB78BDF07F}"/>
                </a:ext>
              </a:extLst>
            </p:cNvPr>
            <p:cNvSpPr/>
            <p:nvPr/>
          </p:nvSpPr>
          <p:spPr>
            <a:xfrm>
              <a:off x="1120735" y="3992573"/>
              <a:ext cx="45720" cy="6063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7" name="円/楕円 388">
              <a:extLst>
                <a:ext uri="{FF2B5EF4-FFF2-40B4-BE49-F238E27FC236}">
                  <a16:creationId xmlns:a16="http://schemas.microsoft.com/office/drawing/2014/main" id="{6E68BDE4-16A0-4DEE-9FF9-794735CB841D}"/>
                </a:ext>
              </a:extLst>
            </p:cNvPr>
            <p:cNvSpPr/>
            <p:nvPr/>
          </p:nvSpPr>
          <p:spPr>
            <a:xfrm>
              <a:off x="1616035" y="3992573"/>
              <a:ext cx="45720" cy="6063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968C7D35-3E05-45FB-BF24-E7B4601A0F3B}"/>
              </a:ext>
            </a:extLst>
          </p:cNvPr>
          <p:cNvGrpSpPr/>
          <p:nvPr/>
        </p:nvGrpSpPr>
        <p:grpSpPr>
          <a:xfrm>
            <a:off x="9526902" y="3835565"/>
            <a:ext cx="1341524" cy="2615355"/>
            <a:chOff x="4265647" y="3835565"/>
            <a:chExt cx="1341524" cy="2615355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6FF21EAF-7054-4CB7-BFEB-6714B90C2B55}"/>
                </a:ext>
              </a:extLst>
            </p:cNvPr>
            <p:cNvGrpSpPr/>
            <p:nvPr/>
          </p:nvGrpSpPr>
          <p:grpSpPr>
            <a:xfrm>
              <a:off x="4341281" y="4957009"/>
              <a:ext cx="1224111" cy="1493911"/>
              <a:chOff x="4341281" y="4957009"/>
              <a:chExt cx="1224111" cy="1493911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5476DD5E-751A-46A3-9E8E-2DCF4703DE06}"/>
                  </a:ext>
                </a:extLst>
              </p:cNvPr>
              <p:cNvSpPr/>
              <p:nvPr/>
            </p:nvSpPr>
            <p:spPr>
              <a:xfrm flipH="1">
                <a:off x="5392824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ED17236-F34B-4508-8500-4CD03810B7F1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0" name="片側の 2 つの角を丸めた四角形 144">
                <a:extLst>
                  <a:ext uri="{FF2B5EF4-FFF2-40B4-BE49-F238E27FC236}">
                    <a16:creationId xmlns:a16="http://schemas.microsoft.com/office/drawing/2014/main" id="{E1135632-75E1-428B-8A7A-FE7E1D832EEE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5316BA66-6314-4B1C-90FA-73E8BD4007DC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C7E7AAA-56D5-499D-B103-AA4A069826F6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D03934DF-080A-4568-AEA7-EC98075480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87" name="円/楕円 608">
                <a:extLst>
                  <a:ext uri="{FF2B5EF4-FFF2-40B4-BE49-F238E27FC236}">
                    <a16:creationId xmlns:a16="http://schemas.microsoft.com/office/drawing/2014/main" id="{EFFDD468-DB5F-44C6-834C-98AC71365EB7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円/楕円 646">
                <a:extLst>
                  <a:ext uri="{FF2B5EF4-FFF2-40B4-BE49-F238E27FC236}">
                    <a16:creationId xmlns:a16="http://schemas.microsoft.com/office/drawing/2014/main" id="{E79F85E8-750D-430C-8322-2E0063A6D8E6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円/楕円 647">
                <a:extLst>
                  <a:ext uri="{FF2B5EF4-FFF2-40B4-BE49-F238E27FC236}">
                    <a16:creationId xmlns:a16="http://schemas.microsoft.com/office/drawing/2014/main" id="{B5493D60-50CC-466C-AF96-D7E710A5F7AE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円/楕円 644">
                <a:extLst>
                  <a:ext uri="{FF2B5EF4-FFF2-40B4-BE49-F238E27FC236}">
                    <a16:creationId xmlns:a16="http://schemas.microsoft.com/office/drawing/2014/main" id="{4E71BDE0-0C37-412F-A521-E1B72226EC30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円/楕円 645">
                <a:extLst>
                  <a:ext uri="{FF2B5EF4-FFF2-40B4-BE49-F238E27FC236}">
                    <a16:creationId xmlns:a16="http://schemas.microsoft.com/office/drawing/2014/main" id="{5E7A39E1-9AA7-47B0-9729-C1DC65543AF2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円/楕円 643">
                <a:extLst>
                  <a:ext uri="{FF2B5EF4-FFF2-40B4-BE49-F238E27FC236}">
                    <a16:creationId xmlns:a16="http://schemas.microsoft.com/office/drawing/2014/main" id="{3F3075BA-817A-4ABC-9A27-2CEAF7A2A995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円/楕円 638">
                <a:extLst>
                  <a:ext uri="{FF2B5EF4-FFF2-40B4-BE49-F238E27FC236}">
                    <a16:creationId xmlns:a16="http://schemas.microsoft.com/office/drawing/2014/main" id="{823BCE80-F508-4FD4-A752-A8F100D90F0C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4" name="円/楕円 50">
                <a:extLst>
                  <a:ext uri="{FF2B5EF4-FFF2-40B4-BE49-F238E27FC236}">
                    <a16:creationId xmlns:a16="http://schemas.microsoft.com/office/drawing/2014/main" id="{9F07EEC5-D4A8-457A-BDBF-386E6AB052B1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5" name="円/楕円 631">
                <a:extLst>
                  <a:ext uri="{FF2B5EF4-FFF2-40B4-BE49-F238E27FC236}">
                    <a16:creationId xmlns:a16="http://schemas.microsoft.com/office/drawing/2014/main" id="{583DEA03-9B6C-4536-B342-1A453A07BE03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円/楕円 632">
                <a:extLst>
                  <a:ext uri="{FF2B5EF4-FFF2-40B4-BE49-F238E27FC236}">
                    <a16:creationId xmlns:a16="http://schemas.microsoft.com/office/drawing/2014/main" id="{23E155BE-1477-43B1-B0BD-75BE0B782A11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E1DEB77C-08C9-4527-BCD3-5375C72EFFD7}"/>
                  </a:ext>
                </a:extLst>
              </p:cNvPr>
              <p:cNvSpPr/>
              <p:nvPr/>
            </p:nvSpPr>
            <p:spPr>
              <a:xfrm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1035D29D-099F-4883-A7F8-6333C1CBFF3E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18355245-C5FD-4E15-931F-555400AF036E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205" name="円/楕円 637">
                  <a:extLst>
                    <a:ext uri="{FF2B5EF4-FFF2-40B4-BE49-F238E27FC236}">
                      <a16:creationId xmlns:a16="http://schemas.microsoft.com/office/drawing/2014/main" id="{88480DCB-3464-4EFE-AC64-325F79CB6F96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82A8206F-C398-48F4-8510-2678231F954F}"/>
                    </a:ext>
                  </a:extLst>
                </p:cNvPr>
                <p:cNvSpPr/>
                <p:nvPr/>
              </p:nvSpPr>
              <p:spPr>
                <a:xfrm>
                  <a:off x="7909484" y="2699116"/>
                  <a:ext cx="131252" cy="14566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E0C18BD-2B24-448E-9423-0A9A576ED4AB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32E36561-FF0D-4D9E-825C-4CB3C24843FE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202" name="円/楕円 637">
                  <a:extLst>
                    <a:ext uri="{FF2B5EF4-FFF2-40B4-BE49-F238E27FC236}">
                      <a16:creationId xmlns:a16="http://schemas.microsoft.com/office/drawing/2014/main" id="{B450A6D1-1784-4691-9062-91FE8DBC41D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CD4B990C-35ED-44C2-B15D-9D7329650219}"/>
                    </a:ext>
                  </a:extLst>
                </p:cNvPr>
                <p:cNvSpPr/>
                <p:nvPr/>
              </p:nvSpPr>
              <p:spPr>
                <a:xfrm>
                  <a:off x="7891008" y="2699116"/>
                  <a:ext cx="131252" cy="14566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98FA5789-5F56-4523-B8E5-0DCDE153050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FDC4BF18-D151-4E47-B3D8-6363B72C249E}"/>
                  </a:ext>
                </a:extLst>
              </p:cNvPr>
              <p:cNvSpPr/>
              <p:nvPr/>
            </p:nvSpPr>
            <p:spPr>
              <a:xfrm>
                <a:off x="8764708" y="3321875"/>
                <a:ext cx="248252" cy="4354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213" name="吹き出し: 角を丸めた四角形 212">
            <a:extLst>
              <a:ext uri="{FF2B5EF4-FFF2-40B4-BE49-F238E27FC236}">
                <a16:creationId xmlns:a16="http://schemas.microsoft.com/office/drawing/2014/main" id="{774E7A6F-B7F0-4505-9EC1-AC29325D395B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子供が二人歩いています</a:t>
            </a:r>
          </a:p>
        </p:txBody>
      </p:sp>
      <p:sp>
        <p:nvSpPr>
          <p:cNvPr id="214" name="吹き出し: 角を丸めた四角形 213">
            <a:extLst>
              <a:ext uri="{FF2B5EF4-FFF2-40B4-BE49-F238E27FC236}">
                <a16:creationId xmlns:a16="http://schemas.microsoft.com/office/drawing/2014/main" id="{BB8F9BB0-A100-4988-9F81-A73B29DD3F57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三角形のような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五角形のような標識です</a:t>
            </a:r>
          </a:p>
        </p:txBody>
      </p:sp>
    </p:spTree>
    <p:extLst>
      <p:ext uri="{BB962C8B-B14F-4D97-AF65-F5344CB8AC3E}">
        <p14:creationId xmlns:p14="http://schemas.microsoft.com/office/powerpoint/2010/main" val="382274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D67F440-7927-46C5-A297-C67A6E460512}"/>
              </a:ext>
            </a:extLst>
          </p:cNvPr>
          <p:cNvSpPr txBox="1"/>
          <p:nvPr/>
        </p:nvSpPr>
        <p:spPr>
          <a:xfrm>
            <a:off x="1958494" y="414986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標識を推理してください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374D87AB-FE3D-4C3E-84BA-344C8E17D7B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ADAA75A-03DF-40D6-BD95-3C1AB14E512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4851B43-5D02-4EF4-BCCC-452E9A62C043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16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0B6E258E-02D0-486D-B9E1-E2F0DA57CC0B}"/>
              </a:ext>
            </a:extLst>
          </p:cNvPr>
          <p:cNvGrpSpPr/>
          <p:nvPr/>
        </p:nvGrpSpPr>
        <p:grpSpPr>
          <a:xfrm>
            <a:off x="1501933" y="3834485"/>
            <a:ext cx="1262270" cy="2559691"/>
            <a:chOff x="864110" y="3513566"/>
            <a:chExt cx="1041922" cy="2112859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6A8DECD-D4A9-484A-A721-930462F37FA3}"/>
                </a:ext>
              </a:extLst>
            </p:cNvPr>
            <p:cNvSpPr/>
            <p:nvPr/>
          </p:nvSpPr>
          <p:spPr>
            <a:xfrm flipH="1">
              <a:off x="1731770" y="4685694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円/楕円 637">
              <a:extLst>
                <a:ext uri="{FF2B5EF4-FFF2-40B4-BE49-F238E27FC236}">
                  <a16:creationId xmlns:a16="http://schemas.microsoft.com/office/drawing/2014/main" id="{B3ED272F-76B1-4DC9-9C6C-0F753C6E9441}"/>
                </a:ext>
              </a:extLst>
            </p:cNvPr>
            <p:cNvSpPr/>
            <p:nvPr/>
          </p:nvSpPr>
          <p:spPr>
            <a:xfrm>
              <a:off x="1674033" y="4359338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637">
              <a:extLst>
                <a:ext uri="{FF2B5EF4-FFF2-40B4-BE49-F238E27FC236}">
                  <a16:creationId xmlns:a16="http://schemas.microsoft.com/office/drawing/2014/main" id="{E5AC7FA1-9954-461F-A433-2D6079A317D0}"/>
                </a:ext>
              </a:extLst>
            </p:cNvPr>
            <p:cNvSpPr/>
            <p:nvPr/>
          </p:nvSpPr>
          <p:spPr>
            <a:xfrm>
              <a:off x="993839" y="4359338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B8889413-F15A-48FF-82F5-E44497D1D023}"/>
                </a:ext>
              </a:extLst>
            </p:cNvPr>
            <p:cNvSpPr/>
            <p:nvPr/>
          </p:nvSpPr>
          <p:spPr>
            <a:xfrm>
              <a:off x="1150648" y="4339963"/>
              <a:ext cx="456610" cy="440816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6EE9476E-A454-4178-8925-5F7E2DAEF23B}"/>
                </a:ext>
              </a:extLst>
            </p:cNvPr>
            <p:cNvSpPr/>
            <p:nvPr/>
          </p:nvSpPr>
          <p:spPr>
            <a:xfrm>
              <a:off x="893578" y="4685694"/>
              <a:ext cx="147498" cy="940730"/>
            </a:xfrm>
            <a:custGeom>
              <a:avLst/>
              <a:gdLst>
                <a:gd name="connsiteX0" fmla="*/ 147498 w 147498"/>
                <a:gd name="connsiteY0" fmla="*/ 0 h 940730"/>
                <a:gd name="connsiteX1" fmla="*/ 147498 w 147498"/>
                <a:gd name="connsiteY1" fmla="*/ 940730 h 940730"/>
                <a:gd name="connsiteX2" fmla="*/ 0 w 147498"/>
                <a:gd name="connsiteY2" fmla="*/ 940730 h 940730"/>
                <a:gd name="connsiteX3" fmla="*/ 0 w 147498"/>
                <a:gd name="connsiteY3" fmla="*/ 321357 h 940730"/>
                <a:gd name="connsiteX4" fmla="*/ 118335 w 147498"/>
                <a:gd name="connsiteY4" fmla="*/ 24388 h 940730"/>
                <a:gd name="connsiteX5" fmla="*/ 147498 w 147498"/>
                <a:gd name="connsiteY5" fmla="*/ 0 h 940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7498" h="940730">
                  <a:moveTo>
                    <a:pt x="147498" y="0"/>
                  </a:moveTo>
                  <a:lnTo>
                    <a:pt x="147498" y="940730"/>
                  </a:lnTo>
                  <a:lnTo>
                    <a:pt x="0" y="940730"/>
                  </a:lnTo>
                  <a:lnTo>
                    <a:pt x="0" y="321357"/>
                  </a:lnTo>
                  <a:cubicBezTo>
                    <a:pt x="0" y="202738"/>
                    <a:pt x="45851" y="96401"/>
                    <a:pt x="118335" y="24388"/>
                  </a:cubicBezTo>
                  <a:lnTo>
                    <a:pt x="147498" y="0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499334C-9F46-4129-A6A8-A589AE05C7BD}"/>
                </a:ext>
              </a:extLst>
            </p:cNvPr>
            <p:cNvSpPr/>
            <p:nvPr/>
          </p:nvSpPr>
          <p:spPr>
            <a:xfrm>
              <a:off x="969780" y="4610243"/>
              <a:ext cx="840208" cy="1016182"/>
            </a:xfrm>
            <a:custGeom>
              <a:avLst/>
              <a:gdLst>
                <a:gd name="connsiteX0" fmla="*/ 743127 w 974009"/>
                <a:gd name="connsiteY0" fmla="*/ 0 h 1016182"/>
                <a:gd name="connsiteX1" fmla="*/ 752081 w 974009"/>
                <a:gd name="connsiteY1" fmla="*/ 903 h 1016182"/>
                <a:gd name="connsiteX2" fmla="*/ 974009 w 974009"/>
                <a:gd name="connsiteY2" fmla="*/ 273199 h 1016182"/>
                <a:gd name="connsiteX3" fmla="*/ 974009 w 974009"/>
                <a:gd name="connsiteY3" fmla="*/ 1016182 h 1016182"/>
                <a:gd name="connsiteX4" fmla="*/ 0 w 974009"/>
                <a:gd name="connsiteY4" fmla="*/ 1016182 h 1016182"/>
                <a:gd name="connsiteX5" fmla="*/ 0 w 974009"/>
                <a:gd name="connsiteY5" fmla="*/ 273199 h 1016182"/>
                <a:gd name="connsiteX6" fmla="*/ 221928 w 974009"/>
                <a:gd name="connsiteY6" fmla="*/ 903 h 1016182"/>
                <a:gd name="connsiteX7" fmla="*/ 230881 w 974009"/>
                <a:gd name="connsiteY7" fmla="*/ 0 h 1016182"/>
                <a:gd name="connsiteX8" fmla="*/ 235401 w 974009"/>
                <a:gd name="connsiteY8" fmla="*/ 7436 h 1016182"/>
                <a:gd name="connsiteX9" fmla="*/ 487004 w 974009"/>
                <a:gd name="connsiteY9" fmla="*/ 126882 h 1016182"/>
                <a:gd name="connsiteX10" fmla="*/ 738607 w 974009"/>
                <a:gd name="connsiteY10" fmla="*/ 7436 h 1016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4009" h="1016182">
                  <a:moveTo>
                    <a:pt x="743127" y="0"/>
                  </a:moveTo>
                  <a:lnTo>
                    <a:pt x="752081" y="903"/>
                  </a:lnTo>
                  <a:cubicBezTo>
                    <a:pt x="878735" y="26820"/>
                    <a:pt x="974009" y="138883"/>
                    <a:pt x="974009" y="273199"/>
                  </a:cubicBezTo>
                  <a:lnTo>
                    <a:pt x="974009" y="1016182"/>
                  </a:lnTo>
                  <a:lnTo>
                    <a:pt x="0" y="1016182"/>
                  </a:lnTo>
                  <a:lnTo>
                    <a:pt x="0" y="273199"/>
                  </a:lnTo>
                  <a:cubicBezTo>
                    <a:pt x="0" y="138883"/>
                    <a:pt x="95274" y="26820"/>
                    <a:pt x="221928" y="903"/>
                  </a:cubicBezTo>
                  <a:lnTo>
                    <a:pt x="230881" y="0"/>
                  </a:lnTo>
                  <a:lnTo>
                    <a:pt x="235401" y="7436"/>
                  </a:lnTo>
                  <a:cubicBezTo>
                    <a:pt x="289928" y="79501"/>
                    <a:pt x="382269" y="126882"/>
                    <a:pt x="487004" y="126882"/>
                  </a:cubicBezTo>
                  <a:cubicBezTo>
                    <a:pt x="591739" y="126882"/>
                    <a:pt x="684080" y="79501"/>
                    <a:pt x="738607" y="7436"/>
                  </a:cubicBez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ECFD64B-6C35-44C2-BAE3-AEB4D4E5CFD1}"/>
                </a:ext>
              </a:extLst>
            </p:cNvPr>
            <p:cNvSpPr/>
            <p:nvPr/>
          </p:nvSpPr>
          <p:spPr>
            <a:xfrm>
              <a:off x="1116422" y="4610679"/>
              <a:ext cx="543600" cy="221378"/>
            </a:xfrm>
            <a:custGeom>
              <a:avLst/>
              <a:gdLst>
                <a:gd name="connsiteX0" fmla="*/ 571879 w 630166"/>
                <a:gd name="connsiteY0" fmla="*/ 1460 h 221378"/>
                <a:gd name="connsiteX1" fmla="*/ 583375 w 630166"/>
                <a:gd name="connsiteY1" fmla="*/ 7537 h 221378"/>
                <a:gd name="connsiteX2" fmla="*/ 630166 w 630166"/>
                <a:gd name="connsiteY2" fmla="*/ 96113 h 221378"/>
                <a:gd name="connsiteX3" fmla="*/ 470410 w 630166"/>
                <a:gd name="connsiteY3" fmla="*/ 221378 h 221378"/>
                <a:gd name="connsiteX4" fmla="*/ 323208 w 630166"/>
                <a:gd name="connsiteY4" fmla="*/ 144872 h 221378"/>
                <a:gd name="connsiteX5" fmla="*/ 318420 w 630166"/>
                <a:gd name="connsiteY5" fmla="*/ 126276 h 221378"/>
                <a:gd name="connsiteX6" fmla="*/ 392738 w 630166"/>
                <a:gd name="connsiteY6" fmla="*/ 117917 h 221378"/>
                <a:gd name="connsiteX7" fmla="*/ 568511 w 630166"/>
                <a:gd name="connsiteY7" fmla="*/ 7000 h 221378"/>
                <a:gd name="connsiteX8" fmla="*/ 61050 w 630166"/>
                <a:gd name="connsiteY8" fmla="*/ 0 h 221378"/>
                <a:gd name="connsiteX9" fmla="*/ 65305 w 630166"/>
                <a:gd name="connsiteY9" fmla="*/ 7000 h 221378"/>
                <a:gd name="connsiteX10" fmla="*/ 241078 w 630166"/>
                <a:gd name="connsiteY10" fmla="*/ 117917 h 221378"/>
                <a:gd name="connsiteX11" fmla="*/ 311849 w 630166"/>
                <a:gd name="connsiteY11" fmla="*/ 125877 h 221378"/>
                <a:gd name="connsiteX12" fmla="*/ 306958 w 630166"/>
                <a:gd name="connsiteY12" fmla="*/ 144872 h 221378"/>
                <a:gd name="connsiteX13" fmla="*/ 159756 w 630166"/>
                <a:gd name="connsiteY13" fmla="*/ 221378 h 221378"/>
                <a:gd name="connsiteX14" fmla="*/ 0 w 630166"/>
                <a:gd name="connsiteY14" fmla="*/ 96113 h 221378"/>
                <a:gd name="connsiteX15" fmla="*/ 46792 w 630166"/>
                <a:gd name="connsiteY15" fmla="*/ 7537 h 221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30166" h="221378">
                  <a:moveTo>
                    <a:pt x="571879" y="1460"/>
                  </a:moveTo>
                  <a:lnTo>
                    <a:pt x="583375" y="7537"/>
                  </a:lnTo>
                  <a:cubicBezTo>
                    <a:pt x="612285" y="30206"/>
                    <a:pt x="630166" y="61522"/>
                    <a:pt x="630166" y="96113"/>
                  </a:cubicBezTo>
                  <a:cubicBezTo>
                    <a:pt x="630166" y="165295"/>
                    <a:pt x="558641" y="221378"/>
                    <a:pt x="470410" y="221378"/>
                  </a:cubicBezTo>
                  <a:cubicBezTo>
                    <a:pt x="404236" y="221378"/>
                    <a:pt x="347460" y="189832"/>
                    <a:pt x="323208" y="144872"/>
                  </a:cubicBezTo>
                  <a:lnTo>
                    <a:pt x="318420" y="126276"/>
                  </a:lnTo>
                  <a:lnTo>
                    <a:pt x="392738" y="117917"/>
                  </a:lnTo>
                  <a:cubicBezTo>
                    <a:pt x="465450" y="101213"/>
                    <a:pt x="527616" y="61049"/>
                    <a:pt x="568511" y="7000"/>
                  </a:cubicBezTo>
                  <a:close/>
                  <a:moveTo>
                    <a:pt x="61050" y="0"/>
                  </a:moveTo>
                  <a:lnTo>
                    <a:pt x="65305" y="7000"/>
                  </a:lnTo>
                  <a:cubicBezTo>
                    <a:pt x="106200" y="61049"/>
                    <a:pt x="168366" y="101213"/>
                    <a:pt x="241078" y="117917"/>
                  </a:cubicBezTo>
                  <a:lnTo>
                    <a:pt x="311849" y="125877"/>
                  </a:lnTo>
                  <a:lnTo>
                    <a:pt x="306958" y="144872"/>
                  </a:lnTo>
                  <a:cubicBezTo>
                    <a:pt x="282706" y="189832"/>
                    <a:pt x="225930" y="221378"/>
                    <a:pt x="159756" y="221378"/>
                  </a:cubicBezTo>
                  <a:cubicBezTo>
                    <a:pt x="71525" y="221378"/>
                    <a:pt x="0" y="165295"/>
                    <a:pt x="0" y="96113"/>
                  </a:cubicBezTo>
                  <a:cubicBezTo>
                    <a:pt x="0" y="61522"/>
                    <a:pt x="17881" y="30206"/>
                    <a:pt x="46792" y="7537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ハート 63">
              <a:extLst>
                <a:ext uri="{FF2B5EF4-FFF2-40B4-BE49-F238E27FC236}">
                  <a16:creationId xmlns:a16="http://schemas.microsoft.com/office/drawing/2014/main" id="{1A905B6E-FA8C-4087-BD84-7B7B52543C96}"/>
                </a:ext>
              </a:extLst>
            </p:cNvPr>
            <p:cNvSpPr/>
            <p:nvPr/>
          </p:nvSpPr>
          <p:spPr>
            <a:xfrm>
              <a:off x="989136" y="4945253"/>
              <a:ext cx="804810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ハート 63">
              <a:extLst>
                <a:ext uri="{FF2B5EF4-FFF2-40B4-BE49-F238E27FC236}">
                  <a16:creationId xmlns:a16="http://schemas.microsoft.com/office/drawing/2014/main" id="{40BED9B3-CB49-49E7-8D23-77DBC5DB8954}"/>
                </a:ext>
              </a:extLst>
            </p:cNvPr>
            <p:cNvSpPr/>
            <p:nvPr/>
          </p:nvSpPr>
          <p:spPr>
            <a:xfrm>
              <a:off x="989136" y="5166709"/>
              <a:ext cx="804810" cy="133875"/>
            </a:xfrm>
            <a:custGeom>
              <a:avLst/>
              <a:gdLst/>
              <a:ahLst/>
              <a:cxnLst/>
              <a:rect l="l" t="t" r="r" b="b"/>
              <a:pathLst>
                <a:path w="660619" h="118355">
                  <a:moveTo>
                    <a:pt x="520020" y="389"/>
                  </a:moveTo>
                  <a:cubicBezTo>
                    <a:pt x="530240" y="-1395"/>
                    <a:pt x="540424" y="3052"/>
                    <a:pt x="546274" y="12353"/>
                  </a:cubicBezTo>
                  <a:cubicBezTo>
                    <a:pt x="558635" y="-6458"/>
                    <a:pt x="588076" y="-5650"/>
                    <a:pt x="600264" y="28476"/>
                  </a:cubicBezTo>
                  <a:cubicBezTo>
                    <a:pt x="625230" y="-41430"/>
                    <a:pt x="722599" y="28476"/>
                    <a:pt x="600264" y="118355"/>
                  </a:cubicBezTo>
                  <a:cubicBezTo>
                    <a:pt x="570734" y="96660"/>
                    <a:pt x="554006" y="76128"/>
                    <a:pt x="546274" y="58308"/>
                  </a:cubicBezTo>
                  <a:cubicBezTo>
                    <a:pt x="538542" y="76128"/>
                    <a:pt x="521814" y="96660"/>
                    <a:pt x="492284" y="118355"/>
                  </a:cubicBezTo>
                  <a:cubicBezTo>
                    <a:pt x="462753" y="96659"/>
                    <a:pt x="446025" y="76127"/>
                    <a:pt x="438293" y="58306"/>
                  </a:cubicBezTo>
                  <a:cubicBezTo>
                    <a:pt x="430561" y="76127"/>
                    <a:pt x="413833" y="96659"/>
                    <a:pt x="384302" y="118355"/>
                  </a:cubicBezTo>
                  <a:cubicBezTo>
                    <a:pt x="354771" y="96659"/>
                    <a:pt x="338043" y="76127"/>
                    <a:pt x="330311" y="58306"/>
                  </a:cubicBezTo>
                  <a:cubicBezTo>
                    <a:pt x="322579" y="76127"/>
                    <a:pt x="305851" y="96659"/>
                    <a:pt x="276320" y="118355"/>
                  </a:cubicBezTo>
                  <a:cubicBezTo>
                    <a:pt x="246789" y="96659"/>
                    <a:pt x="230061" y="76127"/>
                    <a:pt x="222329" y="58306"/>
                  </a:cubicBezTo>
                  <a:cubicBezTo>
                    <a:pt x="214597" y="76127"/>
                    <a:pt x="197869" y="96659"/>
                    <a:pt x="168338" y="118355"/>
                  </a:cubicBezTo>
                  <a:cubicBezTo>
                    <a:pt x="138807" y="96659"/>
                    <a:pt x="122079" y="76127"/>
                    <a:pt x="114347" y="58306"/>
                  </a:cubicBezTo>
                  <a:cubicBezTo>
                    <a:pt x="106615" y="76127"/>
                    <a:pt x="89887" y="96659"/>
                    <a:pt x="60356" y="118355"/>
                  </a:cubicBezTo>
                  <a:cubicBezTo>
                    <a:pt x="-31396" y="50946"/>
                    <a:pt x="436" y="-5229"/>
                    <a:pt x="32620" y="389"/>
                  </a:cubicBezTo>
                  <a:cubicBezTo>
                    <a:pt x="43348" y="2261"/>
                    <a:pt x="54114" y="11000"/>
                    <a:pt x="60356" y="28476"/>
                  </a:cubicBezTo>
                  <a:cubicBezTo>
                    <a:pt x="72544" y="-5650"/>
                    <a:pt x="101986" y="-6458"/>
                    <a:pt x="114347" y="12354"/>
                  </a:cubicBezTo>
                  <a:cubicBezTo>
                    <a:pt x="126708" y="-6458"/>
                    <a:pt x="156150" y="-5650"/>
                    <a:pt x="168338" y="28476"/>
                  </a:cubicBezTo>
                  <a:cubicBezTo>
                    <a:pt x="174580" y="11000"/>
                    <a:pt x="185346" y="2261"/>
                    <a:pt x="196074" y="389"/>
                  </a:cubicBezTo>
                  <a:cubicBezTo>
                    <a:pt x="206294" y="-1395"/>
                    <a:pt x="216479" y="3053"/>
                    <a:pt x="222329" y="12354"/>
                  </a:cubicBezTo>
                  <a:cubicBezTo>
                    <a:pt x="234690" y="-6458"/>
                    <a:pt x="264132" y="-5650"/>
                    <a:pt x="276320" y="28476"/>
                  </a:cubicBezTo>
                  <a:cubicBezTo>
                    <a:pt x="282562" y="11000"/>
                    <a:pt x="293328" y="2261"/>
                    <a:pt x="304056" y="389"/>
                  </a:cubicBezTo>
                  <a:cubicBezTo>
                    <a:pt x="314276" y="-1395"/>
                    <a:pt x="324461" y="3053"/>
                    <a:pt x="330311" y="12354"/>
                  </a:cubicBezTo>
                  <a:cubicBezTo>
                    <a:pt x="342672" y="-6458"/>
                    <a:pt x="372114" y="-5650"/>
                    <a:pt x="384302" y="28476"/>
                  </a:cubicBezTo>
                  <a:cubicBezTo>
                    <a:pt x="390544" y="11000"/>
                    <a:pt x="401310" y="2261"/>
                    <a:pt x="412038" y="389"/>
                  </a:cubicBezTo>
                  <a:cubicBezTo>
                    <a:pt x="422258" y="-1395"/>
                    <a:pt x="432443" y="3053"/>
                    <a:pt x="438293" y="12354"/>
                  </a:cubicBezTo>
                  <a:cubicBezTo>
                    <a:pt x="450654" y="-6458"/>
                    <a:pt x="480096" y="-5650"/>
                    <a:pt x="492284" y="28476"/>
                  </a:cubicBezTo>
                  <a:cubicBezTo>
                    <a:pt x="498526" y="11000"/>
                    <a:pt x="509292" y="2261"/>
                    <a:pt x="520020" y="389"/>
                  </a:cubicBez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E48E534-75EE-48F7-9355-2EFB0AD4EE9B}"/>
                </a:ext>
              </a:extLst>
            </p:cNvPr>
            <p:cNvGrpSpPr/>
            <p:nvPr/>
          </p:nvGrpSpPr>
          <p:grpSpPr>
            <a:xfrm>
              <a:off x="864110" y="3513566"/>
              <a:ext cx="1041922" cy="1041077"/>
              <a:chOff x="4071792" y="5335155"/>
              <a:chExt cx="834570" cy="833893"/>
            </a:xfrm>
          </p:grpSpPr>
          <p:sp>
            <p:nvSpPr>
              <p:cNvPr id="55" name="円/楕円 217">
                <a:extLst>
                  <a:ext uri="{FF2B5EF4-FFF2-40B4-BE49-F238E27FC236}">
                    <a16:creationId xmlns:a16="http://schemas.microsoft.com/office/drawing/2014/main" id="{A2A617C6-5C40-482D-BCD7-A65DDF27E6C3}"/>
                  </a:ext>
                </a:extLst>
              </p:cNvPr>
              <p:cNvSpPr/>
              <p:nvPr/>
            </p:nvSpPr>
            <p:spPr>
              <a:xfrm>
                <a:off x="4081536" y="5335155"/>
                <a:ext cx="807653" cy="83216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AA13489B-E8AB-48C1-B3D4-0A1236B7063E}"/>
                  </a:ext>
                </a:extLst>
              </p:cNvPr>
              <p:cNvGrpSpPr/>
              <p:nvPr/>
            </p:nvGrpSpPr>
            <p:grpSpPr>
              <a:xfrm>
                <a:off x="4071792" y="5413271"/>
                <a:ext cx="834570" cy="755777"/>
                <a:chOff x="2791855" y="2059454"/>
                <a:chExt cx="1150919" cy="1003058"/>
              </a:xfrm>
              <a:solidFill>
                <a:srgbClr val="FFCC99"/>
              </a:solidFill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04C728AE-F04D-41BA-9F77-1DBAAB0DDE1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4" name="円/楕円 232">
                    <a:extLst>
                      <a:ext uri="{FF2B5EF4-FFF2-40B4-BE49-F238E27FC236}">
                        <a16:creationId xmlns:a16="http://schemas.microsoft.com/office/drawing/2014/main" id="{8AE5E938-D492-414A-A949-26D21EC0B5A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円/楕円 233">
                    <a:extLst>
                      <a:ext uri="{FF2B5EF4-FFF2-40B4-BE49-F238E27FC236}">
                        <a16:creationId xmlns:a16="http://schemas.microsoft.com/office/drawing/2014/main" id="{23AB8017-47A4-4C8F-B135-E1037B51D2F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04CD96C7-02A8-42EF-BBB6-C7F1DCCB965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2" name="円/楕円 230">
                    <a:extLst>
                      <a:ext uri="{FF2B5EF4-FFF2-40B4-BE49-F238E27FC236}">
                        <a16:creationId xmlns:a16="http://schemas.microsoft.com/office/drawing/2014/main" id="{1DFE118E-06F7-4A80-A1EE-C7ED1E79C47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" name="円/楕円 231">
                    <a:extLst>
                      <a:ext uri="{FF2B5EF4-FFF2-40B4-BE49-F238E27FC236}">
                        <a16:creationId xmlns:a16="http://schemas.microsoft.com/office/drawing/2014/main" id="{2FA7E4D9-B599-40E7-B891-5A626121A24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1" name="円/楕円 229">
                  <a:extLst>
                    <a:ext uri="{FF2B5EF4-FFF2-40B4-BE49-F238E27FC236}">
                      <a16:creationId xmlns:a16="http://schemas.microsoft.com/office/drawing/2014/main" id="{48D4327D-DAB7-485E-8254-00A766712CA7}"/>
                    </a:ext>
                  </a:extLst>
                </p:cNvPr>
                <p:cNvSpPr/>
                <p:nvPr/>
              </p:nvSpPr>
              <p:spPr>
                <a:xfrm>
                  <a:off x="2902857" y="2059454"/>
                  <a:ext cx="928914" cy="100305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" name="円/楕円 127">
                <a:extLst>
                  <a:ext uri="{FF2B5EF4-FFF2-40B4-BE49-F238E27FC236}">
                    <a16:creationId xmlns:a16="http://schemas.microsoft.com/office/drawing/2014/main" id="{78614093-18E4-4333-8FE2-D0704EB38F02}"/>
                  </a:ext>
                </a:extLst>
              </p:cNvPr>
              <p:cNvSpPr/>
              <p:nvPr/>
            </p:nvSpPr>
            <p:spPr>
              <a:xfrm>
                <a:off x="4253449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27">
                <a:extLst>
                  <a:ext uri="{FF2B5EF4-FFF2-40B4-BE49-F238E27FC236}">
                    <a16:creationId xmlns:a16="http://schemas.microsoft.com/office/drawing/2014/main" id="{5FB14708-99CA-435C-9D69-8E37913587E3}"/>
                  </a:ext>
                </a:extLst>
              </p:cNvPr>
              <p:cNvSpPr/>
              <p:nvPr/>
            </p:nvSpPr>
            <p:spPr>
              <a:xfrm>
                <a:off x="4408958" y="6043182"/>
                <a:ext cx="16424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27">
                <a:extLst>
                  <a:ext uri="{FF2B5EF4-FFF2-40B4-BE49-F238E27FC236}">
                    <a16:creationId xmlns:a16="http://schemas.microsoft.com/office/drawing/2014/main" id="{AA9EA260-226D-4672-96FA-F96826205921}"/>
                  </a:ext>
                </a:extLst>
              </p:cNvPr>
              <p:cNvSpPr/>
              <p:nvPr/>
            </p:nvSpPr>
            <p:spPr>
              <a:xfrm rot="10800000">
                <a:off x="4215125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27">
                <a:extLst>
                  <a:ext uri="{FF2B5EF4-FFF2-40B4-BE49-F238E27FC236}">
                    <a16:creationId xmlns:a16="http://schemas.microsoft.com/office/drawing/2014/main" id="{4AA85F01-3F82-4F5F-A1DC-BA62371B522C}"/>
                  </a:ext>
                </a:extLst>
              </p:cNvPr>
              <p:cNvSpPr/>
              <p:nvPr/>
            </p:nvSpPr>
            <p:spPr>
              <a:xfrm rot="10800000">
                <a:off x="4591026" y="5602523"/>
                <a:ext cx="164248" cy="291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127">
                <a:extLst>
                  <a:ext uri="{FF2B5EF4-FFF2-40B4-BE49-F238E27FC236}">
                    <a16:creationId xmlns:a16="http://schemas.microsoft.com/office/drawing/2014/main" id="{7F420298-AA49-42B7-BCAA-BF0346ED3C63}"/>
                  </a:ext>
                </a:extLst>
              </p:cNvPr>
              <p:cNvSpPr/>
              <p:nvPr/>
            </p:nvSpPr>
            <p:spPr>
              <a:xfrm>
                <a:off x="4651627" y="5688572"/>
                <a:ext cx="83926" cy="143413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正方形/長方形 67">
                <a:extLst>
                  <a:ext uri="{FF2B5EF4-FFF2-40B4-BE49-F238E27FC236}">
                    <a16:creationId xmlns:a16="http://schemas.microsoft.com/office/drawing/2014/main" id="{EEFB24D4-93A1-4B7F-AC6E-12603B1BABF0}"/>
                  </a:ext>
                </a:extLst>
              </p:cNvPr>
              <p:cNvSpPr/>
              <p:nvPr/>
            </p:nvSpPr>
            <p:spPr>
              <a:xfrm>
                <a:off x="4466202" y="5956511"/>
                <a:ext cx="50129" cy="2569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225">
                <a:extLst>
                  <a:ext uri="{FF2B5EF4-FFF2-40B4-BE49-F238E27FC236}">
                    <a16:creationId xmlns:a16="http://schemas.microsoft.com/office/drawing/2014/main" id="{2167BABE-22E7-4314-BE5C-88BD62D4383A}"/>
                  </a:ext>
                </a:extLst>
              </p:cNvPr>
              <p:cNvSpPr/>
              <p:nvPr/>
            </p:nvSpPr>
            <p:spPr>
              <a:xfrm>
                <a:off x="4222760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226">
                <a:extLst>
                  <a:ext uri="{FF2B5EF4-FFF2-40B4-BE49-F238E27FC236}">
                    <a16:creationId xmlns:a16="http://schemas.microsoft.com/office/drawing/2014/main" id="{CC40D7C1-5265-4383-BCF8-8F52D105A497}"/>
                  </a:ext>
                </a:extLst>
              </p:cNvPr>
              <p:cNvSpPr/>
              <p:nvPr/>
            </p:nvSpPr>
            <p:spPr>
              <a:xfrm>
                <a:off x="4672169" y="5893218"/>
                <a:ext cx="90602" cy="49163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3" name="円/楕円 388">
              <a:extLst>
                <a:ext uri="{FF2B5EF4-FFF2-40B4-BE49-F238E27FC236}">
                  <a16:creationId xmlns:a16="http://schemas.microsoft.com/office/drawing/2014/main" id="{2A415CD3-C2C0-4C16-9F6D-F3482C794A71}"/>
                </a:ext>
              </a:extLst>
            </p:cNvPr>
            <p:cNvSpPr/>
            <p:nvPr/>
          </p:nvSpPr>
          <p:spPr>
            <a:xfrm>
              <a:off x="1120735" y="3992573"/>
              <a:ext cx="45720" cy="6063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388">
              <a:extLst>
                <a:ext uri="{FF2B5EF4-FFF2-40B4-BE49-F238E27FC236}">
                  <a16:creationId xmlns:a16="http://schemas.microsoft.com/office/drawing/2014/main" id="{36E13E56-2EE0-4469-8494-BB2D1F628F27}"/>
                </a:ext>
              </a:extLst>
            </p:cNvPr>
            <p:cNvSpPr/>
            <p:nvPr/>
          </p:nvSpPr>
          <p:spPr>
            <a:xfrm>
              <a:off x="1616035" y="3992573"/>
              <a:ext cx="45720" cy="60638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8275973E-7745-4D06-B12C-C63BAA079352}"/>
              </a:ext>
            </a:extLst>
          </p:cNvPr>
          <p:cNvGrpSpPr/>
          <p:nvPr/>
        </p:nvGrpSpPr>
        <p:grpSpPr>
          <a:xfrm>
            <a:off x="9526902" y="3835565"/>
            <a:ext cx="1341524" cy="2615355"/>
            <a:chOff x="4265647" y="3835565"/>
            <a:chExt cx="1341524" cy="2615355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0D43BBC3-6DDA-47A9-BA62-ADD0B860717D}"/>
                </a:ext>
              </a:extLst>
            </p:cNvPr>
            <p:cNvGrpSpPr/>
            <p:nvPr/>
          </p:nvGrpSpPr>
          <p:grpSpPr>
            <a:xfrm>
              <a:off x="4341281" y="4957009"/>
              <a:ext cx="1224111" cy="1493911"/>
              <a:chOff x="4341281" y="4957009"/>
              <a:chExt cx="1224111" cy="1493911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030E04A3-3032-4640-A18D-C90860E47CE6}"/>
                  </a:ext>
                </a:extLst>
              </p:cNvPr>
              <p:cNvSpPr/>
              <p:nvPr/>
            </p:nvSpPr>
            <p:spPr>
              <a:xfrm flipH="1">
                <a:off x="5392824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15066A9-3BE8-4EB5-9E0F-120427C7E3E7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片側の 2 つの角を丸めた四角形 144">
                <a:extLst>
                  <a:ext uri="{FF2B5EF4-FFF2-40B4-BE49-F238E27FC236}">
                    <a16:creationId xmlns:a16="http://schemas.microsoft.com/office/drawing/2014/main" id="{CB42D68C-8E04-47ED-8F3B-1A12AE703E0E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8EA6D173-6D41-47AB-9334-84DFB7CDDFA4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8DCF8EC-3095-42F9-8B9A-A3D82B3FC935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72E45589-0BDF-4EE3-82BD-6AC1F51E4C8E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99" name="円/楕円 608">
                <a:extLst>
                  <a:ext uri="{FF2B5EF4-FFF2-40B4-BE49-F238E27FC236}">
                    <a16:creationId xmlns:a16="http://schemas.microsoft.com/office/drawing/2014/main" id="{218795CA-6E42-4B92-93A9-B66B5F6CB0C4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646">
                <a:extLst>
                  <a:ext uri="{FF2B5EF4-FFF2-40B4-BE49-F238E27FC236}">
                    <a16:creationId xmlns:a16="http://schemas.microsoft.com/office/drawing/2014/main" id="{E0E88FC3-312E-4CAB-9B35-E80220F80F5D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円/楕円 647">
                <a:extLst>
                  <a:ext uri="{FF2B5EF4-FFF2-40B4-BE49-F238E27FC236}">
                    <a16:creationId xmlns:a16="http://schemas.microsoft.com/office/drawing/2014/main" id="{635A2FBF-E5B7-4821-96CC-AE4A8A8BE0D9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円/楕円 644">
                <a:extLst>
                  <a:ext uri="{FF2B5EF4-FFF2-40B4-BE49-F238E27FC236}">
                    <a16:creationId xmlns:a16="http://schemas.microsoft.com/office/drawing/2014/main" id="{42FE65C2-5DFF-4B2D-9B11-2ABD04D8C177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円/楕円 645">
                <a:extLst>
                  <a:ext uri="{FF2B5EF4-FFF2-40B4-BE49-F238E27FC236}">
                    <a16:creationId xmlns:a16="http://schemas.microsoft.com/office/drawing/2014/main" id="{98F73C25-C860-428B-A2E7-8238CD509AF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円/楕円 643">
                <a:extLst>
                  <a:ext uri="{FF2B5EF4-FFF2-40B4-BE49-F238E27FC236}">
                    <a16:creationId xmlns:a16="http://schemas.microsoft.com/office/drawing/2014/main" id="{0EF4227B-F047-41F9-833B-67D96EE00754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円/楕円 638">
                <a:extLst>
                  <a:ext uri="{FF2B5EF4-FFF2-40B4-BE49-F238E27FC236}">
                    <a16:creationId xmlns:a16="http://schemas.microsoft.com/office/drawing/2014/main" id="{922B58A5-B6DC-4BE8-A351-D4A3A1F78894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円/楕円 50">
                <a:extLst>
                  <a:ext uri="{FF2B5EF4-FFF2-40B4-BE49-F238E27FC236}">
                    <a16:creationId xmlns:a16="http://schemas.microsoft.com/office/drawing/2014/main" id="{2B2842E0-F184-4DF0-AEF8-1EE5DBFD7C54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円/楕円 631">
                <a:extLst>
                  <a:ext uri="{FF2B5EF4-FFF2-40B4-BE49-F238E27FC236}">
                    <a16:creationId xmlns:a16="http://schemas.microsoft.com/office/drawing/2014/main" id="{6900CD8C-5F28-4CBF-B5AE-11A3E0D0AAC3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円/楕円 632">
                <a:extLst>
                  <a:ext uri="{FF2B5EF4-FFF2-40B4-BE49-F238E27FC236}">
                    <a16:creationId xmlns:a16="http://schemas.microsoft.com/office/drawing/2014/main" id="{918D19A5-D626-4F37-A398-0F7113DCFC25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F28C5F0F-4AFA-4ACD-9E6D-C6B39AB6C6C6}"/>
                  </a:ext>
                </a:extLst>
              </p:cNvPr>
              <p:cNvSpPr/>
              <p:nvPr/>
            </p:nvSpPr>
            <p:spPr>
              <a:xfrm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C250A588-B6E9-49D2-8224-D3134562D237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FBE0EBF-CB53-45CF-B392-15085E38A30B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17" name="円/楕円 637">
                  <a:extLst>
                    <a:ext uri="{FF2B5EF4-FFF2-40B4-BE49-F238E27FC236}">
                      <a16:creationId xmlns:a16="http://schemas.microsoft.com/office/drawing/2014/main" id="{F7C87DF1-3D1B-47DD-8265-B0844DA5E57C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E24F5A8C-978F-4176-AAF3-2DC11BED2815}"/>
                    </a:ext>
                  </a:extLst>
                </p:cNvPr>
                <p:cNvSpPr/>
                <p:nvPr/>
              </p:nvSpPr>
              <p:spPr>
                <a:xfrm>
                  <a:off x="7909484" y="2699116"/>
                  <a:ext cx="131252" cy="14566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ECFBC41E-16C0-4CED-88A2-6EE62FEC0468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88FD4E07-9D7F-4F9D-BC21-C0A9F11B5BA5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14" name="円/楕円 637">
                  <a:extLst>
                    <a:ext uri="{FF2B5EF4-FFF2-40B4-BE49-F238E27FC236}">
                      <a16:creationId xmlns:a16="http://schemas.microsoft.com/office/drawing/2014/main" id="{CC17F709-D9E1-47DD-8EB4-C9E4B4462068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3F6504D4-2BEA-4FBF-8FCB-0EB3126FFFDF}"/>
                    </a:ext>
                  </a:extLst>
                </p:cNvPr>
                <p:cNvSpPr/>
                <p:nvPr/>
              </p:nvSpPr>
              <p:spPr>
                <a:xfrm>
                  <a:off x="7891008" y="2699116"/>
                  <a:ext cx="131252" cy="14566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416D0582-5787-4BD0-B70F-32A8C4BBDEC4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" name="円/楕円 638">
                <a:extLst>
                  <a:ext uri="{FF2B5EF4-FFF2-40B4-BE49-F238E27FC236}">
                    <a16:creationId xmlns:a16="http://schemas.microsoft.com/office/drawing/2014/main" id="{FA1E5014-A901-4521-B7E4-4FD7EA02F7FE}"/>
                  </a:ext>
                </a:extLst>
              </p:cNvPr>
              <p:cNvSpPr/>
              <p:nvPr/>
            </p:nvSpPr>
            <p:spPr>
              <a:xfrm>
                <a:off x="8764708" y="3321875"/>
                <a:ext cx="248252" cy="4354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25" name="吹き出し: 角を丸めた四角形 124">
            <a:extLst>
              <a:ext uri="{FF2B5EF4-FFF2-40B4-BE49-F238E27FC236}">
                <a16:creationId xmlns:a16="http://schemas.microsoft.com/office/drawing/2014/main" id="{DA9D56AF-B6FB-4486-8A89-B9950F768635}"/>
              </a:ext>
            </a:extLst>
          </p:cNvPr>
          <p:cNvSpPr/>
          <p:nvPr/>
        </p:nvSpPr>
        <p:spPr bwMode="auto">
          <a:xfrm>
            <a:off x="368578" y="1853825"/>
            <a:ext cx="5502397" cy="1835647"/>
          </a:xfrm>
          <a:prstGeom prst="wedgeRoundRectCallout">
            <a:avLst>
              <a:gd name="adj1" fmla="val -16085"/>
              <a:gd name="adj2" fmla="val 71988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子供が二人歩いています</a:t>
            </a:r>
          </a:p>
        </p:txBody>
      </p:sp>
      <p:sp>
        <p:nvSpPr>
          <p:cNvPr id="126" name="吹き出し: 角を丸めた四角形 125">
            <a:extLst>
              <a:ext uri="{FF2B5EF4-FFF2-40B4-BE49-F238E27FC236}">
                <a16:creationId xmlns:a16="http://schemas.microsoft.com/office/drawing/2014/main" id="{67B1EB62-33E8-4BCB-9ADF-049ECA5D7D96}"/>
              </a:ext>
            </a:extLst>
          </p:cNvPr>
          <p:cNvSpPr/>
          <p:nvPr/>
        </p:nvSpPr>
        <p:spPr bwMode="auto">
          <a:xfrm>
            <a:off x="6221625" y="1853825"/>
            <a:ext cx="5502397" cy="1835647"/>
          </a:xfrm>
          <a:prstGeom prst="wedgeRoundRectCallout">
            <a:avLst>
              <a:gd name="adj1" fmla="val 23746"/>
              <a:gd name="adj2" fmla="val 75941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三角形のような</a:t>
            </a:r>
            <a:endParaRPr lang="en-US" altLang="ja-JP" sz="3200" dirty="0">
              <a:ln>
                <a:solidFill>
                  <a:sysClr val="windowText" lastClr="000000"/>
                </a:solidFill>
              </a:ln>
              <a:latin typeface="+mj-ea"/>
              <a:ea typeface="+mj-ea"/>
            </a:endParaRPr>
          </a:p>
          <a:p>
            <a:pPr algn="ctr"/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latin typeface="+mj-ea"/>
                <a:ea typeface="+mj-ea"/>
              </a:rPr>
              <a:t>五角形のような標識です</a:t>
            </a: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BE4952C9-EB15-4246-A2B2-D8594430BF47}"/>
              </a:ext>
            </a:extLst>
          </p:cNvPr>
          <p:cNvGrpSpPr/>
          <p:nvPr/>
        </p:nvGrpSpPr>
        <p:grpSpPr>
          <a:xfrm>
            <a:off x="4972125" y="3170589"/>
            <a:ext cx="2199802" cy="2502436"/>
            <a:chOff x="2537549" y="4876483"/>
            <a:chExt cx="1109711" cy="1262379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CB7F0D7-BD1C-4544-B5AF-7C0523BFDB6C}"/>
                </a:ext>
              </a:extLst>
            </p:cNvPr>
            <p:cNvGrpSpPr/>
            <p:nvPr/>
          </p:nvGrpSpPr>
          <p:grpSpPr>
            <a:xfrm>
              <a:off x="2537549" y="4876483"/>
              <a:ext cx="1109711" cy="1262379"/>
              <a:chOff x="-306517" y="819767"/>
              <a:chExt cx="4675822" cy="5319096"/>
            </a:xfrm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7E51943-D0B5-42FF-B90B-81360F90EDC1}"/>
                  </a:ext>
                </a:extLst>
              </p:cNvPr>
              <p:cNvSpPr/>
              <p:nvPr/>
            </p:nvSpPr>
            <p:spPr>
              <a:xfrm>
                <a:off x="-261562" y="853821"/>
                <a:ext cx="4585912" cy="5238634"/>
              </a:xfrm>
              <a:custGeom>
                <a:avLst/>
                <a:gdLst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638404 w 4526164"/>
                  <a:gd name="connsiteY14" fmla="*/ 3810634 h 5163195"/>
                  <a:gd name="connsiteX15" fmla="*/ 0 w 4526164"/>
                  <a:gd name="connsiteY15" fmla="*/ 3810634 h 5163195"/>
                  <a:gd name="connsiteX16" fmla="*/ 2071584 w 4526164"/>
                  <a:gd name="connsiteY16" fmla="*/ 106680 h 5163195"/>
                  <a:gd name="connsiteX17" fmla="*/ 2075652 w 4526164"/>
                  <a:gd name="connsiteY17" fmla="*/ 106680 h 5163195"/>
                  <a:gd name="connsiteX18" fmla="*/ 2102488 w 4526164"/>
                  <a:gd name="connsiteY18" fmla="*/ 66743 h 5163195"/>
                  <a:gd name="connsiteX19" fmla="*/ 2263081 w 4526164"/>
                  <a:gd name="connsiteY19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638404 w 4526164"/>
                  <a:gd name="connsiteY13" fmla="*/ 3810635 h 5163195"/>
                  <a:gd name="connsiteX14" fmla="*/ 0 w 4526164"/>
                  <a:gd name="connsiteY14" fmla="*/ 3810634 h 5163195"/>
                  <a:gd name="connsiteX15" fmla="*/ 2071584 w 4526164"/>
                  <a:gd name="connsiteY15" fmla="*/ 106680 h 5163195"/>
                  <a:gd name="connsiteX16" fmla="*/ 2075652 w 4526164"/>
                  <a:gd name="connsiteY16" fmla="*/ 106680 h 5163195"/>
                  <a:gd name="connsiteX17" fmla="*/ 2102488 w 4526164"/>
                  <a:gd name="connsiteY17" fmla="*/ 66743 h 5163195"/>
                  <a:gd name="connsiteX18" fmla="*/ 2263081 w 4526164"/>
                  <a:gd name="connsiteY18" fmla="*/ 0 h 5163195"/>
                  <a:gd name="connsiteX0" fmla="*/ 2263081 w 4526164"/>
                  <a:gd name="connsiteY0" fmla="*/ 0 h 5163195"/>
                  <a:gd name="connsiteX1" fmla="*/ 2423674 w 4526164"/>
                  <a:gd name="connsiteY1" fmla="*/ 66743 h 5163195"/>
                  <a:gd name="connsiteX2" fmla="*/ 2450511 w 4526164"/>
                  <a:gd name="connsiteY2" fmla="*/ 106680 h 5163195"/>
                  <a:gd name="connsiteX3" fmla="*/ 2454580 w 4526164"/>
                  <a:gd name="connsiteY3" fmla="*/ 106680 h 5163195"/>
                  <a:gd name="connsiteX4" fmla="*/ 4526164 w 4526164"/>
                  <a:gd name="connsiteY4" fmla="*/ 3810634 h 5163195"/>
                  <a:gd name="connsiteX5" fmla="*/ 3889288 w 4526164"/>
                  <a:gd name="connsiteY5" fmla="*/ 3810634 h 5163195"/>
                  <a:gd name="connsiteX6" fmla="*/ 3889288 w 4526164"/>
                  <a:gd name="connsiteY6" fmla="*/ 3810635 h 5163195"/>
                  <a:gd name="connsiteX7" fmla="*/ 4521400 w 4526164"/>
                  <a:gd name="connsiteY7" fmla="*/ 3810635 h 5163195"/>
                  <a:gd name="connsiteX8" fmla="*/ 4521400 w 4526164"/>
                  <a:gd name="connsiteY8" fmla="*/ 4989405 h 5163195"/>
                  <a:gd name="connsiteX9" fmla="*/ 4347610 w 4526164"/>
                  <a:gd name="connsiteY9" fmla="*/ 5163195 h 5163195"/>
                  <a:gd name="connsiteX10" fmla="*/ 180082 w 4526164"/>
                  <a:gd name="connsiteY10" fmla="*/ 5163195 h 5163195"/>
                  <a:gd name="connsiteX11" fmla="*/ 6292 w 4526164"/>
                  <a:gd name="connsiteY11" fmla="*/ 4989405 h 5163195"/>
                  <a:gd name="connsiteX12" fmla="*/ 6292 w 4526164"/>
                  <a:gd name="connsiteY12" fmla="*/ 3810635 h 5163195"/>
                  <a:gd name="connsiteX13" fmla="*/ 0 w 4526164"/>
                  <a:gd name="connsiteY13" fmla="*/ 3810634 h 5163195"/>
                  <a:gd name="connsiteX14" fmla="*/ 2071584 w 4526164"/>
                  <a:gd name="connsiteY14" fmla="*/ 106680 h 5163195"/>
                  <a:gd name="connsiteX15" fmla="*/ 2075652 w 4526164"/>
                  <a:gd name="connsiteY15" fmla="*/ 106680 h 5163195"/>
                  <a:gd name="connsiteX16" fmla="*/ 2102488 w 4526164"/>
                  <a:gd name="connsiteY16" fmla="*/ 66743 h 5163195"/>
                  <a:gd name="connsiteX17" fmla="*/ 2263081 w 4526164"/>
                  <a:gd name="connsiteY17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3882996 w 4519872"/>
                  <a:gd name="connsiteY6" fmla="*/ 3810635 h 5163195"/>
                  <a:gd name="connsiteX7" fmla="*/ 4515108 w 4519872"/>
                  <a:gd name="connsiteY7" fmla="*/ 3810635 h 5163195"/>
                  <a:gd name="connsiteX8" fmla="*/ 4515108 w 4519872"/>
                  <a:gd name="connsiteY8" fmla="*/ 4989405 h 5163195"/>
                  <a:gd name="connsiteX9" fmla="*/ 4341318 w 4519872"/>
                  <a:gd name="connsiteY9" fmla="*/ 5163195 h 5163195"/>
                  <a:gd name="connsiteX10" fmla="*/ 173790 w 4519872"/>
                  <a:gd name="connsiteY10" fmla="*/ 5163195 h 5163195"/>
                  <a:gd name="connsiteX11" fmla="*/ 0 w 4519872"/>
                  <a:gd name="connsiteY11" fmla="*/ 4989405 h 5163195"/>
                  <a:gd name="connsiteX12" fmla="*/ 0 w 4519872"/>
                  <a:gd name="connsiteY12" fmla="*/ 3810635 h 5163195"/>
                  <a:gd name="connsiteX13" fmla="*/ 2065292 w 4519872"/>
                  <a:gd name="connsiteY13" fmla="*/ 106680 h 5163195"/>
                  <a:gd name="connsiteX14" fmla="*/ 2069360 w 4519872"/>
                  <a:gd name="connsiteY14" fmla="*/ 106680 h 5163195"/>
                  <a:gd name="connsiteX15" fmla="*/ 2096196 w 4519872"/>
                  <a:gd name="connsiteY15" fmla="*/ 66743 h 5163195"/>
                  <a:gd name="connsiteX16" fmla="*/ 2256789 w 4519872"/>
                  <a:gd name="connsiteY16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3882996 w 4519872"/>
                  <a:gd name="connsiteY5" fmla="*/ 3810634 h 5163195"/>
                  <a:gd name="connsiteX6" fmla="*/ 4515108 w 4519872"/>
                  <a:gd name="connsiteY6" fmla="*/ 3810635 h 5163195"/>
                  <a:gd name="connsiteX7" fmla="*/ 4515108 w 4519872"/>
                  <a:gd name="connsiteY7" fmla="*/ 4989405 h 5163195"/>
                  <a:gd name="connsiteX8" fmla="*/ 4341318 w 4519872"/>
                  <a:gd name="connsiteY8" fmla="*/ 5163195 h 5163195"/>
                  <a:gd name="connsiteX9" fmla="*/ 173790 w 4519872"/>
                  <a:gd name="connsiteY9" fmla="*/ 5163195 h 5163195"/>
                  <a:gd name="connsiteX10" fmla="*/ 0 w 4519872"/>
                  <a:gd name="connsiteY10" fmla="*/ 4989405 h 5163195"/>
                  <a:gd name="connsiteX11" fmla="*/ 0 w 4519872"/>
                  <a:gd name="connsiteY11" fmla="*/ 3810635 h 5163195"/>
                  <a:gd name="connsiteX12" fmla="*/ 2065292 w 4519872"/>
                  <a:gd name="connsiteY12" fmla="*/ 106680 h 5163195"/>
                  <a:gd name="connsiteX13" fmla="*/ 2069360 w 4519872"/>
                  <a:gd name="connsiteY13" fmla="*/ 106680 h 5163195"/>
                  <a:gd name="connsiteX14" fmla="*/ 2096196 w 4519872"/>
                  <a:gd name="connsiteY14" fmla="*/ 66743 h 5163195"/>
                  <a:gd name="connsiteX15" fmla="*/ 2256789 w 4519872"/>
                  <a:gd name="connsiteY15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3810635 h 5163195"/>
                  <a:gd name="connsiteX6" fmla="*/ 4515108 w 4519872"/>
                  <a:gd name="connsiteY6" fmla="*/ 4989405 h 5163195"/>
                  <a:gd name="connsiteX7" fmla="*/ 4341318 w 4519872"/>
                  <a:gd name="connsiteY7" fmla="*/ 5163195 h 5163195"/>
                  <a:gd name="connsiteX8" fmla="*/ 173790 w 4519872"/>
                  <a:gd name="connsiteY8" fmla="*/ 5163195 h 5163195"/>
                  <a:gd name="connsiteX9" fmla="*/ 0 w 4519872"/>
                  <a:gd name="connsiteY9" fmla="*/ 4989405 h 5163195"/>
                  <a:gd name="connsiteX10" fmla="*/ 0 w 4519872"/>
                  <a:gd name="connsiteY10" fmla="*/ 3810635 h 5163195"/>
                  <a:gd name="connsiteX11" fmla="*/ 2065292 w 4519872"/>
                  <a:gd name="connsiteY11" fmla="*/ 106680 h 5163195"/>
                  <a:gd name="connsiteX12" fmla="*/ 2069360 w 4519872"/>
                  <a:gd name="connsiteY12" fmla="*/ 106680 h 5163195"/>
                  <a:gd name="connsiteX13" fmla="*/ 2096196 w 4519872"/>
                  <a:gd name="connsiteY13" fmla="*/ 66743 h 5163195"/>
                  <a:gd name="connsiteX14" fmla="*/ 2256789 w 4519872"/>
                  <a:gd name="connsiteY14" fmla="*/ 0 h 5163195"/>
                  <a:gd name="connsiteX0" fmla="*/ 2256789 w 4519872"/>
                  <a:gd name="connsiteY0" fmla="*/ 0 h 5163195"/>
                  <a:gd name="connsiteX1" fmla="*/ 2417382 w 4519872"/>
                  <a:gd name="connsiteY1" fmla="*/ 66743 h 5163195"/>
                  <a:gd name="connsiteX2" fmla="*/ 2444219 w 4519872"/>
                  <a:gd name="connsiteY2" fmla="*/ 106680 h 5163195"/>
                  <a:gd name="connsiteX3" fmla="*/ 2448288 w 4519872"/>
                  <a:gd name="connsiteY3" fmla="*/ 106680 h 5163195"/>
                  <a:gd name="connsiteX4" fmla="*/ 4519872 w 4519872"/>
                  <a:gd name="connsiteY4" fmla="*/ 3810634 h 5163195"/>
                  <a:gd name="connsiteX5" fmla="*/ 4515108 w 4519872"/>
                  <a:gd name="connsiteY5" fmla="*/ 4989405 h 5163195"/>
                  <a:gd name="connsiteX6" fmla="*/ 4341318 w 4519872"/>
                  <a:gd name="connsiteY6" fmla="*/ 5163195 h 5163195"/>
                  <a:gd name="connsiteX7" fmla="*/ 173790 w 4519872"/>
                  <a:gd name="connsiteY7" fmla="*/ 5163195 h 5163195"/>
                  <a:gd name="connsiteX8" fmla="*/ 0 w 4519872"/>
                  <a:gd name="connsiteY8" fmla="*/ 4989405 h 5163195"/>
                  <a:gd name="connsiteX9" fmla="*/ 0 w 4519872"/>
                  <a:gd name="connsiteY9" fmla="*/ 3810635 h 5163195"/>
                  <a:gd name="connsiteX10" fmla="*/ 2065292 w 4519872"/>
                  <a:gd name="connsiteY10" fmla="*/ 106680 h 5163195"/>
                  <a:gd name="connsiteX11" fmla="*/ 2069360 w 4519872"/>
                  <a:gd name="connsiteY11" fmla="*/ 106680 h 5163195"/>
                  <a:gd name="connsiteX12" fmla="*/ 2096196 w 4519872"/>
                  <a:gd name="connsiteY12" fmla="*/ 66743 h 5163195"/>
                  <a:gd name="connsiteX13" fmla="*/ 2256789 w 4519872"/>
                  <a:gd name="connsiteY13" fmla="*/ 0 h 51631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519872" h="5163195">
                    <a:moveTo>
                      <a:pt x="2256789" y="0"/>
                    </a:moveTo>
                    <a:cubicBezTo>
                      <a:pt x="2319505" y="0"/>
                      <a:pt x="2376283" y="25506"/>
                      <a:pt x="2417382" y="66743"/>
                    </a:cubicBezTo>
                    <a:lnTo>
                      <a:pt x="2444219" y="106680"/>
                    </a:lnTo>
                    <a:lnTo>
                      <a:pt x="2448288" y="106680"/>
                    </a:lnTo>
                    <a:lnTo>
                      <a:pt x="4519872" y="3810634"/>
                    </a:lnTo>
                    <a:lnTo>
                      <a:pt x="4515108" y="4989405"/>
                    </a:lnTo>
                    <a:cubicBezTo>
                      <a:pt x="4515108" y="5085387"/>
                      <a:pt x="4437300" y="5163195"/>
                      <a:pt x="4341318" y="5163195"/>
                    </a:cubicBezTo>
                    <a:lnTo>
                      <a:pt x="173790" y="5163195"/>
                    </a:lnTo>
                    <a:cubicBezTo>
                      <a:pt x="77808" y="5163195"/>
                      <a:pt x="0" y="5085387"/>
                      <a:pt x="0" y="4989405"/>
                    </a:cubicBezTo>
                    <a:lnTo>
                      <a:pt x="0" y="3810635"/>
                    </a:lnTo>
                    <a:lnTo>
                      <a:pt x="2065292" y="106680"/>
                    </a:lnTo>
                    <a:lnTo>
                      <a:pt x="2069360" y="106680"/>
                    </a:lnTo>
                    <a:lnTo>
                      <a:pt x="2096196" y="66743"/>
                    </a:lnTo>
                    <a:cubicBezTo>
                      <a:pt x="2137296" y="25506"/>
                      <a:pt x="2194074" y="0"/>
                      <a:pt x="22567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86FFDE0-1CE2-4713-B87C-CF61100415CB}"/>
                  </a:ext>
                </a:extLst>
              </p:cNvPr>
              <p:cNvSpPr/>
              <p:nvPr/>
            </p:nvSpPr>
            <p:spPr>
              <a:xfrm>
                <a:off x="-306517" y="819767"/>
                <a:ext cx="4675822" cy="5319096"/>
              </a:xfrm>
              <a:custGeom>
                <a:avLst/>
                <a:gdLst>
                  <a:gd name="connsiteX0" fmla="*/ 2334873 w 4675822"/>
                  <a:gd name="connsiteY0" fmla="*/ 132052 h 5319096"/>
                  <a:gd name="connsiteX1" fmla="*/ 2484791 w 4675822"/>
                  <a:gd name="connsiteY1" fmla="*/ 220031 h 5319096"/>
                  <a:gd name="connsiteX2" fmla="*/ 2525971 w 4675822"/>
                  <a:gd name="connsiteY2" fmla="*/ 306564 h 5319096"/>
                  <a:gd name="connsiteX3" fmla="*/ 2526285 w 4675822"/>
                  <a:gd name="connsiteY3" fmla="*/ 306564 h 5319096"/>
                  <a:gd name="connsiteX4" fmla="*/ 4519732 w 4675822"/>
                  <a:gd name="connsiteY4" fmla="*/ 3918536 h 5319096"/>
                  <a:gd name="connsiteX5" fmla="*/ 4515133 w 4675822"/>
                  <a:gd name="connsiteY5" fmla="*/ 5006554 h 5319096"/>
                  <a:gd name="connsiteX6" fmla="*/ 4354722 w 4675822"/>
                  <a:gd name="connsiteY6" fmla="*/ 5166965 h 5319096"/>
                  <a:gd name="connsiteX7" fmla="*/ 316502 w 4675822"/>
                  <a:gd name="connsiteY7" fmla="*/ 5166965 h 5319096"/>
                  <a:gd name="connsiteX8" fmla="*/ 156091 w 4675822"/>
                  <a:gd name="connsiteY8" fmla="*/ 5006554 h 5319096"/>
                  <a:gd name="connsiteX9" fmla="*/ 156091 w 4675822"/>
                  <a:gd name="connsiteY9" fmla="*/ 3918537 h 5319096"/>
                  <a:gd name="connsiteX10" fmla="*/ 2143463 w 4675822"/>
                  <a:gd name="connsiteY10" fmla="*/ 306564 h 5319096"/>
                  <a:gd name="connsiteX11" fmla="*/ 2143776 w 4675822"/>
                  <a:gd name="connsiteY11" fmla="*/ 306564 h 5319096"/>
                  <a:gd name="connsiteX12" fmla="*/ 2184955 w 4675822"/>
                  <a:gd name="connsiteY12" fmla="*/ 220031 h 5319096"/>
                  <a:gd name="connsiteX13" fmla="*/ 2334873 w 4675822"/>
                  <a:gd name="connsiteY13" fmla="*/ 132052 h 5319096"/>
                  <a:gd name="connsiteX14" fmla="*/ 2334764 w 4675822"/>
                  <a:gd name="connsiteY14" fmla="*/ 71773 h 5319096"/>
                  <a:gd name="connsiteX15" fmla="*/ 2174171 w 4675822"/>
                  <a:gd name="connsiteY15" fmla="*/ 138516 h 5319096"/>
                  <a:gd name="connsiteX16" fmla="*/ 2147335 w 4675822"/>
                  <a:gd name="connsiteY16" fmla="*/ 178453 h 5319096"/>
                  <a:gd name="connsiteX17" fmla="*/ 2143267 w 4675822"/>
                  <a:gd name="connsiteY17" fmla="*/ 178453 h 5319096"/>
                  <a:gd name="connsiteX18" fmla="*/ 77975 w 4675822"/>
                  <a:gd name="connsiteY18" fmla="*/ 3882408 h 5319096"/>
                  <a:gd name="connsiteX19" fmla="*/ 77975 w 4675822"/>
                  <a:gd name="connsiteY19" fmla="*/ 5061178 h 5319096"/>
                  <a:gd name="connsiteX20" fmla="*/ 251765 w 4675822"/>
                  <a:gd name="connsiteY20" fmla="*/ 5234968 h 5319096"/>
                  <a:gd name="connsiteX21" fmla="*/ 4419293 w 4675822"/>
                  <a:gd name="connsiteY21" fmla="*/ 5234968 h 5319096"/>
                  <a:gd name="connsiteX22" fmla="*/ 4593083 w 4675822"/>
                  <a:gd name="connsiteY22" fmla="*/ 5061178 h 5319096"/>
                  <a:gd name="connsiteX23" fmla="*/ 4597847 w 4675822"/>
                  <a:gd name="connsiteY23" fmla="*/ 3882407 h 5319096"/>
                  <a:gd name="connsiteX24" fmla="*/ 2526263 w 4675822"/>
                  <a:gd name="connsiteY24" fmla="*/ 178453 h 5319096"/>
                  <a:gd name="connsiteX25" fmla="*/ 2522194 w 4675822"/>
                  <a:gd name="connsiteY25" fmla="*/ 178453 h 5319096"/>
                  <a:gd name="connsiteX26" fmla="*/ 2495357 w 4675822"/>
                  <a:gd name="connsiteY26" fmla="*/ 138516 h 5319096"/>
                  <a:gd name="connsiteX27" fmla="*/ 2334764 w 4675822"/>
                  <a:gd name="connsiteY27" fmla="*/ 71773 h 5319096"/>
                  <a:gd name="connsiteX28" fmla="*/ 2337118 w 4675822"/>
                  <a:gd name="connsiteY28" fmla="*/ 0 h 5319096"/>
                  <a:gd name="connsiteX29" fmla="*/ 2566036 w 4675822"/>
                  <a:gd name="connsiteY29" fmla="*/ 121715 h 5319096"/>
                  <a:gd name="connsiteX30" fmla="*/ 4672519 w 4675822"/>
                  <a:gd name="connsiteY30" fmla="*/ 3874150 h 5319096"/>
                  <a:gd name="connsiteX31" fmla="*/ 4675822 w 4675822"/>
                  <a:gd name="connsiteY31" fmla="*/ 5070522 h 5319096"/>
                  <a:gd name="connsiteX32" fmla="*/ 4427248 w 4675822"/>
                  <a:gd name="connsiteY32" fmla="*/ 5319096 h 5319096"/>
                  <a:gd name="connsiteX33" fmla="*/ 248574 w 4675822"/>
                  <a:gd name="connsiteY33" fmla="*/ 5319096 h 5319096"/>
                  <a:gd name="connsiteX34" fmla="*/ 0 w 4675822"/>
                  <a:gd name="connsiteY34" fmla="*/ 5070522 h 5319096"/>
                  <a:gd name="connsiteX35" fmla="*/ 0 w 4675822"/>
                  <a:gd name="connsiteY35" fmla="*/ 3874151 h 5319096"/>
                  <a:gd name="connsiteX36" fmla="*/ 2104886 w 4675822"/>
                  <a:gd name="connsiteY36" fmla="*/ 125587 h 5319096"/>
                  <a:gd name="connsiteX37" fmla="*/ 2106099 w 4675822"/>
                  <a:gd name="connsiteY37" fmla="*/ 125587 h 5319096"/>
                  <a:gd name="connsiteX38" fmla="*/ 2108201 w 4675822"/>
                  <a:gd name="connsiteY38" fmla="*/ 121715 h 5319096"/>
                  <a:gd name="connsiteX39" fmla="*/ 2337118 w 4675822"/>
                  <a:gd name="connsiteY39" fmla="*/ 0 h 5319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675822" h="5319096">
                    <a:moveTo>
                      <a:pt x="2334873" y="132052"/>
                    </a:moveTo>
                    <a:cubicBezTo>
                      <a:pt x="2393420" y="132052"/>
                      <a:pt x="2446424" y="165673"/>
                      <a:pt x="2484791" y="220031"/>
                    </a:cubicBezTo>
                    <a:lnTo>
                      <a:pt x="2525971" y="306564"/>
                    </a:lnTo>
                    <a:lnTo>
                      <a:pt x="2526285" y="306564"/>
                    </a:lnTo>
                    <a:lnTo>
                      <a:pt x="4519732" y="3918536"/>
                    </a:lnTo>
                    <a:lnTo>
                      <a:pt x="4515133" y="5006554"/>
                    </a:lnTo>
                    <a:cubicBezTo>
                      <a:pt x="4515133" y="5095147"/>
                      <a:pt x="4443315" y="5166965"/>
                      <a:pt x="4354722" y="5166965"/>
                    </a:cubicBezTo>
                    <a:lnTo>
                      <a:pt x="316502" y="5166965"/>
                    </a:lnTo>
                    <a:cubicBezTo>
                      <a:pt x="227909" y="5166965"/>
                      <a:pt x="156091" y="5095147"/>
                      <a:pt x="156091" y="5006554"/>
                    </a:cubicBezTo>
                    <a:lnTo>
                      <a:pt x="156091" y="3918537"/>
                    </a:lnTo>
                    <a:lnTo>
                      <a:pt x="2143463" y="306564"/>
                    </a:lnTo>
                    <a:lnTo>
                      <a:pt x="2143776" y="306564"/>
                    </a:lnTo>
                    <a:lnTo>
                      <a:pt x="2184955" y="220031"/>
                    </a:lnTo>
                    <a:cubicBezTo>
                      <a:pt x="2223323" y="165673"/>
                      <a:pt x="2276327" y="132052"/>
                      <a:pt x="2334873" y="132052"/>
                    </a:cubicBezTo>
                    <a:close/>
                    <a:moveTo>
                      <a:pt x="2334764" y="71773"/>
                    </a:moveTo>
                    <a:cubicBezTo>
                      <a:pt x="2272049" y="71773"/>
                      <a:pt x="2215271" y="97279"/>
                      <a:pt x="2174171" y="138516"/>
                    </a:cubicBezTo>
                    <a:lnTo>
                      <a:pt x="2147335" y="178453"/>
                    </a:lnTo>
                    <a:lnTo>
                      <a:pt x="2143267" y="178453"/>
                    </a:lnTo>
                    <a:lnTo>
                      <a:pt x="77975" y="3882408"/>
                    </a:lnTo>
                    <a:lnTo>
                      <a:pt x="77975" y="5061178"/>
                    </a:lnTo>
                    <a:cubicBezTo>
                      <a:pt x="77975" y="5157160"/>
                      <a:pt x="155783" y="5234968"/>
                      <a:pt x="251765" y="5234968"/>
                    </a:cubicBezTo>
                    <a:lnTo>
                      <a:pt x="4419293" y="5234968"/>
                    </a:lnTo>
                    <a:cubicBezTo>
                      <a:pt x="4515275" y="5234968"/>
                      <a:pt x="4593083" y="5157160"/>
                      <a:pt x="4593083" y="5061178"/>
                    </a:cubicBezTo>
                    <a:lnTo>
                      <a:pt x="4597847" y="3882407"/>
                    </a:lnTo>
                    <a:lnTo>
                      <a:pt x="2526263" y="178453"/>
                    </a:lnTo>
                    <a:lnTo>
                      <a:pt x="2522194" y="178453"/>
                    </a:lnTo>
                    <a:lnTo>
                      <a:pt x="2495357" y="138516"/>
                    </a:lnTo>
                    <a:cubicBezTo>
                      <a:pt x="2454258" y="97279"/>
                      <a:pt x="2397480" y="71773"/>
                      <a:pt x="2334764" y="71773"/>
                    </a:cubicBezTo>
                    <a:close/>
                    <a:moveTo>
                      <a:pt x="2337118" y="0"/>
                    </a:moveTo>
                    <a:cubicBezTo>
                      <a:pt x="2432410" y="0"/>
                      <a:pt x="2516425" y="48281"/>
                      <a:pt x="2566036" y="121715"/>
                    </a:cubicBezTo>
                    <a:lnTo>
                      <a:pt x="4672519" y="3874150"/>
                    </a:lnTo>
                    <a:lnTo>
                      <a:pt x="4675822" y="5070522"/>
                    </a:lnTo>
                    <a:cubicBezTo>
                      <a:pt x="4675822" y="5207806"/>
                      <a:pt x="4564532" y="5319096"/>
                      <a:pt x="4427248" y="5319096"/>
                    </a:cubicBezTo>
                    <a:lnTo>
                      <a:pt x="248574" y="5319096"/>
                    </a:lnTo>
                    <a:cubicBezTo>
                      <a:pt x="111290" y="5319096"/>
                      <a:pt x="0" y="5207806"/>
                      <a:pt x="0" y="5070522"/>
                    </a:cubicBezTo>
                    <a:lnTo>
                      <a:pt x="0" y="3874151"/>
                    </a:lnTo>
                    <a:lnTo>
                      <a:pt x="2104886" y="125587"/>
                    </a:lnTo>
                    <a:lnTo>
                      <a:pt x="2106099" y="125587"/>
                    </a:lnTo>
                    <a:lnTo>
                      <a:pt x="2108201" y="121715"/>
                    </a:lnTo>
                    <a:cubicBezTo>
                      <a:pt x="2157812" y="48281"/>
                      <a:pt x="2241827" y="0"/>
                      <a:pt x="233711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9" name="AutoShape 238">
              <a:extLst>
                <a:ext uri="{FF2B5EF4-FFF2-40B4-BE49-F238E27FC236}">
                  <a16:creationId xmlns:a16="http://schemas.microsoft.com/office/drawing/2014/main" id="{F7A9FBA2-0633-4F9A-9BDC-908BBCA7F56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680119" y="5949950"/>
              <a:ext cx="885825" cy="82550"/>
            </a:xfrm>
            <a:custGeom>
              <a:avLst/>
              <a:gdLst>
                <a:gd name="G0" fmla="+- 1049 0 0"/>
                <a:gd name="G1" fmla="+- 21600 0 1049"/>
                <a:gd name="G2" fmla="*/ 1049 1 2"/>
                <a:gd name="G3" fmla="+- 21600 0 G2"/>
                <a:gd name="G4" fmla="+/ 1049 21600 2"/>
                <a:gd name="G5" fmla="+/ G1 0 2"/>
                <a:gd name="G6" fmla="*/ 21600 21600 1049"/>
                <a:gd name="G7" fmla="*/ G6 1 2"/>
                <a:gd name="G8" fmla="+- 21600 0 G7"/>
                <a:gd name="G9" fmla="*/ 21600 1 2"/>
                <a:gd name="G10" fmla="+- 1049 0 G9"/>
                <a:gd name="G11" fmla="?: G10 G8 0"/>
                <a:gd name="G12" fmla="?: G10 G7 21600"/>
                <a:gd name="T0" fmla="*/ 21075 w 21600"/>
                <a:gd name="T1" fmla="*/ 10800 h 21600"/>
                <a:gd name="T2" fmla="*/ 10800 w 21600"/>
                <a:gd name="T3" fmla="*/ 21600 h 21600"/>
                <a:gd name="T4" fmla="*/ 525 w 21600"/>
                <a:gd name="T5" fmla="*/ 10800 h 21600"/>
                <a:gd name="T6" fmla="*/ 10800 w 21600"/>
                <a:gd name="T7" fmla="*/ 0 h 21600"/>
                <a:gd name="T8" fmla="*/ 2325 w 21600"/>
                <a:gd name="T9" fmla="*/ 2325 h 21600"/>
                <a:gd name="T10" fmla="*/ 19275 w 21600"/>
                <a:gd name="T11" fmla="*/ 1927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49" y="21600"/>
                  </a:lnTo>
                  <a:lnTo>
                    <a:pt x="2055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Freeform 239">
              <a:extLst>
                <a:ext uri="{FF2B5EF4-FFF2-40B4-BE49-F238E27FC236}">
                  <a16:creationId xmlns:a16="http://schemas.microsoft.com/office/drawing/2014/main" id="{7DA426D2-C74A-4BF1-969A-0CE0C673A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332" y="5721350"/>
              <a:ext cx="115887" cy="84138"/>
            </a:xfrm>
            <a:custGeom>
              <a:avLst/>
              <a:gdLst>
                <a:gd name="T0" fmla="*/ 454 w 454"/>
                <a:gd name="T1" fmla="*/ 0 h 227"/>
                <a:gd name="T2" fmla="*/ 408 w 454"/>
                <a:gd name="T3" fmla="*/ 227 h 227"/>
                <a:gd name="T4" fmla="*/ 0 w 454"/>
                <a:gd name="T5" fmla="*/ 227 h 227"/>
                <a:gd name="T6" fmla="*/ 131 w 454"/>
                <a:gd name="T7" fmla="*/ 0 h 227"/>
                <a:gd name="T8" fmla="*/ 454 w 45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227">
                  <a:moveTo>
                    <a:pt x="454" y="0"/>
                  </a:moveTo>
                  <a:lnTo>
                    <a:pt x="408" y="227"/>
                  </a:lnTo>
                  <a:lnTo>
                    <a:pt x="0" y="227"/>
                  </a:lnTo>
                  <a:lnTo>
                    <a:pt x="13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240">
              <a:extLst>
                <a:ext uri="{FF2B5EF4-FFF2-40B4-BE49-F238E27FC236}">
                  <a16:creationId xmlns:a16="http://schemas.microsoft.com/office/drawing/2014/main" id="{1606EC57-DDD3-4698-902F-039C61034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457" y="5721350"/>
              <a:ext cx="166687" cy="84138"/>
            </a:xfrm>
            <a:custGeom>
              <a:avLst/>
              <a:gdLst>
                <a:gd name="T0" fmla="*/ 0 w 539"/>
                <a:gd name="T1" fmla="*/ 0 h 227"/>
                <a:gd name="T2" fmla="*/ 136 w 539"/>
                <a:gd name="T3" fmla="*/ 227 h 227"/>
                <a:gd name="T4" fmla="*/ 539 w 539"/>
                <a:gd name="T5" fmla="*/ 226 h 227"/>
                <a:gd name="T6" fmla="*/ 394 w 539"/>
                <a:gd name="T7" fmla="*/ 0 h 227"/>
                <a:gd name="T8" fmla="*/ 0 w 539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9" h="227">
                  <a:moveTo>
                    <a:pt x="0" y="0"/>
                  </a:moveTo>
                  <a:lnTo>
                    <a:pt x="136" y="227"/>
                  </a:lnTo>
                  <a:lnTo>
                    <a:pt x="539" y="226"/>
                  </a:lnTo>
                  <a:lnTo>
                    <a:pt x="39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8EE119F-9FAB-487C-989A-B548A13001D0}"/>
                </a:ext>
              </a:extLst>
            </p:cNvPr>
            <p:cNvSpPr/>
            <p:nvPr/>
          </p:nvSpPr>
          <p:spPr>
            <a:xfrm>
              <a:off x="2845219" y="5273178"/>
              <a:ext cx="548719" cy="639088"/>
            </a:xfrm>
            <a:custGeom>
              <a:avLst/>
              <a:gdLst>
                <a:gd name="connsiteX0" fmla="*/ 807537 w 1281922"/>
                <a:gd name="connsiteY0" fmla="*/ 804861 h 1493043"/>
                <a:gd name="connsiteX1" fmla="*/ 762293 w 1281922"/>
                <a:gd name="connsiteY1" fmla="*/ 890586 h 1493043"/>
                <a:gd name="connsiteX2" fmla="*/ 774200 w 1281922"/>
                <a:gd name="connsiteY2" fmla="*/ 1004886 h 1493043"/>
                <a:gd name="connsiteX3" fmla="*/ 814681 w 1281922"/>
                <a:gd name="connsiteY3" fmla="*/ 907255 h 1493043"/>
                <a:gd name="connsiteX4" fmla="*/ 807537 w 1281922"/>
                <a:gd name="connsiteY4" fmla="*/ 804861 h 1493043"/>
                <a:gd name="connsiteX5" fmla="*/ 252706 w 1281922"/>
                <a:gd name="connsiteY5" fmla="*/ 588167 h 1493043"/>
                <a:gd name="connsiteX6" fmla="*/ 202700 w 1281922"/>
                <a:gd name="connsiteY6" fmla="*/ 642935 h 1493043"/>
                <a:gd name="connsiteX7" fmla="*/ 250325 w 1281922"/>
                <a:gd name="connsiteY7" fmla="*/ 669129 h 1493043"/>
                <a:gd name="connsiteX8" fmla="*/ 252706 w 1281922"/>
                <a:gd name="connsiteY8" fmla="*/ 588167 h 1493043"/>
                <a:gd name="connsiteX9" fmla="*/ 411058 w 1281922"/>
                <a:gd name="connsiteY9" fmla="*/ 0 h 1493043"/>
                <a:gd name="connsiteX10" fmla="*/ 556967 w 1281922"/>
                <a:gd name="connsiteY10" fmla="*/ 98170 h 1493043"/>
                <a:gd name="connsiteX11" fmla="*/ 560746 w 1281922"/>
                <a:gd name="connsiteY11" fmla="*/ 117172 h 1493043"/>
                <a:gd name="connsiteX12" fmla="*/ 591953 w 1281922"/>
                <a:gd name="connsiteY12" fmla="*/ 121711 h 1493043"/>
                <a:gd name="connsiteX13" fmla="*/ 622990 w 1281922"/>
                <a:gd name="connsiteY13" fmla="*/ 137875 h 1493043"/>
                <a:gd name="connsiteX14" fmla="*/ 591953 w 1281922"/>
                <a:gd name="connsiteY14" fmla="*/ 154039 h 1493043"/>
                <a:gd name="connsiteX15" fmla="*/ 568750 w 1281922"/>
                <a:gd name="connsiteY15" fmla="*/ 157414 h 1493043"/>
                <a:gd name="connsiteX16" fmla="*/ 569411 w 1281922"/>
                <a:gd name="connsiteY16" fmla="*/ 160735 h 1493043"/>
                <a:gd name="connsiteX17" fmla="*/ 472696 w 1281922"/>
                <a:gd name="connsiteY17" fmla="*/ 308839 h 1493043"/>
                <a:gd name="connsiteX18" fmla="*/ 439962 w 1281922"/>
                <a:gd name="connsiteY18" fmla="*/ 315547 h 1493043"/>
                <a:gd name="connsiteX19" fmla="*/ 439962 w 1281922"/>
                <a:gd name="connsiteY19" fmla="*/ 364765 h 1493043"/>
                <a:gd name="connsiteX20" fmla="*/ 456600 w 1281922"/>
                <a:gd name="connsiteY20" fmla="*/ 369595 h 1493043"/>
                <a:gd name="connsiteX21" fmla="*/ 543218 w 1281922"/>
                <a:gd name="connsiteY21" fmla="*/ 454819 h 1493043"/>
                <a:gd name="connsiteX22" fmla="*/ 583700 w 1281922"/>
                <a:gd name="connsiteY22" fmla="*/ 619125 h 1493043"/>
                <a:gd name="connsiteX23" fmla="*/ 709274 w 1281922"/>
                <a:gd name="connsiteY23" fmla="*/ 727398 h 1493043"/>
                <a:gd name="connsiteX24" fmla="*/ 738588 w 1281922"/>
                <a:gd name="connsiteY24" fmla="*/ 748417 h 1493043"/>
                <a:gd name="connsiteX25" fmla="*/ 749455 w 1281922"/>
                <a:gd name="connsiteY25" fmla="*/ 735917 h 1493043"/>
                <a:gd name="connsiteX26" fmla="*/ 838733 w 1281922"/>
                <a:gd name="connsiteY26" fmla="*/ 642924 h 1493043"/>
                <a:gd name="connsiteX27" fmla="*/ 861443 w 1281922"/>
                <a:gd name="connsiteY27" fmla="*/ 637457 h 1493043"/>
                <a:gd name="connsiteX28" fmla="*/ 861443 w 1281922"/>
                <a:gd name="connsiteY28" fmla="*/ 609604 h 1493043"/>
                <a:gd name="connsiteX29" fmla="*/ 850845 w 1281922"/>
                <a:gd name="connsiteY29" fmla="*/ 603728 h 1493043"/>
                <a:gd name="connsiteX30" fmla="*/ 795629 w 1281922"/>
                <a:gd name="connsiteY30" fmla="*/ 501254 h 1493043"/>
                <a:gd name="connsiteX31" fmla="*/ 810605 w 1281922"/>
                <a:gd name="connsiteY31" fmla="*/ 440702 h 1493043"/>
                <a:gd name="connsiteX32" fmla="*/ 819830 w 1281922"/>
                <a:gd name="connsiteY32" fmla="*/ 430359 h 1493043"/>
                <a:gd name="connsiteX33" fmla="*/ 823163 w 1281922"/>
                <a:gd name="connsiteY33" fmla="*/ 422298 h 1493043"/>
                <a:gd name="connsiteX34" fmla="*/ 846908 w 1281922"/>
                <a:gd name="connsiteY34" fmla="*/ 397171 h 1493043"/>
                <a:gd name="connsiteX35" fmla="*/ 865199 w 1281922"/>
                <a:gd name="connsiteY35" fmla="*/ 386870 h 1493043"/>
                <a:gd name="connsiteX36" fmla="*/ 827463 w 1281922"/>
                <a:gd name="connsiteY36" fmla="*/ 368506 h 1493043"/>
                <a:gd name="connsiteX37" fmla="*/ 801365 w 1281922"/>
                <a:gd name="connsiteY37" fmla="*/ 352483 h 1493043"/>
                <a:gd name="connsiteX38" fmla="*/ 806840 w 1281922"/>
                <a:gd name="connsiteY38" fmla="*/ 316460 h 1493043"/>
                <a:gd name="connsiteX39" fmla="*/ 837847 w 1281922"/>
                <a:gd name="connsiteY39" fmla="*/ 303935 h 1493043"/>
                <a:gd name="connsiteX40" fmla="*/ 885299 w 1281922"/>
                <a:gd name="connsiteY40" fmla="*/ 350718 h 1493043"/>
                <a:gd name="connsiteX41" fmla="*/ 890251 w 1281922"/>
                <a:gd name="connsiteY41" fmla="*/ 357589 h 1493043"/>
                <a:gd name="connsiteX42" fmla="*/ 884805 w 1281922"/>
                <a:gd name="connsiteY42" fmla="*/ 326800 h 1493043"/>
                <a:gd name="connsiteX43" fmla="*/ 882540 w 1281922"/>
                <a:gd name="connsiteY43" fmla="*/ 300634 h 1493043"/>
                <a:gd name="connsiteX44" fmla="*/ 914626 w 1281922"/>
                <a:gd name="connsiteY44" fmla="*/ 283370 h 1493043"/>
                <a:gd name="connsiteX45" fmla="*/ 935235 w 1281922"/>
                <a:gd name="connsiteY45" fmla="*/ 281029 h 1493043"/>
                <a:gd name="connsiteX46" fmla="*/ 943267 w 1281922"/>
                <a:gd name="connsiteY46" fmla="*/ 300634 h 1493043"/>
                <a:gd name="connsiteX47" fmla="*/ 940881 w 1281922"/>
                <a:gd name="connsiteY47" fmla="*/ 330187 h 1493043"/>
                <a:gd name="connsiteX48" fmla="*/ 934744 w 1281922"/>
                <a:gd name="connsiteY48" fmla="*/ 364598 h 1493043"/>
                <a:gd name="connsiteX49" fmla="*/ 936123 w 1281922"/>
                <a:gd name="connsiteY49" fmla="*/ 364332 h 1493043"/>
                <a:gd name="connsiteX50" fmla="*/ 939074 w 1281922"/>
                <a:gd name="connsiteY50" fmla="*/ 365085 h 1493043"/>
                <a:gd name="connsiteX51" fmla="*/ 943288 w 1281922"/>
                <a:gd name="connsiteY51" fmla="*/ 364314 h 1493043"/>
                <a:gd name="connsiteX52" fmla="*/ 1070875 w 1281922"/>
                <a:gd name="connsiteY52" fmla="*/ 440342 h 1493043"/>
                <a:gd name="connsiteX53" fmla="*/ 1066443 w 1281922"/>
                <a:gd name="connsiteY53" fmla="*/ 448368 h 1493043"/>
                <a:gd name="connsiteX54" fmla="*/ 1048452 w 1281922"/>
                <a:gd name="connsiteY54" fmla="*/ 451602 h 1493043"/>
                <a:gd name="connsiteX55" fmla="*/ 1053407 w 1281922"/>
                <a:gd name="connsiteY55" fmla="*/ 476687 h 1493043"/>
                <a:gd name="connsiteX56" fmla="*/ 1050423 w 1281922"/>
                <a:gd name="connsiteY56" fmla="*/ 510779 h 1493043"/>
                <a:gd name="connsiteX57" fmla="*/ 977644 w 1281922"/>
                <a:gd name="connsiteY57" fmla="*/ 634404 h 1493043"/>
                <a:gd name="connsiteX58" fmla="*/ 959075 w 1281922"/>
                <a:gd name="connsiteY58" fmla="*/ 636091 h 1493043"/>
                <a:gd name="connsiteX59" fmla="*/ 959075 w 1281922"/>
                <a:gd name="connsiteY59" fmla="*/ 640067 h 1493043"/>
                <a:gd name="connsiteX60" fmla="*/ 974335 w 1281922"/>
                <a:gd name="connsiteY60" fmla="*/ 647253 h 1493043"/>
                <a:gd name="connsiteX61" fmla="*/ 1102810 w 1281922"/>
                <a:gd name="connsiteY61" fmla="*/ 847724 h 1493043"/>
                <a:gd name="connsiteX62" fmla="*/ 1219491 w 1281922"/>
                <a:gd name="connsiteY62" fmla="*/ 923924 h 1493043"/>
                <a:gd name="connsiteX63" fmla="*/ 1257591 w 1281922"/>
                <a:gd name="connsiteY63" fmla="*/ 921543 h 1493043"/>
                <a:gd name="connsiteX64" fmla="*/ 1281404 w 1281922"/>
                <a:gd name="connsiteY64" fmla="*/ 964405 h 1493043"/>
                <a:gd name="connsiteX65" fmla="*/ 1248066 w 1281922"/>
                <a:gd name="connsiteY65" fmla="*/ 1004886 h 1493043"/>
                <a:gd name="connsiteX66" fmla="*/ 1193298 w 1281922"/>
                <a:gd name="connsiteY66" fmla="*/ 981074 h 1493043"/>
                <a:gd name="connsiteX67" fmla="*/ 1107573 w 1281922"/>
                <a:gd name="connsiteY67" fmla="*/ 954880 h 1493043"/>
                <a:gd name="connsiteX68" fmla="*/ 1040898 w 1281922"/>
                <a:gd name="connsiteY68" fmla="*/ 909636 h 1493043"/>
                <a:gd name="connsiteX69" fmla="*/ 1040898 w 1281922"/>
                <a:gd name="connsiteY69" fmla="*/ 959643 h 1493043"/>
                <a:gd name="connsiteX70" fmla="*/ 1093285 w 1281922"/>
                <a:gd name="connsiteY70" fmla="*/ 1159668 h 1493043"/>
                <a:gd name="connsiteX71" fmla="*/ 1055185 w 1281922"/>
                <a:gd name="connsiteY71" fmla="*/ 1173955 h 1493043"/>
                <a:gd name="connsiteX72" fmla="*/ 1081379 w 1281922"/>
                <a:gd name="connsiteY72" fmla="*/ 1285874 h 1493043"/>
                <a:gd name="connsiteX73" fmla="*/ 1069473 w 1281922"/>
                <a:gd name="connsiteY73" fmla="*/ 1402555 h 1493043"/>
                <a:gd name="connsiteX74" fmla="*/ 1148054 w 1281922"/>
                <a:gd name="connsiteY74" fmla="*/ 1471611 h 1493043"/>
                <a:gd name="connsiteX75" fmla="*/ 995654 w 1281922"/>
                <a:gd name="connsiteY75" fmla="*/ 1471611 h 1493043"/>
                <a:gd name="connsiteX76" fmla="*/ 988510 w 1281922"/>
                <a:gd name="connsiteY76" fmla="*/ 1278730 h 1493043"/>
                <a:gd name="connsiteX77" fmla="*/ 962316 w 1281922"/>
                <a:gd name="connsiteY77" fmla="*/ 1195386 h 1493043"/>
                <a:gd name="connsiteX78" fmla="*/ 902785 w 1281922"/>
                <a:gd name="connsiteY78" fmla="*/ 1195386 h 1493043"/>
                <a:gd name="connsiteX79" fmla="*/ 859923 w 1281922"/>
                <a:gd name="connsiteY79" fmla="*/ 1288255 h 1493043"/>
                <a:gd name="connsiteX80" fmla="*/ 795629 w 1281922"/>
                <a:gd name="connsiteY80" fmla="*/ 1376361 h 1493043"/>
                <a:gd name="connsiteX81" fmla="*/ 795629 w 1281922"/>
                <a:gd name="connsiteY81" fmla="*/ 1493043 h 1493043"/>
                <a:gd name="connsiteX82" fmla="*/ 700379 w 1281922"/>
                <a:gd name="connsiteY82" fmla="*/ 1381124 h 1493043"/>
                <a:gd name="connsiteX83" fmla="*/ 769435 w 1281922"/>
                <a:gd name="connsiteY83" fmla="*/ 1264444 h 1493043"/>
                <a:gd name="connsiteX84" fmla="*/ 800391 w 1281922"/>
                <a:gd name="connsiteY84" fmla="*/ 1178718 h 1493043"/>
                <a:gd name="connsiteX85" fmla="*/ 724191 w 1281922"/>
                <a:gd name="connsiteY85" fmla="*/ 1140618 h 1493043"/>
                <a:gd name="connsiteX86" fmla="*/ 748004 w 1281922"/>
                <a:gd name="connsiteY86" fmla="*/ 1081086 h 1493043"/>
                <a:gd name="connsiteX87" fmla="*/ 714666 w 1281922"/>
                <a:gd name="connsiteY87" fmla="*/ 1081086 h 1493043"/>
                <a:gd name="connsiteX88" fmla="*/ 690853 w 1281922"/>
                <a:gd name="connsiteY88" fmla="*/ 1050131 h 1493043"/>
                <a:gd name="connsiteX89" fmla="*/ 717048 w 1281922"/>
                <a:gd name="connsiteY89" fmla="*/ 1012030 h 1493043"/>
                <a:gd name="connsiteX90" fmla="*/ 676566 w 1281922"/>
                <a:gd name="connsiteY90" fmla="*/ 890586 h 1493043"/>
                <a:gd name="connsiteX91" fmla="*/ 688175 w 1281922"/>
                <a:gd name="connsiteY91" fmla="*/ 827483 h 1493043"/>
                <a:gd name="connsiteX92" fmla="*/ 697645 w 1281922"/>
                <a:gd name="connsiteY92" fmla="*/ 808309 h 1493043"/>
                <a:gd name="connsiteX93" fmla="*/ 659006 w 1281922"/>
                <a:gd name="connsiteY93" fmla="*/ 794147 h 1493043"/>
                <a:gd name="connsiteX94" fmla="*/ 586081 w 1281922"/>
                <a:gd name="connsiteY94" fmla="*/ 759619 h 1493043"/>
                <a:gd name="connsiteX95" fmla="*/ 486069 w 1281922"/>
                <a:gd name="connsiteY95" fmla="*/ 671513 h 1493043"/>
                <a:gd name="connsiteX96" fmla="*/ 464637 w 1281922"/>
                <a:gd name="connsiteY96" fmla="*/ 826294 h 1493043"/>
                <a:gd name="connsiteX97" fmla="*/ 543218 w 1281922"/>
                <a:gd name="connsiteY97" fmla="*/ 1002506 h 1493043"/>
                <a:gd name="connsiteX98" fmla="*/ 497975 w 1281922"/>
                <a:gd name="connsiteY98" fmla="*/ 1007269 h 1493043"/>
                <a:gd name="connsiteX99" fmla="*/ 545600 w 1281922"/>
                <a:gd name="connsiteY99" fmla="*/ 1140619 h 1493043"/>
                <a:gd name="connsiteX100" fmla="*/ 564650 w 1281922"/>
                <a:gd name="connsiteY100" fmla="*/ 1395412 h 1493043"/>
                <a:gd name="connsiteX101" fmla="*/ 662281 w 1281922"/>
                <a:gd name="connsiteY101" fmla="*/ 1476375 h 1493043"/>
                <a:gd name="connsiteX102" fmla="*/ 476543 w 1281922"/>
                <a:gd name="connsiteY102" fmla="*/ 1478756 h 1493043"/>
                <a:gd name="connsiteX103" fmla="*/ 467018 w 1281922"/>
                <a:gd name="connsiteY103" fmla="*/ 1419225 h 1493043"/>
                <a:gd name="connsiteX104" fmla="*/ 455112 w 1281922"/>
                <a:gd name="connsiteY104" fmla="*/ 1419225 h 1493043"/>
                <a:gd name="connsiteX105" fmla="*/ 421775 w 1281922"/>
                <a:gd name="connsiteY105" fmla="*/ 1164431 h 1493043"/>
                <a:gd name="connsiteX106" fmla="*/ 331287 w 1281922"/>
                <a:gd name="connsiteY106" fmla="*/ 1023937 h 1493043"/>
                <a:gd name="connsiteX107" fmla="*/ 305093 w 1281922"/>
                <a:gd name="connsiteY107" fmla="*/ 1119187 h 1493043"/>
                <a:gd name="connsiteX108" fmla="*/ 133643 w 1281922"/>
                <a:gd name="connsiteY108" fmla="*/ 1357312 h 1493043"/>
                <a:gd name="connsiteX109" fmla="*/ 138406 w 1281922"/>
                <a:gd name="connsiteY109" fmla="*/ 1481137 h 1493043"/>
                <a:gd name="connsiteX110" fmla="*/ 293 w 1281922"/>
                <a:gd name="connsiteY110" fmla="*/ 1328737 h 1493043"/>
                <a:gd name="connsiteX111" fmla="*/ 176506 w 1281922"/>
                <a:gd name="connsiteY111" fmla="*/ 1042987 h 1493043"/>
                <a:gd name="connsiteX112" fmla="*/ 128881 w 1281922"/>
                <a:gd name="connsiteY112" fmla="*/ 997744 h 1493043"/>
                <a:gd name="connsiteX113" fmla="*/ 164600 w 1281922"/>
                <a:gd name="connsiteY113" fmla="*/ 883444 h 1493043"/>
                <a:gd name="connsiteX114" fmla="*/ 5056 w 1281922"/>
                <a:gd name="connsiteY114" fmla="*/ 814387 h 1493043"/>
                <a:gd name="connsiteX115" fmla="*/ 45537 w 1281922"/>
                <a:gd name="connsiteY115" fmla="*/ 616744 h 1493043"/>
                <a:gd name="connsiteX116" fmla="*/ 95543 w 1281922"/>
                <a:gd name="connsiteY116" fmla="*/ 607219 h 1493043"/>
                <a:gd name="connsiteX117" fmla="*/ 193175 w 1281922"/>
                <a:gd name="connsiteY117" fmla="*/ 419100 h 1493043"/>
                <a:gd name="connsiteX118" fmla="*/ 316237 w 1281922"/>
                <a:gd name="connsiteY118" fmla="*/ 353577 h 1493043"/>
                <a:gd name="connsiteX119" fmla="*/ 342330 w 1281922"/>
                <a:gd name="connsiteY119" fmla="*/ 352477 h 1493043"/>
                <a:gd name="connsiteX120" fmla="*/ 342330 w 1281922"/>
                <a:gd name="connsiteY120" fmla="*/ 303987 h 1493043"/>
                <a:gd name="connsiteX121" fmla="*/ 299085 w 1281922"/>
                <a:gd name="connsiteY121" fmla="*/ 274392 h 1493043"/>
                <a:gd name="connsiteX122" fmla="*/ 252705 w 1281922"/>
                <a:gd name="connsiteY122" fmla="*/ 160735 h 1493043"/>
                <a:gd name="connsiteX123" fmla="*/ 411058 w 1281922"/>
                <a:gd name="connsiteY123" fmla="*/ 0 h 14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281922" h="1493043">
                  <a:moveTo>
                    <a:pt x="807537" y="804861"/>
                  </a:moveTo>
                  <a:cubicBezTo>
                    <a:pt x="788487" y="806449"/>
                    <a:pt x="777374" y="862011"/>
                    <a:pt x="762293" y="890586"/>
                  </a:cubicBezTo>
                  <a:cubicBezTo>
                    <a:pt x="766262" y="928686"/>
                    <a:pt x="755944" y="988217"/>
                    <a:pt x="774200" y="1004886"/>
                  </a:cubicBezTo>
                  <a:cubicBezTo>
                    <a:pt x="792456" y="1021555"/>
                    <a:pt x="801187" y="939799"/>
                    <a:pt x="814681" y="907255"/>
                  </a:cubicBezTo>
                  <a:cubicBezTo>
                    <a:pt x="812300" y="873124"/>
                    <a:pt x="826587" y="803273"/>
                    <a:pt x="807537" y="804861"/>
                  </a:cubicBezTo>
                  <a:close/>
                  <a:moveTo>
                    <a:pt x="252706" y="588167"/>
                  </a:moveTo>
                  <a:cubicBezTo>
                    <a:pt x="229687" y="582611"/>
                    <a:pt x="219369" y="624679"/>
                    <a:pt x="202700" y="642935"/>
                  </a:cubicBezTo>
                  <a:lnTo>
                    <a:pt x="250325" y="669129"/>
                  </a:lnTo>
                  <a:cubicBezTo>
                    <a:pt x="251119" y="642142"/>
                    <a:pt x="275725" y="593723"/>
                    <a:pt x="252706" y="588167"/>
                  </a:cubicBezTo>
                  <a:close/>
                  <a:moveTo>
                    <a:pt x="411058" y="0"/>
                  </a:moveTo>
                  <a:cubicBezTo>
                    <a:pt x="476650" y="0"/>
                    <a:pt x="532927" y="40480"/>
                    <a:pt x="556967" y="98170"/>
                  </a:cubicBezTo>
                  <a:lnTo>
                    <a:pt x="560746" y="117172"/>
                  </a:lnTo>
                  <a:lnTo>
                    <a:pt x="591953" y="121711"/>
                  </a:lnTo>
                  <a:cubicBezTo>
                    <a:pt x="611129" y="125847"/>
                    <a:pt x="622990" y="131562"/>
                    <a:pt x="622990" y="137875"/>
                  </a:cubicBezTo>
                  <a:cubicBezTo>
                    <a:pt x="622990" y="144187"/>
                    <a:pt x="611129" y="149902"/>
                    <a:pt x="591953" y="154039"/>
                  </a:cubicBezTo>
                  <a:lnTo>
                    <a:pt x="568750" y="157414"/>
                  </a:lnTo>
                  <a:lnTo>
                    <a:pt x="569411" y="160735"/>
                  </a:lnTo>
                  <a:cubicBezTo>
                    <a:pt x="569411" y="227313"/>
                    <a:pt x="529531" y="284438"/>
                    <a:pt x="472696" y="308839"/>
                  </a:cubicBezTo>
                  <a:lnTo>
                    <a:pt x="439962" y="315547"/>
                  </a:lnTo>
                  <a:lnTo>
                    <a:pt x="439962" y="364765"/>
                  </a:lnTo>
                  <a:lnTo>
                    <a:pt x="456600" y="369595"/>
                  </a:lnTo>
                  <a:cubicBezTo>
                    <a:pt x="508689" y="389186"/>
                    <a:pt x="518810" y="421779"/>
                    <a:pt x="543218" y="454819"/>
                  </a:cubicBezTo>
                  <a:cubicBezTo>
                    <a:pt x="575762" y="498872"/>
                    <a:pt x="559888" y="563562"/>
                    <a:pt x="583700" y="619125"/>
                  </a:cubicBezTo>
                  <a:cubicBezTo>
                    <a:pt x="601559" y="660797"/>
                    <a:pt x="657816" y="693539"/>
                    <a:pt x="709274" y="727398"/>
                  </a:cubicBezTo>
                  <a:lnTo>
                    <a:pt x="738588" y="748417"/>
                  </a:lnTo>
                  <a:lnTo>
                    <a:pt x="749455" y="735917"/>
                  </a:lnTo>
                  <a:cubicBezTo>
                    <a:pt x="772701" y="701231"/>
                    <a:pt x="790735" y="663594"/>
                    <a:pt x="838733" y="642924"/>
                  </a:cubicBezTo>
                  <a:lnTo>
                    <a:pt x="861443" y="637457"/>
                  </a:lnTo>
                  <a:lnTo>
                    <a:pt x="861443" y="609604"/>
                  </a:lnTo>
                  <a:lnTo>
                    <a:pt x="850845" y="603728"/>
                  </a:lnTo>
                  <a:cubicBezTo>
                    <a:pt x="821327" y="581232"/>
                    <a:pt x="796820" y="547398"/>
                    <a:pt x="795629" y="501254"/>
                  </a:cubicBezTo>
                  <a:cubicBezTo>
                    <a:pt x="795034" y="478182"/>
                    <a:pt x="800863" y="457989"/>
                    <a:pt x="810605" y="440702"/>
                  </a:cubicBezTo>
                  <a:lnTo>
                    <a:pt x="819830" y="430359"/>
                  </a:lnTo>
                  <a:lnTo>
                    <a:pt x="823163" y="422298"/>
                  </a:lnTo>
                  <a:cubicBezTo>
                    <a:pt x="828364" y="414566"/>
                    <a:pt x="836278" y="405653"/>
                    <a:pt x="846908" y="397171"/>
                  </a:cubicBezTo>
                  <a:lnTo>
                    <a:pt x="865199" y="386870"/>
                  </a:lnTo>
                  <a:lnTo>
                    <a:pt x="827463" y="368506"/>
                  </a:lnTo>
                  <a:cubicBezTo>
                    <a:pt x="815768" y="362107"/>
                    <a:pt x="806090" y="356135"/>
                    <a:pt x="801365" y="352483"/>
                  </a:cubicBezTo>
                  <a:cubicBezTo>
                    <a:pt x="784563" y="339497"/>
                    <a:pt x="796765" y="329866"/>
                    <a:pt x="806840" y="316460"/>
                  </a:cubicBezTo>
                  <a:cubicBezTo>
                    <a:pt x="816914" y="303054"/>
                    <a:pt x="814454" y="286356"/>
                    <a:pt x="837847" y="303935"/>
                  </a:cubicBezTo>
                  <a:cubicBezTo>
                    <a:pt x="849544" y="312724"/>
                    <a:pt x="869513" y="331982"/>
                    <a:pt x="885299" y="350718"/>
                  </a:cubicBezTo>
                  <a:lnTo>
                    <a:pt x="890251" y="357589"/>
                  </a:lnTo>
                  <a:lnTo>
                    <a:pt x="884805" y="326800"/>
                  </a:lnTo>
                  <a:cubicBezTo>
                    <a:pt x="883282" y="315480"/>
                    <a:pt x="882468" y="305942"/>
                    <a:pt x="882540" y="300634"/>
                  </a:cubicBezTo>
                  <a:cubicBezTo>
                    <a:pt x="882827" y="279401"/>
                    <a:pt x="897857" y="283370"/>
                    <a:pt x="914626" y="283370"/>
                  </a:cubicBezTo>
                  <a:cubicBezTo>
                    <a:pt x="923011" y="283370"/>
                    <a:pt x="930171" y="280370"/>
                    <a:pt x="935235" y="281029"/>
                  </a:cubicBezTo>
                  <a:cubicBezTo>
                    <a:pt x="940299" y="281687"/>
                    <a:pt x="943267" y="286003"/>
                    <a:pt x="943267" y="300634"/>
                  </a:cubicBezTo>
                  <a:cubicBezTo>
                    <a:pt x="943267" y="307949"/>
                    <a:pt x="942418" y="318491"/>
                    <a:pt x="940881" y="330187"/>
                  </a:cubicBezTo>
                  <a:lnTo>
                    <a:pt x="934744" y="364598"/>
                  </a:lnTo>
                  <a:lnTo>
                    <a:pt x="936123" y="364332"/>
                  </a:lnTo>
                  <a:lnTo>
                    <a:pt x="939074" y="365085"/>
                  </a:lnTo>
                  <a:lnTo>
                    <a:pt x="943288" y="364314"/>
                  </a:lnTo>
                  <a:cubicBezTo>
                    <a:pt x="1029285" y="363025"/>
                    <a:pt x="1069973" y="425299"/>
                    <a:pt x="1070875" y="440342"/>
                  </a:cubicBezTo>
                  <a:cubicBezTo>
                    <a:pt x="1071100" y="444103"/>
                    <a:pt x="1069923" y="446631"/>
                    <a:pt x="1066443" y="448368"/>
                  </a:cubicBezTo>
                  <a:lnTo>
                    <a:pt x="1048452" y="451602"/>
                  </a:lnTo>
                  <a:lnTo>
                    <a:pt x="1053407" y="476687"/>
                  </a:lnTo>
                  <a:cubicBezTo>
                    <a:pt x="1053989" y="487286"/>
                    <a:pt x="1053102" y="498648"/>
                    <a:pt x="1050423" y="510779"/>
                  </a:cubicBezTo>
                  <a:cubicBezTo>
                    <a:pt x="1031670" y="595699"/>
                    <a:pt x="1058193" y="623470"/>
                    <a:pt x="977644" y="634404"/>
                  </a:cubicBezTo>
                  <a:lnTo>
                    <a:pt x="959075" y="636091"/>
                  </a:lnTo>
                  <a:lnTo>
                    <a:pt x="959075" y="640067"/>
                  </a:lnTo>
                  <a:lnTo>
                    <a:pt x="974335" y="647253"/>
                  </a:lnTo>
                  <a:cubicBezTo>
                    <a:pt x="1033903" y="689966"/>
                    <a:pt x="1051614" y="792955"/>
                    <a:pt x="1102810" y="847724"/>
                  </a:cubicBezTo>
                  <a:lnTo>
                    <a:pt x="1219491" y="923924"/>
                  </a:lnTo>
                  <a:lnTo>
                    <a:pt x="1257591" y="921543"/>
                  </a:lnTo>
                  <a:cubicBezTo>
                    <a:pt x="1265529" y="935830"/>
                    <a:pt x="1285372" y="942974"/>
                    <a:pt x="1281404" y="964405"/>
                  </a:cubicBezTo>
                  <a:cubicBezTo>
                    <a:pt x="1277436" y="985836"/>
                    <a:pt x="1259179" y="991392"/>
                    <a:pt x="1248066" y="1004886"/>
                  </a:cubicBezTo>
                  <a:lnTo>
                    <a:pt x="1193298" y="981074"/>
                  </a:lnTo>
                  <a:lnTo>
                    <a:pt x="1107573" y="954880"/>
                  </a:lnTo>
                  <a:lnTo>
                    <a:pt x="1040898" y="909636"/>
                  </a:lnTo>
                  <a:lnTo>
                    <a:pt x="1040898" y="959643"/>
                  </a:lnTo>
                  <a:lnTo>
                    <a:pt x="1093285" y="1159668"/>
                  </a:lnTo>
                  <a:lnTo>
                    <a:pt x="1055185" y="1173955"/>
                  </a:lnTo>
                  <a:lnTo>
                    <a:pt x="1081379" y="1285874"/>
                  </a:lnTo>
                  <a:lnTo>
                    <a:pt x="1069473" y="1402555"/>
                  </a:lnTo>
                  <a:cubicBezTo>
                    <a:pt x="1095667" y="1425574"/>
                    <a:pt x="1150435" y="1420017"/>
                    <a:pt x="1148054" y="1471611"/>
                  </a:cubicBezTo>
                  <a:lnTo>
                    <a:pt x="995654" y="1471611"/>
                  </a:lnTo>
                  <a:lnTo>
                    <a:pt x="988510" y="1278730"/>
                  </a:lnTo>
                  <a:lnTo>
                    <a:pt x="962316" y="1195386"/>
                  </a:lnTo>
                  <a:lnTo>
                    <a:pt x="902785" y="1195386"/>
                  </a:lnTo>
                  <a:lnTo>
                    <a:pt x="859923" y="1288255"/>
                  </a:lnTo>
                  <a:lnTo>
                    <a:pt x="795629" y="1376361"/>
                  </a:lnTo>
                  <a:cubicBezTo>
                    <a:pt x="795629" y="1415255"/>
                    <a:pt x="836110" y="1468436"/>
                    <a:pt x="795629" y="1493043"/>
                  </a:cubicBezTo>
                  <a:lnTo>
                    <a:pt x="700379" y="1381124"/>
                  </a:lnTo>
                  <a:cubicBezTo>
                    <a:pt x="723398" y="1342231"/>
                    <a:pt x="729747" y="1317624"/>
                    <a:pt x="769435" y="1264444"/>
                  </a:cubicBezTo>
                  <a:cubicBezTo>
                    <a:pt x="772610" y="1231900"/>
                    <a:pt x="787691" y="1204118"/>
                    <a:pt x="800391" y="1178718"/>
                  </a:cubicBezTo>
                  <a:lnTo>
                    <a:pt x="724191" y="1140618"/>
                  </a:lnTo>
                  <a:lnTo>
                    <a:pt x="748004" y="1081086"/>
                  </a:lnTo>
                  <a:lnTo>
                    <a:pt x="714666" y="1081086"/>
                  </a:lnTo>
                  <a:cubicBezTo>
                    <a:pt x="695616" y="1072355"/>
                    <a:pt x="692442" y="1080294"/>
                    <a:pt x="690853" y="1050131"/>
                  </a:cubicBezTo>
                  <a:cubicBezTo>
                    <a:pt x="689264" y="1019968"/>
                    <a:pt x="709110" y="1023143"/>
                    <a:pt x="717048" y="1012030"/>
                  </a:cubicBezTo>
                  <a:cubicBezTo>
                    <a:pt x="703554" y="971549"/>
                    <a:pt x="681329" y="946942"/>
                    <a:pt x="676566" y="890586"/>
                  </a:cubicBezTo>
                  <a:cubicBezTo>
                    <a:pt x="674184" y="862408"/>
                    <a:pt x="680138" y="843755"/>
                    <a:pt x="688175" y="827483"/>
                  </a:cubicBezTo>
                  <a:lnTo>
                    <a:pt x="697645" y="808309"/>
                  </a:lnTo>
                  <a:lnTo>
                    <a:pt x="659006" y="794147"/>
                  </a:lnTo>
                  <a:cubicBezTo>
                    <a:pt x="634102" y="785019"/>
                    <a:pt x="609496" y="774700"/>
                    <a:pt x="586081" y="759619"/>
                  </a:cubicBezTo>
                  <a:cubicBezTo>
                    <a:pt x="539251" y="729457"/>
                    <a:pt x="509881" y="696119"/>
                    <a:pt x="486069" y="671513"/>
                  </a:cubicBezTo>
                  <a:cubicBezTo>
                    <a:pt x="481307" y="713582"/>
                    <a:pt x="471781" y="774700"/>
                    <a:pt x="464637" y="826294"/>
                  </a:cubicBezTo>
                  <a:lnTo>
                    <a:pt x="543218" y="1002506"/>
                  </a:lnTo>
                  <a:lnTo>
                    <a:pt x="497975" y="1007269"/>
                  </a:lnTo>
                  <a:lnTo>
                    <a:pt x="545600" y="1140619"/>
                  </a:lnTo>
                  <a:lnTo>
                    <a:pt x="564650" y="1395412"/>
                  </a:lnTo>
                  <a:cubicBezTo>
                    <a:pt x="621006" y="1417637"/>
                    <a:pt x="670218" y="1416050"/>
                    <a:pt x="662281" y="1476375"/>
                  </a:cubicBezTo>
                  <a:lnTo>
                    <a:pt x="476543" y="1478756"/>
                  </a:lnTo>
                  <a:lnTo>
                    <a:pt x="467018" y="1419225"/>
                  </a:lnTo>
                  <a:lnTo>
                    <a:pt x="455112" y="1419225"/>
                  </a:lnTo>
                  <a:lnTo>
                    <a:pt x="421775" y="1164431"/>
                  </a:lnTo>
                  <a:cubicBezTo>
                    <a:pt x="413044" y="1115219"/>
                    <a:pt x="404312" y="1051718"/>
                    <a:pt x="331287" y="1023937"/>
                  </a:cubicBezTo>
                  <a:lnTo>
                    <a:pt x="305093" y="1119187"/>
                  </a:lnTo>
                  <a:lnTo>
                    <a:pt x="133643" y="1357312"/>
                  </a:lnTo>
                  <a:cubicBezTo>
                    <a:pt x="135231" y="1398587"/>
                    <a:pt x="184442" y="1447006"/>
                    <a:pt x="138406" y="1481137"/>
                  </a:cubicBezTo>
                  <a:cubicBezTo>
                    <a:pt x="92368" y="1430337"/>
                    <a:pt x="-6058" y="1350168"/>
                    <a:pt x="293" y="1328737"/>
                  </a:cubicBezTo>
                  <a:cubicBezTo>
                    <a:pt x="6644" y="1307306"/>
                    <a:pt x="117768" y="1138237"/>
                    <a:pt x="176506" y="1042987"/>
                  </a:cubicBezTo>
                  <a:lnTo>
                    <a:pt x="128881" y="997744"/>
                  </a:lnTo>
                  <a:lnTo>
                    <a:pt x="164600" y="883444"/>
                  </a:lnTo>
                  <a:cubicBezTo>
                    <a:pt x="111419" y="860425"/>
                    <a:pt x="15375" y="837406"/>
                    <a:pt x="5056" y="814387"/>
                  </a:cubicBezTo>
                  <a:cubicBezTo>
                    <a:pt x="-5263" y="791368"/>
                    <a:pt x="23312" y="636588"/>
                    <a:pt x="45537" y="616744"/>
                  </a:cubicBezTo>
                  <a:cubicBezTo>
                    <a:pt x="67762" y="596900"/>
                    <a:pt x="73318" y="610394"/>
                    <a:pt x="95543" y="607219"/>
                  </a:cubicBezTo>
                  <a:cubicBezTo>
                    <a:pt x="128087" y="544513"/>
                    <a:pt x="144359" y="461169"/>
                    <a:pt x="193175" y="419100"/>
                  </a:cubicBezTo>
                  <a:cubicBezTo>
                    <a:pt x="229787" y="387548"/>
                    <a:pt x="256576" y="360014"/>
                    <a:pt x="316237" y="353577"/>
                  </a:cubicBezTo>
                  <a:lnTo>
                    <a:pt x="342330" y="352477"/>
                  </a:lnTo>
                  <a:lnTo>
                    <a:pt x="342330" y="303987"/>
                  </a:lnTo>
                  <a:lnTo>
                    <a:pt x="299085" y="274392"/>
                  </a:lnTo>
                  <a:cubicBezTo>
                    <a:pt x="270429" y="245304"/>
                    <a:pt x="252705" y="205120"/>
                    <a:pt x="252705" y="160735"/>
                  </a:cubicBezTo>
                  <a:cubicBezTo>
                    <a:pt x="252705" y="71964"/>
                    <a:pt x="323602" y="0"/>
                    <a:pt x="4110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E7C2DC6C-3948-47B2-AA1E-660BC50A2365}"/>
              </a:ext>
            </a:extLst>
          </p:cNvPr>
          <p:cNvSpPr txBox="1"/>
          <p:nvPr/>
        </p:nvSpPr>
        <p:spPr>
          <a:xfrm>
            <a:off x="4792660" y="5864455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横断歩道</a:t>
            </a:r>
            <a:endParaRPr kumimoji="1" lang="ja-JP" altLang="en-US" sz="4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00798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1D67F440-7927-46C5-A297-C67A6E460512}"/>
              </a:ext>
            </a:extLst>
          </p:cNvPr>
          <p:cNvSpPr txBox="1"/>
          <p:nvPr/>
        </p:nvSpPr>
        <p:spPr>
          <a:xfrm>
            <a:off x="1958494" y="87263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１と組み合わせて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kumimoji="1" lang="ja-JP" altLang="en-US" sz="4800" dirty="0">
                <a:latin typeface="+mj-ea"/>
                <a:ea typeface="+mj-ea"/>
              </a:rPr>
              <a:t>標識になるのはＡＢＣのどれ？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60CE968D-0683-4ED6-8B77-B6B028E30F1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EF58276-1500-4C4C-87E9-6C470F4A863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792616B-70E2-4880-B0BF-902F6E2AA0A2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17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00FE1C9-5494-479C-8044-8E3DC6B0715F}"/>
              </a:ext>
            </a:extLst>
          </p:cNvPr>
          <p:cNvGrpSpPr/>
          <p:nvPr/>
        </p:nvGrpSpPr>
        <p:grpSpPr>
          <a:xfrm>
            <a:off x="3791933" y="2708920"/>
            <a:ext cx="2462911" cy="2462910"/>
            <a:chOff x="925253" y="2945173"/>
            <a:chExt cx="1439862" cy="1439862"/>
          </a:xfrm>
        </p:grpSpPr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0ABCC243-81D2-4A15-AEAF-0E4315F990D1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1C792178-C1C5-4D12-BD10-4EA014057323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9A9F22A6-B922-4336-B7A9-91E4AF554633}"/>
              </a:ext>
            </a:extLst>
          </p:cNvPr>
          <p:cNvGrpSpPr/>
          <p:nvPr/>
        </p:nvGrpSpPr>
        <p:grpSpPr>
          <a:xfrm>
            <a:off x="6624446" y="2696977"/>
            <a:ext cx="2475829" cy="2475829"/>
            <a:chOff x="-377825" y="908050"/>
            <a:chExt cx="1439863" cy="1439863"/>
          </a:xfrm>
        </p:grpSpPr>
        <p:sp>
          <p:nvSpPr>
            <p:cNvPr id="100" name="Oval 22">
              <a:extLst>
                <a:ext uri="{FF2B5EF4-FFF2-40B4-BE49-F238E27FC236}">
                  <a16:creationId xmlns:a16="http://schemas.microsoft.com/office/drawing/2014/main" id="{805C9363-5AA3-44B5-993D-A78E6F8C3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1156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CD39EA9A-7EF7-493E-A05F-FF72699E7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7825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DA493FCF-3DCD-4F3E-A11B-90601CABE139}"/>
              </a:ext>
            </a:extLst>
          </p:cNvPr>
          <p:cNvGrpSpPr/>
          <p:nvPr/>
        </p:nvGrpSpPr>
        <p:grpSpPr>
          <a:xfrm>
            <a:off x="9428296" y="2716952"/>
            <a:ext cx="2399816" cy="2399816"/>
            <a:chOff x="4229139" y="917966"/>
            <a:chExt cx="1439862" cy="1439862"/>
          </a:xfrm>
        </p:grpSpPr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B1DF6CA2-9D3B-4643-9B05-156BCCE4AD2C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A2E99473-30AB-4543-B25E-15336CB21530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58123D60-427C-4148-9E4D-30484F0649EF}"/>
              </a:ext>
            </a:extLst>
          </p:cNvPr>
          <p:cNvGrpSpPr/>
          <p:nvPr/>
        </p:nvGrpSpPr>
        <p:grpSpPr>
          <a:xfrm>
            <a:off x="1226725" y="3416910"/>
            <a:ext cx="1310736" cy="972779"/>
            <a:chOff x="2652238" y="3291477"/>
            <a:chExt cx="1578434" cy="1171454"/>
          </a:xfrm>
        </p:grpSpPr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06E8254-4F4D-42D6-A67D-F352161606F2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94501D6-511C-46A3-A74A-8714D2A87CFA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73061BB8-6C4C-47EF-A668-AEE64F1B491C}"/>
              </a:ext>
            </a:extLst>
          </p:cNvPr>
          <p:cNvSpPr txBox="1"/>
          <p:nvPr/>
        </p:nvSpPr>
        <p:spPr>
          <a:xfrm>
            <a:off x="4593588" y="1795786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766BDC2-2BCE-40D1-A43B-D4C2DD940311}"/>
              </a:ext>
            </a:extLst>
          </p:cNvPr>
          <p:cNvSpPr txBox="1"/>
          <p:nvPr/>
        </p:nvSpPr>
        <p:spPr>
          <a:xfrm>
            <a:off x="7507265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2B90D0AA-562E-45A3-BB34-BB1C19871871}"/>
              </a:ext>
            </a:extLst>
          </p:cNvPr>
          <p:cNvSpPr txBox="1"/>
          <p:nvPr/>
        </p:nvSpPr>
        <p:spPr>
          <a:xfrm>
            <a:off x="10235887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B1D99658-BDF3-403A-B75C-6B5A4B3BB4D8}"/>
              </a:ext>
            </a:extLst>
          </p:cNvPr>
          <p:cNvSpPr txBox="1"/>
          <p:nvPr/>
        </p:nvSpPr>
        <p:spPr>
          <a:xfrm>
            <a:off x="1363298" y="1795786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</p:spTree>
    <p:extLst>
      <p:ext uri="{BB962C8B-B14F-4D97-AF65-F5344CB8AC3E}">
        <p14:creationId xmlns:p14="http://schemas.microsoft.com/office/powerpoint/2010/main" val="282496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A65F91B-443D-45CC-B5EC-C5B0169E3B8F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F7D1A97-8733-4C7E-ACC2-7827FEAA711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2888D2C-1A57-470D-9E36-904B97300DC3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17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6A64F4A-0590-4750-976E-D1FF9E834EF5}"/>
              </a:ext>
            </a:extLst>
          </p:cNvPr>
          <p:cNvGrpSpPr/>
          <p:nvPr/>
        </p:nvGrpSpPr>
        <p:grpSpPr>
          <a:xfrm>
            <a:off x="1226725" y="3416910"/>
            <a:ext cx="1310736" cy="972779"/>
            <a:chOff x="2652238" y="3291477"/>
            <a:chExt cx="1578434" cy="1171454"/>
          </a:xfrm>
        </p:grpSpPr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34816920-DC23-43C6-8FF5-93BC0F7792D4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1FC263E-90A4-46EB-9EF8-B5FC3853E5C1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FD049B8-9952-49A0-A378-8E7EC120D8EB}"/>
              </a:ext>
            </a:extLst>
          </p:cNvPr>
          <p:cNvSpPr txBox="1"/>
          <p:nvPr/>
        </p:nvSpPr>
        <p:spPr>
          <a:xfrm>
            <a:off x="1958494" y="87263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１と組み合わせて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kumimoji="1" lang="ja-JP" altLang="en-US" sz="4800" dirty="0">
                <a:latin typeface="+mj-ea"/>
                <a:ea typeface="+mj-ea"/>
              </a:rPr>
              <a:t>標識になるのはＡＢＣのどれ？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2436417-20A6-4C9E-AB32-7DAA514BD10B}"/>
              </a:ext>
            </a:extLst>
          </p:cNvPr>
          <p:cNvGrpSpPr/>
          <p:nvPr/>
        </p:nvGrpSpPr>
        <p:grpSpPr>
          <a:xfrm>
            <a:off x="3791933" y="2708920"/>
            <a:ext cx="2462911" cy="2462910"/>
            <a:chOff x="925253" y="2945173"/>
            <a:chExt cx="1439862" cy="1439862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632D163-B520-4586-9123-17E06BC298AF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9579933-3C9D-46DD-A623-6B2E93FB45E5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90C3910-1F2D-46E2-935E-A24D0190109F}"/>
              </a:ext>
            </a:extLst>
          </p:cNvPr>
          <p:cNvGrpSpPr/>
          <p:nvPr/>
        </p:nvGrpSpPr>
        <p:grpSpPr>
          <a:xfrm>
            <a:off x="6624446" y="2696977"/>
            <a:ext cx="2475829" cy="2475829"/>
            <a:chOff x="-377825" y="908050"/>
            <a:chExt cx="1439863" cy="1439863"/>
          </a:xfrm>
        </p:grpSpPr>
        <p:sp>
          <p:nvSpPr>
            <p:cNvPr id="49" name="Oval 22">
              <a:extLst>
                <a:ext uri="{FF2B5EF4-FFF2-40B4-BE49-F238E27FC236}">
                  <a16:creationId xmlns:a16="http://schemas.microsoft.com/office/drawing/2014/main" id="{66EFCC33-AD2E-4ED0-9385-83246E906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1156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5CEC251-F689-40A9-89C5-72BBCE360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7825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C0F3AFC-C579-4D39-B299-9575E7CAACD5}"/>
              </a:ext>
            </a:extLst>
          </p:cNvPr>
          <p:cNvGrpSpPr/>
          <p:nvPr/>
        </p:nvGrpSpPr>
        <p:grpSpPr>
          <a:xfrm>
            <a:off x="9428296" y="2716952"/>
            <a:ext cx="2399816" cy="2399816"/>
            <a:chOff x="4229139" y="917966"/>
            <a:chExt cx="1439862" cy="1439862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963BE334-D43A-42B1-8923-D2393481115B}"/>
                </a:ext>
              </a:extLst>
            </p:cNvPr>
            <p:cNvSpPr/>
            <p:nvPr/>
          </p:nvSpPr>
          <p:spPr>
            <a:xfrm>
              <a:off x="4378028" y="1066855"/>
              <a:ext cx="1142084" cy="114208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94F2FAE-6931-4313-9482-2166A9680CFD}"/>
                </a:ext>
              </a:extLst>
            </p:cNvPr>
            <p:cNvSpPr/>
            <p:nvPr/>
          </p:nvSpPr>
          <p:spPr>
            <a:xfrm>
              <a:off x="4229139" y="917966"/>
              <a:ext cx="1439862" cy="1439862"/>
            </a:xfrm>
            <a:custGeom>
              <a:avLst/>
              <a:gdLst>
                <a:gd name="connsiteX0" fmla="*/ 722722 w 1439862"/>
                <a:gd name="connsiteY0" fmla="*/ 813935 h 1439862"/>
                <a:gd name="connsiteX1" fmla="*/ 356540 w 1439862"/>
                <a:gd name="connsiteY1" fmla="*/ 1025350 h 1439862"/>
                <a:gd name="connsiteX2" fmla="*/ 640759 w 1439862"/>
                <a:gd name="connsiteY2" fmla="*/ 1191352 h 1439862"/>
                <a:gd name="connsiteX3" fmla="*/ 722716 w 1439862"/>
                <a:gd name="connsiteY3" fmla="*/ 1198915 h 1439862"/>
                <a:gd name="connsiteX4" fmla="*/ 804684 w 1439862"/>
                <a:gd name="connsiteY4" fmla="*/ 1191351 h 1439862"/>
                <a:gd name="connsiteX5" fmla="*/ 1088903 w 1439862"/>
                <a:gd name="connsiteY5" fmla="*/ 1025349 h 1439862"/>
                <a:gd name="connsiteX6" fmla="*/ 1169751 w 1439862"/>
                <a:gd name="connsiteY6" fmla="*/ 555843 h 1439862"/>
                <a:gd name="connsiteX7" fmla="*/ 882751 w 1439862"/>
                <a:gd name="connsiteY7" fmla="*/ 721542 h 1439862"/>
                <a:gd name="connsiteX8" fmla="*/ 1168916 w 1439862"/>
                <a:gd name="connsiteY8" fmla="*/ 886760 h 1439862"/>
                <a:gd name="connsiteX9" fmla="*/ 1170569 w 1439862"/>
                <a:gd name="connsiteY9" fmla="*/ 557618 h 1439862"/>
                <a:gd name="connsiteX10" fmla="*/ 275692 w 1439862"/>
                <a:gd name="connsiteY10" fmla="*/ 555842 h 1439862"/>
                <a:gd name="connsiteX11" fmla="*/ 274874 w 1439862"/>
                <a:gd name="connsiteY11" fmla="*/ 557619 h 1439862"/>
                <a:gd name="connsiteX12" fmla="*/ 276526 w 1439862"/>
                <a:gd name="connsiteY12" fmla="*/ 886761 h 1439862"/>
                <a:gd name="connsiteX13" fmla="*/ 562693 w 1439862"/>
                <a:gd name="connsiteY13" fmla="*/ 721542 h 1439862"/>
                <a:gd name="connsiteX14" fmla="*/ 721872 w 1439862"/>
                <a:gd name="connsiteY14" fmla="*/ 241309 h 1439862"/>
                <a:gd name="connsiteX15" fmla="*/ 697945 w 1439862"/>
                <a:gd name="connsiteY15" fmla="*/ 242719 h 1439862"/>
                <a:gd name="connsiteX16" fmla="*/ 655475 w 1439862"/>
                <a:gd name="connsiteY16" fmla="*/ 246638 h 1439862"/>
                <a:gd name="connsiteX17" fmla="*/ 609276 w 1439862"/>
                <a:gd name="connsiteY17" fmla="*/ 255506 h 1439862"/>
                <a:gd name="connsiteX18" fmla="*/ 598758 w 1439862"/>
                <a:gd name="connsiteY18" fmla="*/ 258346 h 1439862"/>
                <a:gd name="connsiteX19" fmla="*/ 544244 w 1439862"/>
                <a:gd name="connsiteY19" fmla="*/ 276542 h 1439862"/>
                <a:gd name="connsiteX20" fmla="*/ 486023 w 1439862"/>
                <a:gd name="connsiteY20" fmla="*/ 305125 h 1439862"/>
                <a:gd name="connsiteX21" fmla="*/ 356477 w 1439862"/>
                <a:gd name="connsiteY21" fmla="*/ 414492 h 1439862"/>
                <a:gd name="connsiteX22" fmla="*/ 354894 w 1439862"/>
                <a:gd name="connsiteY22" fmla="*/ 416785 h 1439862"/>
                <a:gd name="connsiteX23" fmla="*/ 722722 w 1439862"/>
                <a:gd name="connsiteY23" fmla="*/ 629150 h 1439862"/>
                <a:gd name="connsiteX24" fmla="*/ 1090549 w 1439862"/>
                <a:gd name="connsiteY24" fmla="*/ 416785 h 1439862"/>
                <a:gd name="connsiteX25" fmla="*/ 1088965 w 1439862"/>
                <a:gd name="connsiteY25" fmla="*/ 414491 h 1439862"/>
                <a:gd name="connsiteX26" fmla="*/ 959420 w 1439862"/>
                <a:gd name="connsiteY26" fmla="*/ 305124 h 1439862"/>
                <a:gd name="connsiteX27" fmla="*/ 889491 w 1439862"/>
                <a:gd name="connsiteY27" fmla="*/ 272702 h 1439862"/>
                <a:gd name="connsiteX28" fmla="*/ 868542 w 1439862"/>
                <a:gd name="connsiteY28" fmla="*/ 265565 h 1439862"/>
                <a:gd name="connsiteX29" fmla="*/ 810064 w 1439862"/>
                <a:gd name="connsiteY29" fmla="*/ 250268 h 1439862"/>
                <a:gd name="connsiteX30" fmla="*/ 754796 w 1439862"/>
                <a:gd name="connsiteY30" fmla="*/ 243970 h 1439862"/>
                <a:gd name="connsiteX31" fmla="*/ 682164 w 1439862"/>
                <a:gd name="connsiteY31" fmla="*/ 79631 h 1439862"/>
                <a:gd name="connsiteX32" fmla="*/ 715194 w 1439862"/>
                <a:gd name="connsiteY32" fmla="*/ 80926 h 1439862"/>
                <a:gd name="connsiteX33" fmla="*/ 763278 w 1439862"/>
                <a:gd name="connsiteY33" fmla="*/ 79632 h 1439862"/>
                <a:gd name="connsiteX34" fmla="*/ 789013 w 1439862"/>
                <a:gd name="connsiteY34" fmla="*/ 83820 h 1439862"/>
                <a:gd name="connsiteX35" fmla="*/ 808110 w 1439862"/>
                <a:gd name="connsiteY35" fmla="*/ 84569 h 1439862"/>
                <a:gd name="connsiteX36" fmla="*/ 838672 w 1439862"/>
                <a:gd name="connsiteY36" fmla="*/ 91902 h 1439862"/>
                <a:gd name="connsiteX37" fmla="*/ 891488 w 1439862"/>
                <a:gd name="connsiteY37" fmla="*/ 100497 h 1439862"/>
                <a:gd name="connsiteX38" fmla="*/ 920807 w 1439862"/>
                <a:gd name="connsiteY38" fmla="*/ 111609 h 1439862"/>
                <a:gd name="connsiteX39" fmla="*/ 928633 w 1439862"/>
                <a:gd name="connsiteY39" fmla="*/ 113487 h 1439862"/>
                <a:gd name="connsiteX40" fmla="*/ 942719 w 1439862"/>
                <a:gd name="connsiteY40" fmla="*/ 119913 h 1439862"/>
                <a:gd name="connsiteX41" fmla="*/ 1012954 w 1439862"/>
                <a:gd name="connsiteY41" fmla="*/ 146532 h 1439862"/>
                <a:gd name="connsiteX42" fmla="*/ 1344947 w 1439862"/>
                <a:gd name="connsiteY42" fmla="*/ 885909 h 1439862"/>
                <a:gd name="connsiteX43" fmla="*/ 1046155 w 1439862"/>
                <a:gd name="connsiteY43" fmla="*/ 1275302 h 1439862"/>
                <a:gd name="connsiteX44" fmla="*/ 1009291 w 1439862"/>
                <a:gd name="connsiteY44" fmla="*/ 1292121 h 1439862"/>
                <a:gd name="connsiteX45" fmla="*/ 1007374 w 1439862"/>
                <a:gd name="connsiteY45" fmla="*/ 1293331 h 1439862"/>
                <a:gd name="connsiteX46" fmla="*/ 1003042 w 1439862"/>
                <a:gd name="connsiteY46" fmla="*/ 1294973 h 1439862"/>
                <a:gd name="connsiteX47" fmla="*/ 934213 w 1439862"/>
                <a:gd name="connsiteY47" fmla="*/ 1326377 h 1439862"/>
                <a:gd name="connsiteX48" fmla="*/ 895971 w 1439862"/>
                <a:gd name="connsiteY48" fmla="*/ 1335552 h 1439862"/>
                <a:gd name="connsiteX49" fmla="*/ 885908 w 1439862"/>
                <a:gd name="connsiteY49" fmla="*/ 1339366 h 1439862"/>
                <a:gd name="connsiteX50" fmla="*/ 867781 w 1439862"/>
                <a:gd name="connsiteY50" fmla="*/ 1342316 h 1439862"/>
                <a:gd name="connsiteX51" fmla="*/ 813690 w 1439862"/>
                <a:gd name="connsiteY51" fmla="*/ 1355294 h 1439862"/>
                <a:gd name="connsiteX52" fmla="*/ 779891 w 1439862"/>
                <a:gd name="connsiteY52" fmla="*/ 1356620 h 1439862"/>
                <a:gd name="connsiteX53" fmla="*/ 757698 w 1439862"/>
                <a:gd name="connsiteY53" fmla="*/ 1360231 h 1439862"/>
                <a:gd name="connsiteX54" fmla="*/ 722734 w 1439862"/>
                <a:gd name="connsiteY54" fmla="*/ 1358861 h 1439862"/>
                <a:gd name="connsiteX55" fmla="*/ 687744 w 1439862"/>
                <a:gd name="connsiteY55" fmla="*/ 1360232 h 1439862"/>
                <a:gd name="connsiteX56" fmla="*/ 665535 w 1439862"/>
                <a:gd name="connsiteY56" fmla="*/ 1356618 h 1439862"/>
                <a:gd name="connsiteX57" fmla="*/ 631753 w 1439862"/>
                <a:gd name="connsiteY57" fmla="*/ 1355293 h 1439862"/>
                <a:gd name="connsiteX58" fmla="*/ 577687 w 1439862"/>
                <a:gd name="connsiteY58" fmla="*/ 1342321 h 1439862"/>
                <a:gd name="connsiteX59" fmla="*/ 559534 w 1439862"/>
                <a:gd name="connsiteY59" fmla="*/ 1339367 h 1439862"/>
                <a:gd name="connsiteX60" fmla="*/ 549457 w 1439862"/>
                <a:gd name="connsiteY60" fmla="*/ 1335548 h 1439862"/>
                <a:gd name="connsiteX61" fmla="*/ 511230 w 1439862"/>
                <a:gd name="connsiteY61" fmla="*/ 1326376 h 1439862"/>
                <a:gd name="connsiteX62" fmla="*/ 442427 w 1439862"/>
                <a:gd name="connsiteY62" fmla="*/ 1294984 h 1439862"/>
                <a:gd name="connsiteX63" fmla="*/ 438068 w 1439862"/>
                <a:gd name="connsiteY63" fmla="*/ 1293332 h 1439862"/>
                <a:gd name="connsiteX64" fmla="*/ 436140 w 1439862"/>
                <a:gd name="connsiteY64" fmla="*/ 1292115 h 1439862"/>
                <a:gd name="connsiteX65" fmla="*/ 399288 w 1439862"/>
                <a:gd name="connsiteY65" fmla="*/ 1275301 h 1439862"/>
                <a:gd name="connsiteX66" fmla="*/ 100496 w 1439862"/>
                <a:gd name="connsiteY66" fmla="*/ 885908 h 1439862"/>
                <a:gd name="connsiteX67" fmla="*/ 553954 w 1439862"/>
                <a:gd name="connsiteY67" fmla="*/ 100496 h 1439862"/>
                <a:gd name="connsiteX68" fmla="*/ 606756 w 1439862"/>
                <a:gd name="connsiteY68" fmla="*/ 91903 h 1439862"/>
                <a:gd name="connsiteX69" fmla="*/ 652844 w 1439862"/>
                <a:gd name="connsiteY69" fmla="*/ 82604 h 1439862"/>
                <a:gd name="connsiteX70" fmla="*/ 666087 w 1439862"/>
                <a:gd name="connsiteY70" fmla="*/ 82247 h 1439862"/>
                <a:gd name="connsiteX71" fmla="*/ 719931 w 1439862"/>
                <a:gd name="connsiteY71" fmla="*/ 34888 h 1439862"/>
                <a:gd name="connsiteX72" fmla="*/ 34888 w 1439862"/>
                <a:gd name="connsiteY72" fmla="*/ 719931 h 1439862"/>
                <a:gd name="connsiteX73" fmla="*/ 719931 w 1439862"/>
                <a:gd name="connsiteY73" fmla="*/ 1404974 h 1439862"/>
                <a:gd name="connsiteX74" fmla="*/ 1404974 w 1439862"/>
                <a:gd name="connsiteY74" fmla="*/ 719931 h 1439862"/>
                <a:gd name="connsiteX75" fmla="*/ 719931 w 1439862"/>
                <a:gd name="connsiteY75" fmla="*/ 34888 h 1439862"/>
                <a:gd name="connsiteX76" fmla="*/ 719931 w 1439862"/>
                <a:gd name="connsiteY76" fmla="*/ 0 h 1439862"/>
                <a:gd name="connsiteX77" fmla="*/ 1439862 w 1439862"/>
                <a:gd name="connsiteY77" fmla="*/ 719931 h 1439862"/>
                <a:gd name="connsiteX78" fmla="*/ 719931 w 1439862"/>
                <a:gd name="connsiteY78" fmla="*/ 1439862 h 1439862"/>
                <a:gd name="connsiteX79" fmla="*/ 0 w 1439862"/>
                <a:gd name="connsiteY79" fmla="*/ 719931 h 1439862"/>
                <a:gd name="connsiteX80" fmla="*/ 719931 w 1439862"/>
                <a:gd name="connsiteY80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439862" h="1439862">
                  <a:moveTo>
                    <a:pt x="722722" y="813935"/>
                  </a:moveTo>
                  <a:lnTo>
                    <a:pt x="356540" y="1025350"/>
                  </a:lnTo>
                  <a:cubicBezTo>
                    <a:pt x="431035" y="1115346"/>
                    <a:pt x="532562" y="1171900"/>
                    <a:pt x="640759" y="1191352"/>
                  </a:cubicBezTo>
                  <a:lnTo>
                    <a:pt x="722716" y="1198915"/>
                  </a:lnTo>
                  <a:lnTo>
                    <a:pt x="804684" y="1191351"/>
                  </a:lnTo>
                  <a:cubicBezTo>
                    <a:pt x="912881" y="1171899"/>
                    <a:pt x="1014408" y="1115345"/>
                    <a:pt x="1088903" y="1025349"/>
                  </a:cubicBezTo>
                  <a:close/>
                  <a:moveTo>
                    <a:pt x="1169751" y="555843"/>
                  </a:moveTo>
                  <a:lnTo>
                    <a:pt x="882751" y="721542"/>
                  </a:lnTo>
                  <a:lnTo>
                    <a:pt x="1168916" y="886760"/>
                  </a:lnTo>
                  <a:cubicBezTo>
                    <a:pt x="1209608" y="777247"/>
                    <a:pt x="1207822" y="661045"/>
                    <a:pt x="1170569" y="557618"/>
                  </a:cubicBezTo>
                  <a:close/>
                  <a:moveTo>
                    <a:pt x="275692" y="555842"/>
                  </a:moveTo>
                  <a:lnTo>
                    <a:pt x="274874" y="557619"/>
                  </a:lnTo>
                  <a:cubicBezTo>
                    <a:pt x="237621" y="661046"/>
                    <a:pt x="235835" y="777248"/>
                    <a:pt x="276526" y="886761"/>
                  </a:cubicBezTo>
                  <a:lnTo>
                    <a:pt x="562693" y="721542"/>
                  </a:lnTo>
                  <a:close/>
                  <a:moveTo>
                    <a:pt x="721872" y="241309"/>
                  </a:moveTo>
                  <a:lnTo>
                    <a:pt x="697945" y="242719"/>
                  </a:lnTo>
                  <a:lnTo>
                    <a:pt x="655475" y="246638"/>
                  </a:lnTo>
                  <a:lnTo>
                    <a:pt x="609276" y="255506"/>
                  </a:lnTo>
                  <a:lnTo>
                    <a:pt x="598758" y="258346"/>
                  </a:lnTo>
                  <a:lnTo>
                    <a:pt x="544244" y="276542"/>
                  </a:lnTo>
                  <a:cubicBezTo>
                    <a:pt x="524445" y="284653"/>
                    <a:pt x="504993" y="294172"/>
                    <a:pt x="486023" y="305125"/>
                  </a:cubicBezTo>
                  <a:cubicBezTo>
                    <a:pt x="435435" y="334332"/>
                    <a:pt x="391961" y="371599"/>
                    <a:pt x="356477" y="414492"/>
                  </a:cubicBezTo>
                  <a:lnTo>
                    <a:pt x="354894" y="416785"/>
                  </a:lnTo>
                  <a:lnTo>
                    <a:pt x="722722" y="629150"/>
                  </a:lnTo>
                  <a:lnTo>
                    <a:pt x="1090549" y="416785"/>
                  </a:lnTo>
                  <a:lnTo>
                    <a:pt x="1088965" y="414491"/>
                  </a:lnTo>
                  <a:cubicBezTo>
                    <a:pt x="1053482" y="371598"/>
                    <a:pt x="1010008" y="334331"/>
                    <a:pt x="959420" y="305124"/>
                  </a:cubicBezTo>
                  <a:lnTo>
                    <a:pt x="889491" y="272702"/>
                  </a:lnTo>
                  <a:lnTo>
                    <a:pt x="868542" y="265565"/>
                  </a:lnTo>
                  <a:lnTo>
                    <a:pt x="810064" y="250268"/>
                  </a:lnTo>
                  <a:lnTo>
                    <a:pt x="754796" y="243970"/>
                  </a:lnTo>
                  <a:close/>
                  <a:moveTo>
                    <a:pt x="682164" y="79631"/>
                  </a:moveTo>
                  <a:lnTo>
                    <a:pt x="715194" y="80926"/>
                  </a:lnTo>
                  <a:lnTo>
                    <a:pt x="763278" y="79632"/>
                  </a:lnTo>
                  <a:lnTo>
                    <a:pt x="789013" y="83820"/>
                  </a:lnTo>
                  <a:lnTo>
                    <a:pt x="808110" y="84569"/>
                  </a:lnTo>
                  <a:lnTo>
                    <a:pt x="838672" y="91902"/>
                  </a:lnTo>
                  <a:lnTo>
                    <a:pt x="891488" y="100497"/>
                  </a:lnTo>
                  <a:lnTo>
                    <a:pt x="920807" y="111609"/>
                  </a:lnTo>
                  <a:lnTo>
                    <a:pt x="928633" y="113487"/>
                  </a:lnTo>
                  <a:lnTo>
                    <a:pt x="942719" y="119913"/>
                  </a:lnTo>
                  <a:lnTo>
                    <a:pt x="1012954" y="146532"/>
                  </a:lnTo>
                  <a:cubicBezTo>
                    <a:pt x="1279744" y="279925"/>
                    <a:pt x="1425155" y="586568"/>
                    <a:pt x="1344947" y="885909"/>
                  </a:cubicBezTo>
                  <a:cubicBezTo>
                    <a:pt x="1299113" y="1056961"/>
                    <a:pt x="1188287" y="1193242"/>
                    <a:pt x="1046155" y="1275302"/>
                  </a:cubicBezTo>
                  <a:lnTo>
                    <a:pt x="1009291" y="1292121"/>
                  </a:lnTo>
                  <a:lnTo>
                    <a:pt x="1007374" y="1293331"/>
                  </a:lnTo>
                  <a:lnTo>
                    <a:pt x="1003042" y="1294973"/>
                  </a:lnTo>
                  <a:lnTo>
                    <a:pt x="934213" y="1326377"/>
                  </a:lnTo>
                  <a:lnTo>
                    <a:pt x="895971" y="1335552"/>
                  </a:lnTo>
                  <a:lnTo>
                    <a:pt x="885908" y="1339366"/>
                  </a:lnTo>
                  <a:lnTo>
                    <a:pt x="867781" y="1342316"/>
                  </a:lnTo>
                  <a:lnTo>
                    <a:pt x="813690" y="1355294"/>
                  </a:lnTo>
                  <a:lnTo>
                    <a:pt x="779891" y="1356620"/>
                  </a:lnTo>
                  <a:lnTo>
                    <a:pt x="757698" y="1360231"/>
                  </a:lnTo>
                  <a:lnTo>
                    <a:pt x="722734" y="1358861"/>
                  </a:lnTo>
                  <a:lnTo>
                    <a:pt x="687744" y="1360232"/>
                  </a:lnTo>
                  <a:lnTo>
                    <a:pt x="665535" y="1356618"/>
                  </a:lnTo>
                  <a:lnTo>
                    <a:pt x="631753" y="1355293"/>
                  </a:lnTo>
                  <a:lnTo>
                    <a:pt x="577687" y="1342321"/>
                  </a:lnTo>
                  <a:lnTo>
                    <a:pt x="559534" y="1339367"/>
                  </a:lnTo>
                  <a:lnTo>
                    <a:pt x="549457" y="1335548"/>
                  </a:lnTo>
                  <a:lnTo>
                    <a:pt x="511230" y="1326376"/>
                  </a:lnTo>
                  <a:lnTo>
                    <a:pt x="442427" y="1294984"/>
                  </a:lnTo>
                  <a:lnTo>
                    <a:pt x="438068" y="1293332"/>
                  </a:lnTo>
                  <a:lnTo>
                    <a:pt x="436140" y="1292115"/>
                  </a:lnTo>
                  <a:lnTo>
                    <a:pt x="399288" y="1275301"/>
                  </a:lnTo>
                  <a:cubicBezTo>
                    <a:pt x="257156" y="1193241"/>
                    <a:pt x="146329" y="1056960"/>
                    <a:pt x="100496" y="885908"/>
                  </a:cubicBezTo>
                  <a:cubicBezTo>
                    <a:pt x="8829" y="543804"/>
                    <a:pt x="211849" y="192163"/>
                    <a:pt x="553954" y="100496"/>
                  </a:cubicBezTo>
                  <a:lnTo>
                    <a:pt x="606756" y="91903"/>
                  </a:lnTo>
                  <a:lnTo>
                    <a:pt x="652844" y="82604"/>
                  </a:lnTo>
                  <a:lnTo>
                    <a:pt x="666087" y="82247"/>
                  </a:ln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3E2C1AF-2DA7-42EB-94A3-9AFA9706FA64}"/>
              </a:ext>
            </a:extLst>
          </p:cNvPr>
          <p:cNvSpPr txBox="1"/>
          <p:nvPr/>
        </p:nvSpPr>
        <p:spPr>
          <a:xfrm>
            <a:off x="4569543" y="1795786"/>
            <a:ext cx="753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06D97B8-8AD1-4D10-A0EE-843B3BC86A2F}"/>
              </a:ext>
            </a:extLst>
          </p:cNvPr>
          <p:cNvSpPr txBox="1"/>
          <p:nvPr/>
        </p:nvSpPr>
        <p:spPr>
          <a:xfrm>
            <a:off x="7507265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9976773-CF2B-4B16-BF0E-7941E04F6975}"/>
              </a:ext>
            </a:extLst>
          </p:cNvPr>
          <p:cNvSpPr txBox="1"/>
          <p:nvPr/>
        </p:nvSpPr>
        <p:spPr>
          <a:xfrm>
            <a:off x="10235887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BB0C6946-4D89-4373-ADCB-270D1F155790}"/>
              </a:ext>
            </a:extLst>
          </p:cNvPr>
          <p:cNvSpPr txBox="1"/>
          <p:nvPr/>
        </p:nvSpPr>
        <p:spPr>
          <a:xfrm>
            <a:off x="1363298" y="1795786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128E1AC-CA10-49BF-9DB3-4BB3802C16EF}"/>
              </a:ext>
            </a:extLst>
          </p:cNvPr>
          <p:cNvGrpSpPr/>
          <p:nvPr/>
        </p:nvGrpSpPr>
        <p:grpSpPr>
          <a:xfrm>
            <a:off x="4405353" y="3416910"/>
            <a:ext cx="1310736" cy="972779"/>
            <a:chOff x="2652238" y="3291477"/>
            <a:chExt cx="1578434" cy="1171454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F34CC6EF-AED0-493A-BE9C-192CD1B4A014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799C9ED-11B9-4F5F-8A1E-AA8B7DE1D445}"/>
                </a:ext>
              </a:extLst>
            </p:cNvPr>
            <p:cNvSpPr/>
            <p:nvPr/>
          </p:nvSpPr>
          <p:spPr>
            <a:xfrm>
              <a:off x="2652238" y="3291477"/>
              <a:ext cx="1578434" cy="1171454"/>
            </a:xfrm>
            <a:custGeom>
              <a:avLst/>
              <a:gdLst>
                <a:gd name="connsiteX0" fmla="*/ 154562 w 2376487"/>
                <a:gd name="connsiteY0" fmla="*/ 1547045 h 1763739"/>
                <a:gd name="connsiteX1" fmla="*/ 179583 w 2376487"/>
                <a:gd name="connsiteY1" fmla="*/ 1584156 h 1763739"/>
                <a:gd name="connsiteX2" fmla="*/ 352425 w 2376487"/>
                <a:gd name="connsiteY2" fmla="*/ 1655749 h 1763739"/>
                <a:gd name="connsiteX3" fmla="*/ 525268 w 2376487"/>
                <a:gd name="connsiteY3" fmla="*/ 1584155 h 1763739"/>
                <a:gd name="connsiteX4" fmla="*/ 550289 w 2376487"/>
                <a:gd name="connsiteY4" fmla="*/ 1547045 h 1763739"/>
                <a:gd name="connsiteX5" fmla="*/ 1436888 w 2376487"/>
                <a:gd name="connsiteY5" fmla="*/ 1192906 h 1763739"/>
                <a:gd name="connsiteX6" fmla="*/ 1459252 w 2376487"/>
                <a:gd name="connsiteY6" fmla="*/ 1194139 h 1763739"/>
                <a:gd name="connsiteX7" fmla="*/ 1524531 w 2376487"/>
                <a:gd name="connsiteY7" fmla="*/ 1231828 h 1763739"/>
                <a:gd name="connsiteX8" fmla="*/ 1531743 w 2376487"/>
                <a:gd name="connsiteY8" fmla="*/ 1275864 h 1763739"/>
                <a:gd name="connsiteX9" fmla="*/ 1531742 w 2376487"/>
                <a:gd name="connsiteY9" fmla="*/ 1275863 h 1763739"/>
                <a:gd name="connsiteX10" fmla="*/ 1512364 w 2376487"/>
                <a:gd name="connsiteY10" fmla="*/ 1292869 h 1763739"/>
                <a:gd name="connsiteX11" fmla="*/ 1495270 w 2376487"/>
                <a:gd name="connsiteY11" fmla="*/ 1291926 h 1763739"/>
                <a:gd name="connsiteX12" fmla="*/ 1504634 w 2376487"/>
                <a:gd name="connsiteY12" fmla="*/ 1306260 h 1763739"/>
                <a:gd name="connsiteX13" fmla="*/ 1499596 w 2376487"/>
                <a:gd name="connsiteY13" fmla="*/ 1331544 h 1763739"/>
                <a:gd name="connsiteX14" fmla="*/ 1499595 w 2376487"/>
                <a:gd name="connsiteY14" fmla="*/ 1331543 h 1763739"/>
                <a:gd name="connsiteX15" fmla="*/ 1480217 w 2376487"/>
                <a:gd name="connsiteY15" fmla="*/ 1348549 h 1763739"/>
                <a:gd name="connsiteX16" fmla="*/ 1465756 w 2376487"/>
                <a:gd name="connsiteY16" fmla="*/ 1347751 h 1763739"/>
                <a:gd name="connsiteX17" fmla="*/ 1473678 w 2376487"/>
                <a:gd name="connsiteY17" fmla="*/ 1359878 h 1763739"/>
                <a:gd name="connsiteX18" fmla="*/ 1468640 w 2376487"/>
                <a:gd name="connsiteY18" fmla="*/ 1385162 h 1763739"/>
                <a:gd name="connsiteX19" fmla="*/ 1468639 w 2376487"/>
                <a:gd name="connsiteY19" fmla="*/ 1385162 h 1763739"/>
                <a:gd name="connsiteX20" fmla="*/ 1426896 w 2376487"/>
                <a:gd name="connsiteY20" fmla="*/ 1400934 h 1763739"/>
                <a:gd name="connsiteX21" fmla="*/ 1361619 w 2376487"/>
                <a:gd name="connsiteY21" fmla="*/ 1363245 h 1763739"/>
                <a:gd name="connsiteX22" fmla="*/ 1349369 w 2376487"/>
                <a:gd name="connsiteY22" fmla="*/ 1344493 h 1763739"/>
                <a:gd name="connsiteX23" fmla="*/ 1354407 w 2376487"/>
                <a:gd name="connsiteY23" fmla="*/ 1319210 h 1763739"/>
                <a:gd name="connsiteX24" fmla="*/ 1373784 w 2376487"/>
                <a:gd name="connsiteY24" fmla="*/ 1302204 h 1763739"/>
                <a:gd name="connsiteX25" fmla="*/ 1388247 w 2376487"/>
                <a:gd name="connsiteY25" fmla="*/ 1303002 h 1763739"/>
                <a:gd name="connsiteX26" fmla="*/ 1380325 w 2376487"/>
                <a:gd name="connsiteY26" fmla="*/ 1290875 h 1763739"/>
                <a:gd name="connsiteX27" fmla="*/ 1385364 w 2376487"/>
                <a:gd name="connsiteY27" fmla="*/ 1265591 h 1763739"/>
                <a:gd name="connsiteX28" fmla="*/ 1404741 w 2376487"/>
                <a:gd name="connsiteY28" fmla="*/ 1248586 h 1763739"/>
                <a:gd name="connsiteX29" fmla="*/ 1421837 w 2376487"/>
                <a:gd name="connsiteY29" fmla="*/ 1249528 h 1763739"/>
                <a:gd name="connsiteX30" fmla="*/ 1412472 w 2376487"/>
                <a:gd name="connsiteY30" fmla="*/ 1235195 h 1763739"/>
                <a:gd name="connsiteX31" fmla="*/ 1417511 w 2376487"/>
                <a:gd name="connsiteY31" fmla="*/ 1209910 h 1763739"/>
                <a:gd name="connsiteX32" fmla="*/ 2024063 w 2376487"/>
                <a:gd name="connsiteY32" fmla="*/ 1166879 h 1763739"/>
                <a:gd name="connsiteX33" fmla="*/ 1974800 w 2376487"/>
                <a:gd name="connsiteY33" fmla="*/ 1171845 h 1763739"/>
                <a:gd name="connsiteX34" fmla="*/ 1972631 w 2376487"/>
                <a:gd name="connsiteY34" fmla="*/ 1172518 h 1763739"/>
                <a:gd name="connsiteX35" fmla="*/ 2042902 w 2376487"/>
                <a:gd name="connsiteY35" fmla="*/ 1338915 h 1763739"/>
                <a:gd name="connsiteX36" fmla="*/ 2053723 w 2376487"/>
                <a:gd name="connsiteY36" fmla="*/ 1341101 h 1763739"/>
                <a:gd name="connsiteX37" fmla="*/ 2100263 w 2376487"/>
                <a:gd name="connsiteY37" fmla="*/ 1411313 h 1763739"/>
                <a:gd name="connsiteX38" fmla="*/ 2024061 w 2376487"/>
                <a:gd name="connsiteY38" fmla="*/ 1487514 h 1763739"/>
                <a:gd name="connsiteX39" fmla="*/ 1947861 w 2376487"/>
                <a:gd name="connsiteY39" fmla="*/ 1411313 h 1763739"/>
                <a:gd name="connsiteX40" fmla="*/ 1953848 w 2376487"/>
                <a:gd name="connsiteY40" fmla="*/ 1381652 h 1763739"/>
                <a:gd name="connsiteX41" fmla="*/ 1957716 w 2376487"/>
                <a:gd name="connsiteY41" fmla="*/ 1375915 h 1763739"/>
                <a:gd name="connsiteX42" fmla="*/ 1887153 w 2376487"/>
                <a:gd name="connsiteY42" fmla="*/ 1208825 h 1763739"/>
                <a:gd name="connsiteX43" fmla="*/ 1851221 w 2376487"/>
                <a:gd name="connsiteY43" fmla="*/ 1238472 h 1763739"/>
                <a:gd name="connsiteX44" fmla="*/ 1779627 w 2376487"/>
                <a:gd name="connsiteY44" fmla="*/ 1411314 h 1763739"/>
                <a:gd name="connsiteX45" fmla="*/ 2024063 w 2376487"/>
                <a:gd name="connsiteY45" fmla="*/ 1655749 h 1763739"/>
                <a:gd name="connsiteX46" fmla="*/ 2268498 w 2376487"/>
                <a:gd name="connsiteY46" fmla="*/ 1411314 h 1763739"/>
                <a:gd name="connsiteX47" fmla="*/ 2024063 w 2376487"/>
                <a:gd name="connsiteY47" fmla="*/ 1166879 h 1763739"/>
                <a:gd name="connsiteX48" fmla="*/ 352425 w 2376487"/>
                <a:gd name="connsiteY48" fmla="*/ 1166878 h 1763739"/>
                <a:gd name="connsiteX49" fmla="*/ 107990 w 2376487"/>
                <a:gd name="connsiteY49" fmla="*/ 1411314 h 1763739"/>
                <a:gd name="connsiteX50" fmla="*/ 112956 w 2376487"/>
                <a:gd name="connsiteY50" fmla="*/ 1460576 h 1763739"/>
                <a:gd name="connsiteX51" fmla="*/ 118021 w 2376487"/>
                <a:gd name="connsiteY51" fmla="*/ 1476891 h 1763739"/>
                <a:gd name="connsiteX52" fmla="*/ 252414 w 2376487"/>
                <a:gd name="connsiteY52" fmla="*/ 1476891 h 1763739"/>
                <a:gd name="connsiteX53" fmla="*/ 252414 w 2376487"/>
                <a:gd name="connsiteY53" fmla="*/ 1394646 h 1763739"/>
                <a:gd name="connsiteX54" fmla="*/ 369096 w 2376487"/>
                <a:gd name="connsiteY54" fmla="*/ 1277963 h 1763739"/>
                <a:gd name="connsiteX55" fmla="*/ 551894 w 2376487"/>
                <a:gd name="connsiteY55" fmla="*/ 1277964 h 1763739"/>
                <a:gd name="connsiteX56" fmla="*/ 525268 w 2376487"/>
                <a:gd name="connsiteY56" fmla="*/ 1238472 h 1763739"/>
                <a:gd name="connsiteX57" fmla="*/ 352425 w 2376487"/>
                <a:gd name="connsiteY57" fmla="*/ 1166878 h 1763739"/>
                <a:gd name="connsiteX58" fmla="*/ 1085735 w 2376487"/>
                <a:gd name="connsiteY58" fmla="*/ 1137260 h 1763739"/>
                <a:gd name="connsiteX59" fmla="*/ 1068884 w 2376487"/>
                <a:gd name="connsiteY59" fmla="*/ 1142679 h 1763739"/>
                <a:gd name="connsiteX60" fmla="*/ 973932 w 2376487"/>
                <a:gd name="connsiteY60" fmla="*/ 1204145 h 1763739"/>
                <a:gd name="connsiteX61" fmla="*/ 908447 w 2376487"/>
                <a:gd name="connsiteY61" fmla="*/ 1275136 h 1763739"/>
                <a:gd name="connsiteX62" fmla="*/ 906370 w 2376487"/>
                <a:gd name="connsiteY62" fmla="*/ 1277964 h 1763739"/>
                <a:gd name="connsiteX63" fmla="*/ 1004501 w 2376487"/>
                <a:gd name="connsiteY63" fmla="*/ 1277964 h 1763739"/>
                <a:gd name="connsiteX64" fmla="*/ 1991370 w 2376487"/>
                <a:gd name="connsiteY64" fmla="*/ 825152 h 1763739"/>
                <a:gd name="connsiteX65" fmla="*/ 1991370 w 2376487"/>
                <a:gd name="connsiteY65" fmla="*/ 973692 h 1763739"/>
                <a:gd name="connsiteX66" fmla="*/ 1882622 w 2376487"/>
                <a:gd name="connsiteY66" fmla="*/ 899421 h 1763739"/>
                <a:gd name="connsiteX67" fmla="*/ 1991370 w 2376487"/>
                <a:gd name="connsiteY67" fmla="*/ 825152 h 1763739"/>
                <a:gd name="connsiteX68" fmla="*/ 723795 w 2376487"/>
                <a:gd name="connsiteY68" fmla="*/ 604215 h 1763739"/>
                <a:gd name="connsiteX69" fmla="*/ 594890 w 2376487"/>
                <a:gd name="connsiteY69" fmla="*/ 827486 h 1763739"/>
                <a:gd name="connsiteX70" fmla="*/ 711993 w 2376487"/>
                <a:gd name="connsiteY70" fmla="*/ 944589 h 1763739"/>
                <a:gd name="connsiteX71" fmla="*/ 877382 w 2376487"/>
                <a:gd name="connsiteY71" fmla="*/ 944588 h 1763739"/>
                <a:gd name="connsiteX72" fmla="*/ 874425 w 2376487"/>
                <a:gd name="connsiteY72" fmla="*/ 941980 h 1763739"/>
                <a:gd name="connsiteX73" fmla="*/ 864819 w 2376487"/>
                <a:gd name="connsiteY73" fmla="*/ 786633 h 1763739"/>
                <a:gd name="connsiteX74" fmla="*/ 883576 w 2376487"/>
                <a:gd name="connsiteY74" fmla="*/ 754145 h 1763739"/>
                <a:gd name="connsiteX75" fmla="*/ 755992 w 2376487"/>
                <a:gd name="connsiteY75" fmla="*/ 680485 h 1763739"/>
                <a:gd name="connsiteX76" fmla="*/ 729398 w 2376487"/>
                <a:gd name="connsiteY76" fmla="*/ 645826 h 1763739"/>
                <a:gd name="connsiteX77" fmla="*/ 730644 w 2376487"/>
                <a:gd name="connsiteY77" fmla="*/ 636361 h 1763739"/>
                <a:gd name="connsiteX78" fmla="*/ 727127 w 2376487"/>
                <a:gd name="connsiteY78" fmla="*/ 630219 h 1763739"/>
                <a:gd name="connsiteX79" fmla="*/ 721270 w 2376487"/>
                <a:gd name="connsiteY79" fmla="*/ 1465 h 1763739"/>
                <a:gd name="connsiteX80" fmla="*/ 800507 w 2376487"/>
                <a:gd name="connsiteY80" fmla="*/ 14415 h 1763739"/>
                <a:gd name="connsiteX81" fmla="*/ 870299 w 2376487"/>
                <a:gd name="connsiteY81" fmla="*/ 150401 h 1763739"/>
                <a:gd name="connsiteX82" fmla="*/ 847242 w 2376487"/>
                <a:gd name="connsiteY82" fmla="*/ 153875 h 1763739"/>
                <a:gd name="connsiteX83" fmla="*/ 850106 w 2376487"/>
                <a:gd name="connsiteY83" fmla="*/ 170683 h 1763739"/>
                <a:gd name="connsiteX84" fmla="*/ 775206 w 2376487"/>
                <a:gd name="connsiteY84" fmla="*/ 304524 h 1763739"/>
                <a:gd name="connsiteX85" fmla="*/ 753575 w 2376487"/>
                <a:gd name="connsiteY85" fmla="*/ 309696 h 1763739"/>
                <a:gd name="connsiteX86" fmla="*/ 780717 w 2376487"/>
                <a:gd name="connsiteY86" fmla="*/ 333638 h 1763739"/>
                <a:gd name="connsiteX87" fmla="*/ 800273 w 2376487"/>
                <a:gd name="connsiteY87" fmla="*/ 369277 h 1763739"/>
                <a:gd name="connsiteX88" fmla="*/ 802870 w 2376487"/>
                <a:gd name="connsiteY88" fmla="*/ 381224 h 1763739"/>
                <a:gd name="connsiteX89" fmla="*/ 812466 w 2376487"/>
                <a:gd name="connsiteY89" fmla="*/ 397980 h 1763739"/>
                <a:gd name="connsiteX90" fmla="*/ 837824 w 2376487"/>
                <a:gd name="connsiteY90" fmla="*/ 595909 h 1763739"/>
                <a:gd name="connsiteX91" fmla="*/ 940656 w 2376487"/>
                <a:gd name="connsiteY91" fmla="*/ 655279 h 1763739"/>
                <a:gd name="connsiteX92" fmla="*/ 1117954 w 2376487"/>
                <a:gd name="connsiteY92" fmla="*/ 348189 h 1763739"/>
                <a:gd name="connsiteX93" fmla="*/ 1203448 w 2376487"/>
                <a:gd name="connsiteY93" fmla="*/ 282588 h 1763739"/>
                <a:gd name="connsiteX94" fmla="*/ 1222135 w 2376487"/>
                <a:gd name="connsiteY94" fmla="*/ 281285 h 1763739"/>
                <a:gd name="connsiteX95" fmla="*/ 1212254 w 2376487"/>
                <a:gd name="connsiteY95" fmla="*/ 273395 h 1763739"/>
                <a:gd name="connsiteX96" fmla="*/ 1176335 w 2376487"/>
                <a:gd name="connsiteY96" fmla="*/ 170682 h 1763739"/>
                <a:gd name="connsiteX97" fmla="*/ 1182785 w 2376487"/>
                <a:gd name="connsiteY97" fmla="*/ 132845 h 1763739"/>
                <a:gd name="connsiteX98" fmla="*/ 1183313 w 2376487"/>
                <a:gd name="connsiteY98" fmla="*/ 108153 h 1763739"/>
                <a:gd name="connsiteX99" fmla="*/ 1220862 w 2376487"/>
                <a:gd name="connsiteY99" fmla="*/ 37185 h 1763739"/>
                <a:gd name="connsiteX100" fmla="*/ 1292768 w 2376487"/>
                <a:gd name="connsiteY100" fmla="*/ 1465 h 1763739"/>
                <a:gd name="connsiteX101" fmla="*/ 1372005 w 2376487"/>
                <a:gd name="connsiteY101" fmla="*/ 14416 h 1763739"/>
                <a:gd name="connsiteX102" fmla="*/ 1441797 w 2376487"/>
                <a:gd name="connsiteY102" fmla="*/ 150401 h 1763739"/>
                <a:gd name="connsiteX103" fmla="*/ 1418740 w 2376487"/>
                <a:gd name="connsiteY103" fmla="*/ 153874 h 1763739"/>
                <a:gd name="connsiteX104" fmla="*/ 1421606 w 2376487"/>
                <a:gd name="connsiteY104" fmla="*/ 170683 h 1763739"/>
                <a:gd name="connsiteX105" fmla="*/ 1346706 w 2376487"/>
                <a:gd name="connsiteY105" fmla="*/ 304524 h 1763739"/>
                <a:gd name="connsiteX106" fmla="*/ 1325074 w 2376487"/>
                <a:gd name="connsiteY106" fmla="*/ 309697 h 1763739"/>
                <a:gd name="connsiteX107" fmla="*/ 1352217 w 2376487"/>
                <a:gd name="connsiteY107" fmla="*/ 333638 h 1763739"/>
                <a:gd name="connsiteX108" fmla="*/ 1371772 w 2376487"/>
                <a:gd name="connsiteY108" fmla="*/ 369277 h 1763739"/>
                <a:gd name="connsiteX109" fmla="*/ 1374368 w 2376487"/>
                <a:gd name="connsiteY109" fmla="*/ 381223 h 1763739"/>
                <a:gd name="connsiteX110" fmla="*/ 1383965 w 2376487"/>
                <a:gd name="connsiteY110" fmla="*/ 397980 h 1763739"/>
                <a:gd name="connsiteX111" fmla="*/ 1409323 w 2376487"/>
                <a:gd name="connsiteY111" fmla="*/ 595910 h 1763739"/>
                <a:gd name="connsiteX112" fmla="*/ 1521535 w 2376487"/>
                <a:gd name="connsiteY112" fmla="*/ 660695 h 1763739"/>
                <a:gd name="connsiteX113" fmla="*/ 1542427 w 2376487"/>
                <a:gd name="connsiteY113" fmla="*/ 738668 h 1763739"/>
                <a:gd name="connsiteX114" fmla="*/ 1464455 w 2376487"/>
                <a:gd name="connsiteY114" fmla="*/ 759561 h 1763739"/>
                <a:gd name="connsiteX115" fmla="*/ 1327492 w 2376487"/>
                <a:gd name="connsiteY115" fmla="*/ 680485 h 1763739"/>
                <a:gd name="connsiteX116" fmla="*/ 1300898 w 2376487"/>
                <a:gd name="connsiteY116" fmla="*/ 645826 h 1763739"/>
                <a:gd name="connsiteX117" fmla="*/ 1302143 w 2376487"/>
                <a:gd name="connsiteY117" fmla="*/ 636361 h 1763739"/>
                <a:gd name="connsiteX118" fmla="*/ 1298625 w 2376487"/>
                <a:gd name="connsiteY118" fmla="*/ 630220 h 1763739"/>
                <a:gd name="connsiteX119" fmla="*/ 1295294 w 2376487"/>
                <a:gd name="connsiteY119" fmla="*/ 604215 h 1763739"/>
                <a:gd name="connsiteX120" fmla="*/ 1158286 w 2376487"/>
                <a:gd name="connsiteY120" fmla="*/ 841521 h 1763739"/>
                <a:gd name="connsiteX121" fmla="*/ 1252536 w 2376487"/>
                <a:gd name="connsiteY121" fmla="*/ 942052 h 1763739"/>
                <a:gd name="connsiteX122" fmla="*/ 1319948 w 2376487"/>
                <a:gd name="connsiteY122" fmla="*/ 919497 h 1763739"/>
                <a:gd name="connsiteX123" fmla="*/ 1525189 w 2376487"/>
                <a:gd name="connsiteY123" fmla="*/ 898154 h 1763739"/>
                <a:gd name="connsiteX124" fmla="*/ 1753342 w 2376487"/>
                <a:gd name="connsiteY124" fmla="*/ 925529 h 1763739"/>
                <a:gd name="connsiteX125" fmla="*/ 1769982 w 2376487"/>
                <a:gd name="connsiteY125" fmla="*/ 931372 h 1763739"/>
                <a:gd name="connsiteX126" fmla="*/ 1716232 w 2376487"/>
                <a:gd name="connsiteY126" fmla="*/ 804095 h 1763739"/>
                <a:gd name="connsiteX127" fmla="*/ 1642282 w 2376487"/>
                <a:gd name="connsiteY127" fmla="*/ 804095 h 1763739"/>
                <a:gd name="connsiteX128" fmla="*/ 1597818 w 2376487"/>
                <a:gd name="connsiteY128" fmla="*/ 759631 h 1763739"/>
                <a:gd name="connsiteX129" fmla="*/ 1642282 w 2376487"/>
                <a:gd name="connsiteY129" fmla="*/ 715167 h 1763739"/>
                <a:gd name="connsiteX130" fmla="*/ 1749894 w 2376487"/>
                <a:gd name="connsiteY130" fmla="*/ 715167 h 1763739"/>
                <a:gd name="connsiteX131" fmla="*/ 1781335 w 2376487"/>
                <a:gd name="connsiteY131" fmla="*/ 728190 h 1763739"/>
                <a:gd name="connsiteX132" fmla="*/ 1787079 w 2376487"/>
                <a:gd name="connsiteY132" fmla="*/ 742058 h 1763739"/>
                <a:gd name="connsiteX133" fmla="*/ 1794694 w 2376487"/>
                <a:gd name="connsiteY133" fmla="*/ 751171 h 1763739"/>
                <a:gd name="connsiteX134" fmla="*/ 1930608 w 2376487"/>
                <a:gd name="connsiteY134" fmla="*/ 1073011 h 1763739"/>
                <a:gd name="connsiteX135" fmla="*/ 1953036 w 2376487"/>
                <a:gd name="connsiteY135" fmla="*/ 1066048 h 1763739"/>
                <a:gd name="connsiteX136" fmla="*/ 2024063 w 2376487"/>
                <a:gd name="connsiteY136" fmla="*/ 1058889 h 1763739"/>
                <a:gd name="connsiteX137" fmla="*/ 2376487 w 2376487"/>
                <a:gd name="connsiteY137" fmla="*/ 1411314 h 1763739"/>
                <a:gd name="connsiteX138" fmla="*/ 2024063 w 2376487"/>
                <a:gd name="connsiteY138" fmla="*/ 1763739 h 1763739"/>
                <a:gd name="connsiteX139" fmla="*/ 1671637 w 2376487"/>
                <a:gd name="connsiteY139" fmla="*/ 1411314 h 1763739"/>
                <a:gd name="connsiteX140" fmla="*/ 1827018 w 2376487"/>
                <a:gd name="connsiteY140" fmla="*/ 1119078 h 1763739"/>
                <a:gd name="connsiteX141" fmla="*/ 1845105 w 2376487"/>
                <a:gd name="connsiteY141" fmla="*/ 1109260 h 1763739"/>
                <a:gd name="connsiteX142" fmla="*/ 1841936 w 2376487"/>
                <a:gd name="connsiteY142" fmla="*/ 1101755 h 1763739"/>
                <a:gd name="connsiteX143" fmla="*/ 1321267 w 2376487"/>
                <a:gd name="connsiteY143" fmla="*/ 1101755 h 1763739"/>
                <a:gd name="connsiteX144" fmla="*/ 1314342 w 2376487"/>
                <a:gd name="connsiteY144" fmla="*/ 1122350 h 1763739"/>
                <a:gd name="connsiteX145" fmla="*/ 1211246 w 2376487"/>
                <a:gd name="connsiteY145" fmla="*/ 1300918 h 1763739"/>
                <a:gd name="connsiteX146" fmla="*/ 1227888 w 2376487"/>
                <a:gd name="connsiteY146" fmla="*/ 1312139 h 1763739"/>
                <a:gd name="connsiteX147" fmla="*/ 1262064 w 2376487"/>
                <a:gd name="connsiteY147" fmla="*/ 1394646 h 1763739"/>
                <a:gd name="connsiteX148" fmla="*/ 1262064 w 2376487"/>
                <a:gd name="connsiteY148" fmla="*/ 1442792 h 1763739"/>
                <a:gd name="connsiteX149" fmla="*/ 1370613 w 2376487"/>
                <a:gd name="connsiteY149" fmla="*/ 1387844 h 1763739"/>
                <a:gd name="connsiteX150" fmla="*/ 1399096 w 2376487"/>
                <a:gd name="connsiteY150" fmla="*/ 1428769 h 1763739"/>
                <a:gd name="connsiteX151" fmla="*/ 1267537 w 2376487"/>
                <a:gd name="connsiteY151" fmla="*/ 1550709 h 1763739"/>
                <a:gd name="connsiteX152" fmla="*/ 1262063 w 2376487"/>
                <a:gd name="connsiteY152" fmla="*/ 1542845 h 1763739"/>
                <a:gd name="connsiteX153" fmla="*/ 1262063 w 2376487"/>
                <a:gd name="connsiteY153" fmla="*/ 1547045 h 1763739"/>
                <a:gd name="connsiteX154" fmla="*/ 677605 w 2376487"/>
                <a:gd name="connsiteY154" fmla="*/ 1547045 h 1763739"/>
                <a:gd name="connsiteX155" fmla="*/ 677155 w 2376487"/>
                <a:gd name="connsiteY155" fmla="*/ 1548493 h 1763739"/>
                <a:gd name="connsiteX156" fmla="*/ 352425 w 2376487"/>
                <a:gd name="connsiteY156" fmla="*/ 1763738 h 1763739"/>
                <a:gd name="connsiteX157" fmla="*/ 0 w 2376487"/>
                <a:gd name="connsiteY157" fmla="*/ 1411314 h 1763739"/>
                <a:gd name="connsiteX158" fmla="*/ 215246 w 2376487"/>
                <a:gd name="connsiteY158" fmla="*/ 1086584 h 1763739"/>
                <a:gd name="connsiteX159" fmla="*/ 222920 w 2376487"/>
                <a:gd name="connsiteY159" fmla="*/ 1084202 h 1763739"/>
                <a:gd name="connsiteX160" fmla="*/ 222920 w 2376487"/>
                <a:gd name="connsiteY160" fmla="*/ 1029412 h 1763739"/>
                <a:gd name="connsiteX161" fmla="*/ 145179 w 2376487"/>
                <a:gd name="connsiteY161" fmla="*/ 974318 h 1763739"/>
                <a:gd name="connsiteX162" fmla="*/ 145179 w 2376487"/>
                <a:gd name="connsiteY162" fmla="*/ 932608 h 1763739"/>
                <a:gd name="connsiteX163" fmla="*/ 298352 w 2376487"/>
                <a:gd name="connsiteY163" fmla="*/ 932608 h 1763739"/>
                <a:gd name="connsiteX164" fmla="*/ 279254 w 2376487"/>
                <a:gd name="connsiteY164" fmla="*/ 893472 h 1763739"/>
                <a:gd name="connsiteX165" fmla="*/ 293319 w 2376487"/>
                <a:gd name="connsiteY165" fmla="*/ 786632 h 1763739"/>
                <a:gd name="connsiteX166" fmla="*/ 546456 w 2376487"/>
                <a:gd name="connsiteY166" fmla="*/ 348189 h 1763739"/>
                <a:gd name="connsiteX167" fmla="*/ 631948 w 2376487"/>
                <a:gd name="connsiteY167" fmla="*/ 282588 h 1763739"/>
                <a:gd name="connsiteX168" fmla="*/ 650636 w 2376487"/>
                <a:gd name="connsiteY168" fmla="*/ 281285 h 1763739"/>
                <a:gd name="connsiteX169" fmla="*/ 640756 w 2376487"/>
                <a:gd name="connsiteY169" fmla="*/ 273394 h 1763739"/>
                <a:gd name="connsiteX170" fmla="*/ 604836 w 2376487"/>
                <a:gd name="connsiteY170" fmla="*/ 170683 h 1763739"/>
                <a:gd name="connsiteX171" fmla="*/ 611286 w 2376487"/>
                <a:gd name="connsiteY171" fmla="*/ 132844 h 1763739"/>
                <a:gd name="connsiteX172" fmla="*/ 611814 w 2376487"/>
                <a:gd name="connsiteY172" fmla="*/ 108152 h 1763739"/>
                <a:gd name="connsiteX173" fmla="*/ 649364 w 2376487"/>
                <a:gd name="connsiteY173" fmla="*/ 37185 h 1763739"/>
                <a:gd name="connsiteX174" fmla="*/ 721270 w 2376487"/>
                <a:gd name="connsiteY174" fmla="*/ 1465 h 1763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2376487" h="1763739">
                  <a:moveTo>
                    <a:pt x="154562" y="1547045"/>
                  </a:moveTo>
                  <a:lnTo>
                    <a:pt x="179583" y="1584156"/>
                  </a:lnTo>
                  <a:cubicBezTo>
                    <a:pt x="223817" y="1628389"/>
                    <a:pt x="284926" y="1655749"/>
                    <a:pt x="352425" y="1655749"/>
                  </a:cubicBezTo>
                  <a:cubicBezTo>
                    <a:pt x="419924" y="1655749"/>
                    <a:pt x="481034" y="1628390"/>
                    <a:pt x="525268" y="1584155"/>
                  </a:cubicBezTo>
                  <a:lnTo>
                    <a:pt x="550289" y="1547045"/>
                  </a:lnTo>
                  <a:close/>
                  <a:moveTo>
                    <a:pt x="1436888" y="1192906"/>
                  </a:moveTo>
                  <a:cubicBezTo>
                    <a:pt x="1444442" y="1190052"/>
                    <a:pt x="1452493" y="1190237"/>
                    <a:pt x="1459252" y="1194139"/>
                  </a:cubicBezTo>
                  <a:lnTo>
                    <a:pt x="1524531" y="1231828"/>
                  </a:lnTo>
                  <a:cubicBezTo>
                    <a:pt x="1538049" y="1239632"/>
                    <a:pt x="1541278" y="1259349"/>
                    <a:pt x="1531743" y="1275864"/>
                  </a:cubicBezTo>
                  <a:lnTo>
                    <a:pt x="1531742" y="1275863"/>
                  </a:lnTo>
                  <a:cubicBezTo>
                    <a:pt x="1526975" y="1284121"/>
                    <a:pt x="1519919" y="1290014"/>
                    <a:pt x="1512364" y="1292869"/>
                  </a:cubicBezTo>
                  <a:lnTo>
                    <a:pt x="1495270" y="1291926"/>
                  </a:lnTo>
                  <a:lnTo>
                    <a:pt x="1504634" y="1306260"/>
                  </a:lnTo>
                  <a:cubicBezTo>
                    <a:pt x="1505940" y="1314228"/>
                    <a:pt x="1504364" y="1323286"/>
                    <a:pt x="1499596" y="1331544"/>
                  </a:cubicBezTo>
                  <a:lnTo>
                    <a:pt x="1499595" y="1331543"/>
                  </a:lnTo>
                  <a:cubicBezTo>
                    <a:pt x="1494828" y="1339801"/>
                    <a:pt x="1487772" y="1345695"/>
                    <a:pt x="1480217" y="1348549"/>
                  </a:cubicBezTo>
                  <a:lnTo>
                    <a:pt x="1465756" y="1347751"/>
                  </a:lnTo>
                  <a:lnTo>
                    <a:pt x="1473678" y="1359878"/>
                  </a:lnTo>
                  <a:cubicBezTo>
                    <a:pt x="1474983" y="1367847"/>
                    <a:pt x="1473407" y="1376905"/>
                    <a:pt x="1468640" y="1385162"/>
                  </a:cubicBezTo>
                  <a:lnTo>
                    <a:pt x="1468639" y="1385162"/>
                  </a:lnTo>
                  <a:cubicBezTo>
                    <a:pt x="1459104" y="1401677"/>
                    <a:pt x="1440414" y="1408738"/>
                    <a:pt x="1426896" y="1400934"/>
                  </a:cubicBezTo>
                  <a:lnTo>
                    <a:pt x="1361619" y="1363245"/>
                  </a:lnTo>
                  <a:cubicBezTo>
                    <a:pt x="1354860" y="1359342"/>
                    <a:pt x="1350674" y="1352462"/>
                    <a:pt x="1349369" y="1344493"/>
                  </a:cubicBezTo>
                  <a:lnTo>
                    <a:pt x="1354407" y="1319210"/>
                  </a:lnTo>
                  <a:lnTo>
                    <a:pt x="1373784" y="1302204"/>
                  </a:lnTo>
                  <a:lnTo>
                    <a:pt x="1388247" y="1303002"/>
                  </a:lnTo>
                  <a:lnTo>
                    <a:pt x="1380325" y="1290875"/>
                  </a:lnTo>
                  <a:lnTo>
                    <a:pt x="1385364" y="1265591"/>
                  </a:lnTo>
                  <a:lnTo>
                    <a:pt x="1404741" y="1248586"/>
                  </a:lnTo>
                  <a:lnTo>
                    <a:pt x="1421837" y="1249528"/>
                  </a:lnTo>
                  <a:lnTo>
                    <a:pt x="1412472" y="1235195"/>
                  </a:lnTo>
                  <a:lnTo>
                    <a:pt x="1417511" y="1209910"/>
                  </a:lnTo>
                  <a:close/>
                  <a:moveTo>
                    <a:pt x="2024063" y="1166879"/>
                  </a:moveTo>
                  <a:cubicBezTo>
                    <a:pt x="2007188" y="1166879"/>
                    <a:pt x="1990713" y="1168589"/>
                    <a:pt x="1974800" y="1171845"/>
                  </a:cubicBezTo>
                  <a:lnTo>
                    <a:pt x="1972631" y="1172518"/>
                  </a:lnTo>
                  <a:lnTo>
                    <a:pt x="2042902" y="1338915"/>
                  </a:lnTo>
                  <a:lnTo>
                    <a:pt x="2053723" y="1341101"/>
                  </a:lnTo>
                  <a:cubicBezTo>
                    <a:pt x="2081072" y="1352668"/>
                    <a:pt x="2100262" y="1379749"/>
                    <a:pt x="2100263" y="1411313"/>
                  </a:cubicBezTo>
                  <a:cubicBezTo>
                    <a:pt x="2100262" y="1453398"/>
                    <a:pt x="2066146" y="1487514"/>
                    <a:pt x="2024061" y="1487514"/>
                  </a:cubicBezTo>
                  <a:cubicBezTo>
                    <a:pt x="1981977" y="1487514"/>
                    <a:pt x="1947860" y="1453398"/>
                    <a:pt x="1947861" y="1411313"/>
                  </a:cubicBezTo>
                  <a:cubicBezTo>
                    <a:pt x="1947860" y="1400791"/>
                    <a:pt x="1949992" y="1390769"/>
                    <a:pt x="1953848" y="1381652"/>
                  </a:cubicBezTo>
                  <a:lnTo>
                    <a:pt x="1957716" y="1375915"/>
                  </a:lnTo>
                  <a:lnTo>
                    <a:pt x="1887153" y="1208825"/>
                  </a:lnTo>
                  <a:lnTo>
                    <a:pt x="1851221" y="1238472"/>
                  </a:lnTo>
                  <a:cubicBezTo>
                    <a:pt x="1806987" y="1282706"/>
                    <a:pt x="1779628" y="1343815"/>
                    <a:pt x="1779627" y="1411314"/>
                  </a:cubicBezTo>
                  <a:cubicBezTo>
                    <a:pt x="1779627" y="1546312"/>
                    <a:pt x="1889064" y="1655749"/>
                    <a:pt x="2024063" y="1655749"/>
                  </a:cubicBezTo>
                  <a:cubicBezTo>
                    <a:pt x="2159060" y="1655749"/>
                    <a:pt x="2268497" y="1546312"/>
                    <a:pt x="2268498" y="1411314"/>
                  </a:cubicBezTo>
                  <a:cubicBezTo>
                    <a:pt x="2268497" y="1276316"/>
                    <a:pt x="2159060" y="1166879"/>
                    <a:pt x="2024063" y="1166879"/>
                  </a:cubicBezTo>
                  <a:close/>
                  <a:moveTo>
                    <a:pt x="352425" y="1166878"/>
                  </a:moveTo>
                  <a:cubicBezTo>
                    <a:pt x="217428" y="1166879"/>
                    <a:pt x="107990" y="1276316"/>
                    <a:pt x="107990" y="1411314"/>
                  </a:cubicBezTo>
                  <a:cubicBezTo>
                    <a:pt x="107990" y="1428189"/>
                    <a:pt x="109700" y="1444664"/>
                    <a:pt x="112956" y="1460576"/>
                  </a:cubicBezTo>
                  <a:lnTo>
                    <a:pt x="118021" y="1476891"/>
                  </a:lnTo>
                  <a:lnTo>
                    <a:pt x="252414" y="1476891"/>
                  </a:lnTo>
                  <a:lnTo>
                    <a:pt x="252414" y="1394646"/>
                  </a:lnTo>
                  <a:cubicBezTo>
                    <a:pt x="252414" y="1330204"/>
                    <a:pt x="304654" y="1277964"/>
                    <a:pt x="369096" y="1277963"/>
                  </a:cubicBezTo>
                  <a:lnTo>
                    <a:pt x="551894" y="1277964"/>
                  </a:lnTo>
                  <a:lnTo>
                    <a:pt x="525268" y="1238472"/>
                  </a:lnTo>
                  <a:cubicBezTo>
                    <a:pt x="481033" y="1194238"/>
                    <a:pt x="419924" y="1166879"/>
                    <a:pt x="352425" y="1166878"/>
                  </a:cubicBezTo>
                  <a:close/>
                  <a:moveTo>
                    <a:pt x="1085735" y="1137260"/>
                  </a:moveTo>
                  <a:lnTo>
                    <a:pt x="1068884" y="1142679"/>
                  </a:lnTo>
                  <a:cubicBezTo>
                    <a:pt x="1034653" y="1156321"/>
                    <a:pt x="1002110" y="1174577"/>
                    <a:pt x="973932" y="1204145"/>
                  </a:cubicBezTo>
                  <a:cubicBezTo>
                    <a:pt x="945754" y="1233713"/>
                    <a:pt x="925315" y="1255342"/>
                    <a:pt x="908447" y="1275136"/>
                  </a:cubicBezTo>
                  <a:lnTo>
                    <a:pt x="906370" y="1277964"/>
                  </a:lnTo>
                  <a:lnTo>
                    <a:pt x="1004501" y="1277964"/>
                  </a:lnTo>
                  <a:close/>
                  <a:moveTo>
                    <a:pt x="1991370" y="825152"/>
                  </a:moveTo>
                  <a:cubicBezTo>
                    <a:pt x="2009495" y="837530"/>
                    <a:pt x="2009496" y="961314"/>
                    <a:pt x="1991370" y="973692"/>
                  </a:cubicBezTo>
                  <a:cubicBezTo>
                    <a:pt x="1973245" y="986069"/>
                    <a:pt x="1882622" y="940440"/>
                    <a:pt x="1882622" y="899421"/>
                  </a:cubicBezTo>
                  <a:cubicBezTo>
                    <a:pt x="1882622" y="858404"/>
                    <a:pt x="1973245" y="812773"/>
                    <a:pt x="1991370" y="825152"/>
                  </a:cubicBezTo>
                  <a:close/>
                  <a:moveTo>
                    <a:pt x="723795" y="604215"/>
                  </a:moveTo>
                  <a:lnTo>
                    <a:pt x="594890" y="827486"/>
                  </a:lnTo>
                  <a:lnTo>
                    <a:pt x="711993" y="944589"/>
                  </a:lnTo>
                  <a:lnTo>
                    <a:pt x="877382" y="944588"/>
                  </a:lnTo>
                  <a:lnTo>
                    <a:pt x="874425" y="941980"/>
                  </a:lnTo>
                  <a:cubicBezTo>
                    <a:pt x="841348" y="898203"/>
                    <a:pt x="835659" y="837139"/>
                    <a:pt x="864819" y="786633"/>
                  </a:cubicBezTo>
                  <a:lnTo>
                    <a:pt x="883576" y="754145"/>
                  </a:lnTo>
                  <a:lnTo>
                    <a:pt x="755992" y="680485"/>
                  </a:lnTo>
                  <a:cubicBezTo>
                    <a:pt x="742342" y="672604"/>
                    <a:pt x="733178" y="659936"/>
                    <a:pt x="729398" y="645826"/>
                  </a:cubicBezTo>
                  <a:lnTo>
                    <a:pt x="730644" y="636361"/>
                  </a:lnTo>
                  <a:lnTo>
                    <a:pt x="727127" y="630219"/>
                  </a:lnTo>
                  <a:close/>
                  <a:moveTo>
                    <a:pt x="721270" y="1465"/>
                  </a:moveTo>
                  <a:cubicBezTo>
                    <a:pt x="747766" y="-2527"/>
                    <a:pt x="775485" y="1593"/>
                    <a:pt x="800507" y="14415"/>
                  </a:cubicBezTo>
                  <a:cubicBezTo>
                    <a:pt x="850551" y="40060"/>
                    <a:pt x="878641" y="94790"/>
                    <a:pt x="870299" y="150401"/>
                  </a:cubicBezTo>
                  <a:lnTo>
                    <a:pt x="847242" y="153875"/>
                  </a:lnTo>
                  <a:lnTo>
                    <a:pt x="850106" y="170683"/>
                  </a:lnTo>
                  <a:cubicBezTo>
                    <a:pt x="850107" y="230850"/>
                    <a:pt x="819222" y="282473"/>
                    <a:pt x="775206" y="304524"/>
                  </a:cubicBezTo>
                  <a:lnTo>
                    <a:pt x="753575" y="309696"/>
                  </a:lnTo>
                  <a:lnTo>
                    <a:pt x="780717" y="333638"/>
                  </a:lnTo>
                  <a:cubicBezTo>
                    <a:pt x="788986" y="344583"/>
                    <a:pt x="795544" y="356608"/>
                    <a:pt x="800273" y="369277"/>
                  </a:cubicBezTo>
                  <a:lnTo>
                    <a:pt x="802870" y="381224"/>
                  </a:lnTo>
                  <a:lnTo>
                    <a:pt x="812466" y="397980"/>
                  </a:lnTo>
                  <a:lnTo>
                    <a:pt x="837824" y="595909"/>
                  </a:lnTo>
                  <a:lnTo>
                    <a:pt x="940656" y="655279"/>
                  </a:lnTo>
                  <a:lnTo>
                    <a:pt x="1117954" y="348189"/>
                  </a:lnTo>
                  <a:cubicBezTo>
                    <a:pt x="1137394" y="314518"/>
                    <a:pt x="1168642" y="291913"/>
                    <a:pt x="1203448" y="282588"/>
                  </a:cubicBezTo>
                  <a:lnTo>
                    <a:pt x="1222135" y="281285"/>
                  </a:lnTo>
                  <a:lnTo>
                    <a:pt x="1212254" y="273395"/>
                  </a:lnTo>
                  <a:cubicBezTo>
                    <a:pt x="1190062" y="247108"/>
                    <a:pt x="1176335" y="210794"/>
                    <a:pt x="1176335" y="170682"/>
                  </a:cubicBezTo>
                  <a:lnTo>
                    <a:pt x="1182785" y="132845"/>
                  </a:lnTo>
                  <a:lnTo>
                    <a:pt x="1183313" y="108153"/>
                  </a:lnTo>
                  <a:cubicBezTo>
                    <a:pt x="1187982" y="81766"/>
                    <a:pt x="1200728" y="56810"/>
                    <a:pt x="1220862" y="37185"/>
                  </a:cubicBezTo>
                  <a:cubicBezTo>
                    <a:pt x="1240997" y="17559"/>
                    <a:pt x="1266271" y="5456"/>
                    <a:pt x="1292768" y="1465"/>
                  </a:cubicBezTo>
                  <a:cubicBezTo>
                    <a:pt x="1319265" y="-2528"/>
                    <a:pt x="1346983" y="1593"/>
                    <a:pt x="1372005" y="14416"/>
                  </a:cubicBezTo>
                  <a:cubicBezTo>
                    <a:pt x="1422050" y="40061"/>
                    <a:pt x="1450139" y="94790"/>
                    <a:pt x="1441797" y="150401"/>
                  </a:cubicBezTo>
                  <a:lnTo>
                    <a:pt x="1418740" y="153874"/>
                  </a:lnTo>
                  <a:lnTo>
                    <a:pt x="1421606" y="170683"/>
                  </a:lnTo>
                  <a:cubicBezTo>
                    <a:pt x="1421605" y="230850"/>
                    <a:pt x="1390721" y="282473"/>
                    <a:pt x="1346706" y="304524"/>
                  </a:cubicBezTo>
                  <a:lnTo>
                    <a:pt x="1325074" y="309697"/>
                  </a:lnTo>
                  <a:lnTo>
                    <a:pt x="1352217" y="333638"/>
                  </a:lnTo>
                  <a:cubicBezTo>
                    <a:pt x="1360485" y="344583"/>
                    <a:pt x="1367043" y="356608"/>
                    <a:pt x="1371772" y="369277"/>
                  </a:cubicBezTo>
                  <a:lnTo>
                    <a:pt x="1374368" y="381223"/>
                  </a:lnTo>
                  <a:lnTo>
                    <a:pt x="1383965" y="397980"/>
                  </a:lnTo>
                  <a:lnTo>
                    <a:pt x="1409323" y="595910"/>
                  </a:lnTo>
                  <a:lnTo>
                    <a:pt x="1521535" y="660695"/>
                  </a:lnTo>
                  <a:cubicBezTo>
                    <a:pt x="1548835" y="676457"/>
                    <a:pt x="1558189" y="711367"/>
                    <a:pt x="1542427" y="738668"/>
                  </a:cubicBezTo>
                  <a:cubicBezTo>
                    <a:pt x="1526665" y="765969"/>
                    <a:pt x="1491755" y="775323"/>
                    <a:pt x="1464455" y="759561"/>
                  </a:cubicBezTo>
                  <a:lnTo>
                    <a:pt x="1327492" y="680485"/>
                  </a:lnTo>
                  <a:cubicBezTo>
                    <a:pt x="1313841" y="672604"/>
                    <a:pt x="1304678" y="659936"/>
                    <a:pt x="1300898" y="645826"/>
                  </a:cubicBezTo>
                  <a:lnTo>
                    <a:pt x="1302143" y="636361"/>
                  </a:lnTo>
                  <a:lnTo>
                    <a:pt x="1298625" y="630220"/>
                  </a:lnTo>
                  <a:lnTo>
                    <a:pt x="1295294" y="604215"/>
                  </a:lnTo>
                  <a:lnTo>
                    <a:pt x="1158286" y="841521"/>
                  </a:lnTo>
                  <a:lnTo>
                    <a:pt x="1252536" y="942052"/>
                  </a:lnTo>
                  <a:lnTo>
                    <a:pt x="1319948" y="919497"/>
                  </a:lnTo>
                  <a:cubicBezTo>
                    <a:pt x="1375722" y="906164"/>
                    <a:pt x="1447226" y="898153"/>
                    <a:pt x="1525189" y="898154"/>
                  </a:cubicBezTo>
                  <a:cubicBezTo>
                    <a:pt x="1614288" y="898153"/>
                    <a:pt x="1694952" y="908615"/>
                    <a:pt x="1753342" y="925529"/>
                  </a:cubicBezTo>
                  <a:lnTo>
                    <a:pt x="1769982" y="931372"/>
                  </a:lnTo>
                  <a:lnTo>
                    <a:pt x="1716232" y="804095"/>
                  </a:lnTo>
                  <a:lnTo>
                    <a:pt x="1642282" y="804095"/>
                  </a:lnTo>
                  <a:cubicBezTo>
                    <a:pt x="1617725" y="804094"/>
                    <a:pt x="1597818" y="784188"/>
                    <a:pt x="1597818" y="759631"/>
                  </a:cubicBezTo>
                  <a:cubicBezTo>
                    <a:pt x="1597818" y="735074"/>
                    <a:pt x="1617725" y="715166"/>
                    <a:pt x="1642282" y="715167"/>
                  </a:cubicBezTo>
                  <a:lnTo>
                    <a:pt x="1749894" y="715167"/>
                  </a:lnTo>
                  <a:cubicBezTo>
                    <a:pt x="1762173" y="715166"/>
                    <a:pt x="1773289" y="720143"/>
                    <a:pt x="1781335" y="728190"/>
                  </a:cubicBezTo>
                  <a:lnTo>
                    <a:pt x="1787079" y="742058"/>
                  </a:lnTo>
                  <a:lnTo>
                    <a:pt x="1794694" y="751171"/>
                  </a:lnTo>
                  <a:lnTo>
                    <a:pt x="1930608" y="1073011"/>
                  </a:lnTo>
                  <a:lnTo>
                    <a:pt x="1953036" y="1066048"/>
                  </a:lnTo>
                  <a:cubicBezTo>
                    <a:pt x="1975978" y="1061354"/>
                    <a:pt x="1999732" y="1058889"/>
                    <a:pt x="2024063" y="1058889"/>
                  </a:cubicBezTo>
                  <a:cubicBezTo>
                    <a:pt x="2218702" y="1058889"/>
                    <a:pt x="2376488" y="1216675"/>
                    <a:pt x="2376487" y="1411314"/>
                  </a:cubicBezTo>
                  <a:cubicBezTo>
                    <a:pt x="2376488" y="1605954"/>
                    <a:pt x="2218702" y="1763739"/>
                    <a:pt x="2024063" y="1763739"/>
                  </a:cubicBezTo>
                  <a:cubicBezTo>
                    <a:pt x="1829423" y="1763739"/>
                    <a:pt x="1671638" y="1605954"/>
                    <a:pt x="1671637" y="1411314"/>
                  </a:cubicBezTo>
                  <a:cubicBezTo>
                    <a:pt x="1671637" y="1289665"/>
                    <a:pt x="1733272" y="1182411"/>
                    <a:pt x="1827018" y="1119078"/>
                  </a:cubicBezTo>
                  <a:lnTo>
                    <a:pt x="1845105" y="1109260"/>
                  </a:lnTo>
                  <a:lnTo>
                    <a:pt x="1841936" y="1101755"/>
                  </a:lnTo>
                  <a:lnTo>
                    <a:pt x="1321267" y="1101755"/>
                  </a:lnTo>
                  <a:lnTo>
                    <a:pt x="1314342" y="1122350"/>
                  </a:lnTo>
                  <a:lnTo>
                    <a:pt x="1211246" y="1300918"/>
                  </a:lnTo>
                  <a:lnTo>
                    <a:pt x="1227888" y="1312139"/>
                  </a:lnTo>
                  <a:cubicBezTo>
                    <a:pt x="1249004" y="1333254"/>
                    <a:pt x="1262064" y="1362425"/>
                    <a:pt x="1262064" y="1394646"/>
                  </a:cubicBezTo>
                  <a:lnTo>
                    <a:pt x="1262064" y="1442792"/>
                  </a:lnTo>
                  <a:lnTo>
                    <a:pt x="1370613" y="1387844"/>
                  </a:lnTo>
                  <a:lnTo>
                    <a:pt x="1399096" y="1428769"/>
                  </a:lnTo>
                  <a:lnTo>
                    <a:pt x="1267537" y="1550709"/>
                  </a:lnTo>
                  <a:lnTo>
                    <a:pt x="1262063" y="1542845"/>
                  </a:lnTo>
                  <a:lnTo>
                    <a:pt x="1262063" y="1547045"/>
                  </a:lnTo>
                  <a:lnTo>
                    <a:pt x="677605" y="1547045"/>
                  </a:lnTo>
                  <a:lnTo>
                    <a:pt x="677155" y="1548493"/>
                  </a:lnTo>
                  <a:cubicBezTo>
                    <a:pt x="623654" y="1674984"/>
                    <a:pt x="498406" y="1763739"/>
                    <a:pt x="352425" y="1763738"/>
                  </a:cubicBezTo>
                  <a:cubicBezTo>
                    <a:pt x="157786" y="1763739"/>
                    <a:pt x="0" y="1605953"/>
                    <a:pt x="0" y="1411314"/>
                  </a:cubicBezTo>
                  <a:cubicBezTo>
                    <a:pt x="0" y="1265335"/>
                    <a:pt x="88754" y="1140086"/>
                    <a:pt x="215246" y="1086584"/>
                  </a:cubicBezTo>
                  <a:lnTo>
                    <a:pt x="222920" y="1084202"/>
                  </a:lnTo>
                  <a:lnTo>
                    <a:pt x="222920" y="1029412"/>
                  </a:lnTo>
                  <a:lnTo>
                    <a:pt x="145179" y="974318"/>
                  </a:lnTo>
                  <a:lnTo>
                    <a:pt x="145179" y="932608"/>
                  </a:lnTo>
                  <a:lnTo>
                    <a:pt x="298352" y="932608"/>
                  </a:lnTo>
                  <a:lnTo>
                    <a:pt x="279254" y="893472"/>
                  </a:lnTo>
                  <a:cubicBezTo>
                    <a:pt x="269928" y="858667"/>
                    <a:pt x="273879" y="820303"/>
                    <a:pt x="293319" y="786632"/>
                  </a:cubicBezTo>
                  <a:lnTo>
                    <a:pt x="546456" y="348189"/>
                  </a:lnTo>
                  <a:cubicBezTo>
                    <a:pt x="565896" y="314518"/>
                    <a:pt x="597143" y="291914"/>
                    <a:pt x="631948" y="282588"/>
                  </a:cubicBezTo>
                  <a:lnTo>
                    <a:pt x="650636" y="281285"/>
                  </a:lnTo>
                  <a:lnTo>
                    <a:pt x="640756" y="273394"/>
                  </a:lnTo>
                  <a:cubicBezTo>
                    <a:pt x="618563" y="247108"/>
                    <a:pt x="604837" y="210794"/>
                    <a:pt x="604836" y="170683"/>
                  </a:cubicBezTo>
                  <a:lnTo>
                    <a:pt x="611286" y="132844"/>
                  </a:lnTo>
                  <a:lnTo>
                    <a:pt x="611814" y="108152"/>
                  </a:lnTo>
                  <a:cubicBezTo>
                    <a:pt x="616483" y="81767"/>
                    <a:pt x="629229" y="56809"/>
                    <a:pt x="649364" y="37185"/>
                  </a:cubicBezTo>
                  <a:cubicBezTo>
                    <a:pt x="669498" y="17560"/>
                    <a:pt x="694773" y="5456"/>
                    <a:pt x="721270" y="1465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FEDC1263-185F-43A3-B67E-80050CE4B47B}"/>
              </a:ext>
            </a:extLst>
          </p:cNvPr>
          <p:cNvSpPr txBox="1"/>
          <p:nvPr/>
        </p:nvSpPr>
        <p:spPr>
          <a:xfrm>
            <a:off x="1468568" y="5349940"/>
            <a:ext cx="71096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大型自動二輪車及び</a:t>
            </a:r>
          </a:p>
          <a:p>
            <a:pPr algn="ctr"/>
            <a:r>
              <a:rPr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普通自動二輪車二人乗り通行禁止</a:t>
            </a:r>
            <a:endParaRPr kumimoji="1" lang="ja-JP" altLang="en-US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D4DEEF5E-CCE7-4E2C-86F6-2F4AA83C49D0}"/>
              </a:ext>
            </a:extLst>
          </p:cNvPr>
          <p:cNvSpPr/>
          <p:nvPr/>
        </p:nvSpPr>
        <p:spPr bwMode="auto">
          <a:xfrm>
            <a:off x="6480484" y="1944060"/>
            <a:ext cx="5474403" cy="370056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円: 塗りつぶしなし 82">
            <a:extLst>
              <a:ext uri="{FF2B5EF4-FFF2-40B4-BE49-F238E27FC236}">
                <a16:creationId xmlns:a16="http://schemas.microsoft.com/office/drawing/2014/main" id="{075C7B60-61C8-4F2A-AD11-15922048B0A6}"/>
              </a:ext>
            </a:extLst>
          </p:cNvPr>
          <p:cNvSpPr/>
          <p:nvPr/>
        </p:nvSpPr>
        <p:spPr bwMode="auto">
          <a:xfrm>
            <a:off x="4295828" y="1575835"/>
            <a:ext cx="1353036" cy="1353036"/>
          </a:xfrm>
          <a:prstGeom prst="donut">
            <a:avLst>
              <a:gd name="adj" fmla="val 18460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56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81" name="四角形: 角を丸くする 80">
            <a:extLst>
              <a:ext uri="{FF2B5EF4-FFF2-40B4-BE49-F238E27FC236}">
                <a16:creationId xmlns:a16="http://schemas.microsoft.com/office/drawing/2014/main" id="{60CE968D-0683-4ED6-8B77-B6B028E30F1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EEF58276-1500-4C4C-87E9-6C470F4A8638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792616B-70E2-4880-B0BF-902F6E2AA0A2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18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A193415-4C23-4701-8894-2EF4187083A6}"/>
              </a:ext>
            </a:extLst>
          </p:cNvPr>
          <p:cNvSpPr txBox="1"/>
          <p:nvPr/>
        </p:nvSpPr>
        <p:spPr>
          <a:xfrm>
            <a:off x="1958494" y="87263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１と組み合わせて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kumimoji="1" lang="ja-JP" altLang="en-US" sz="4800" dirty="0">
                <a:latin typeface="+mj-ea"/>
                <a:ea typeface="+mj-ea"/>
              </a:rPr>
              <a:t>標識になるのはＡＢＣのどれ？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5D0C200-F4A8-4721-B4C9-10B8E6B3127B}"/>
              </a:ext>
            </a:extLst>
          </p:cNvPr>
          <p:cNvGrpSpPr/>
          <p:nvPr/>
        </p:nvGrpSpPr>
        <p:grpSpPr>
          <a:xfrm>
            <a:off x="6624446" y="2696977"/>
            <a:ext cx="2475829" cy="2475829"/>
            <a:chOff x="-377825" y="908050"/>
            <a:chExt cx="1439863" cy="1439863"/>
          </a:xfrm>
        </p:grpSpPr>
        <p:sp>
          <p:nvSpPr>
            <p:cNvPr id="36" name="Oval 22">
              <a:extLst>
                <a:ext uri="{FF2B5EF4-FFF2-40B4-BE49-F238E27FC236}">
                  <a16:creationId xmlns:a16="http://schemas.microsoft.com/office/drawing/2014/main" id="{0E2DED28-F26E-4F06-ADAD-D7E4C19A3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1156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F1F1D22-2906-4545-8327-3C63E8B58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7825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2F7ABFF-B0FF-4E29-9270-7F83A3F530F7}"/>
              </a:ext>
            </a:extLst>
          </p:cNvPr>
          <p:cNvSpPr txBox="1"/>
          <p:nvPr/>
        </p:nvSpPr>
        <p:spPr>
          <a:xfrm>
            <a:off x="4593588" y="1795786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1DC7EBE6-5FB6-459C-87DA-1E0C63C46FF6}"/>
              </a:ext>
            </a:extLst>
          </p:cNvPr>
          <p:cNvSpPr txBox="1"/>
          <p:nvPr/>
        </p:nvSpPr>
        <p:spPr>
          <a:xfrm>
            <a:off x="7507265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19F8B302-C8FF-45EE-AD4B-299244D1C98F}"/>
              </a:ext>
            </a:extLst>
          </p:cNvPr>
          <p:cNvSpPr txBox="1"/>
          <p:nvPr/>
        </p:nvSpPr>
        <p:spPr>
          <a:xfrm>
            <a:off x="10235887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F4D9EDC-C85D-4C71-B0D6-14B005F479BE}"/>
              </a:ext>
            </a:extLst>
          </p:cNvPr>
          <p:cNvSpPr txBox="1"/>
          <p:nvPr/>
        </p:nvSpPr>
        <p:spPr>
          <a:xfrm>
            <a:off x="1363298" y="1795786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B569083-7E55-4E82-A347-845F5B824D80}"/>
              </a:ext>
            </a:extLst>
          </p:cNvPr>
          <p:cNvGrpSpPr/>
          <p:nvPr/>
        </p:nvGrpSpPr>
        <p:grpSpPr>
          <a:xfrm>
            <a:off x="9428296" y="2708920"/>
            <a:ext cx="2462910" cy="2462910"/>
            <a:chOff x="-990943" y="938506"/>
            <a:chExt cx="1374189" cy="1374189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348B9630-9DEF-4265-8FC7-0D3177799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90943" y="938506"/>
              <a:ext cx="1374189" cy="1374189"/>
            </a:xfrm>
            <a:custGeom>
              <a:avLst/>
              <a:gdLst>
                <a:gd name="connsiteX0" fmla="*/ 687095 w 1374189"/>
                <a:gd name="connsiteY0" fmla="*/ 0 h 1374189"/>
                <a:gd name="connsiteX1" fmla="*/ 721408 w 1374189"/>
                <a:gd name="connsiteY1" fmla="*/ 14212 h 1374189"/>
                <a:gd name="connsiteX2" fmla="*/ 1359977 w 1374189"/>
                <a:gd name="connsiteY2" fmla="*/ 652781 h 1374189"/>
                <a:gd name="connsiteX3" fmla="*/ 1359977 w 1374189"/>
                <a:gd name="connsiteY3" fmla="*/ 721408 h 1374189"/>
                <a:gd name="connsiteX4" fmla="*/ 721408 w 1374189"/>
                <a:gd name="connsiteY4" fmla="*/ 1359977 h 1374189"/>
                <a:gd name="connsiteX5" fmla="*/ 652781 w 1374189"/>
                <a:gd name="connsiteY5" fmla="*/ 1359977 h 1374189"/>
                <a:gd name="connsiteX6" fmla="*/ 14212 w 1374189"/>
                <a:gd name="connsiteY6" fmla="*/ 721408 h 1374189"/>
                <a:gd name="connsiteX7" fmla="*/ 14212 w 1374189"/>
                <a:gd name="connsiteY7" fmla="*/ 652781 h 1374189"/>
                <a:gd name="connsiteX8" fmla="*/ 652781 w 1374189"/>
                <a:gd name="connsiteY8" fmla="*/ 14212 h 1374189"/>
                <a:gd name="connsiteX9" fmla="*/ 687095 w 1374189"/>
                <a:gd name="connsiteY9" fmla="*/ 0 h 137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4189" h="1374189">
                  <a:moveTo>
                    <a:pt x="687095" y="0"/>
                  </a:moveTo>
                  <a:cubicBezTo>
                    <a:pt x="699513" y="0"/>
                    <a:pt x="711932" y="4737"/>
                    <a:pt x="721408" y="14212"/>
                  </a:cubicBezTo>
                  <a:lnTo>
                    <a:pt x="1359977" y="652781"/>
                  </a:lnTo>
                  <a:cubicBezTo>
                    <a:pt x="1378927" y="671732"/>
                    <a:pt x="1378927" y="702457"/>
                    <a:pt x="1359977" y="721408"/>
                  </a:cubicBezTo>
                  <a:lnTo>
                    <a:pt x="721408" y="1359977"/>
                  </a:lnTo>
                  <a:cubicBezTo>
                    <a:pt x="702457" y="1378927"/>
                    <a:pt x="671732" y="1378927"/>
                    <a:pt x="652781" y="1359977"/>
                  </a:cubicBezTo>
                  <a:lnTo>
                    <a:pt x="14212" y="721408"/>
                  </a:lnTo>
                  <a:cubicBezTo>
                    <a:pt x="-4738" y="702457"/>
                    <a:pt x="-4738" y="671732"/>
                    <a:pt x="14212" y="652781"/>
                  </a:cubicBezTo>
                  <a:lnTo>
                    <a:pt x="652781" y="14212"/>
                  </a:lnTo>
                  <a:cubicBezTo>
                    <a:pt x="662257" y="4737"/>
                    <a:pt x="674676" y="0"/>
                    <a:pt x="687095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126958E-1C10-4ADE-8DE3-032BA21AD5AA}"/>
                </a:ext>
              </a:extLst>
            </p:cNvPr>
            <p:cNvSpPr/>
            <p:nvPr/>
          </p:nvSpPr>
          <p:spPr>
            <a:xfrm rot="10800000" flipV="1">
              <a:off x="-964158" y="965291"/>
              <a:ext cx="1320619" cy="1320619"/>
            </a:xfrm>
            <a:custGeom>
              <a:avLst/>
              <a:gdLst>
                <a:gd name="connsiteX0" fmla="*/ 660310 w 1320619"/>
                <a:gd name="connsiteY0" fmla="*/ 49721 h 1320619"/>
                <a:gd name="connsiteX1" fmla="*/ 731103 w 1320619"/>
                <a:gd name="connsiteY1" fmla="*/ 79045 h 1320619"/>
                <a:gd name="connsiteX2" fmla="*/ 1242174 w 1320619"/>
                <a:gd name="connsiteY2" fmla="*/ 590116 h 1320619"/>
                <a:gd name="connsiteX3" fmla="*/ 1242174 w 1320619"/>
                <a:gd name="connsiteY3" fmla="*/ 731703 h 1320619"/>
                <a:gd name="connsiteX4" fmla="*/ 731103 w 1320619"/>
                <a:gd name="connsiteY4" fmla="*/ 1242773 h 1320619"/>
                <a:gd name="connsiteX5" fmla="*/ 589516 w 1320619"/>
                <a:gd name="connsiteY5" fmla="*/ 1242773 h 1320619"/>
                <a:gd name="connsiteX6" fmla="*/ 78445 w 1320619"/>
                <a:gd name="connsiteY6" fmla="*/ 731703 h 1320619"/>
                <a:gd name="connsiteX7" fmla="*/ 78445 w 1320619"/>
                <a:gd name="connsiteY7" fmla="*/ 590116 h 1320619"/>
                <a:gd name="connsiteX8" fmla="*/ 589516 w 1320619"/>
                <a:gd name="connsiteY8" fmla="*/ 79045 h 1320619"/>
                <a:gd name="connsiteX9" fmla="*/ 660310 w 1320619"/>
                <a:gd name="connsiteY9" fmla="*/ 49721 h 1320619"/>
                <a:gd name="connsiteX10" fmla="*/ 660310 w 1320619"/>
                <a:gd name="connsiteY10" fmla="*/ 0 h 1320619"/>
                <a:gd name="connsiteX11" fmla="*/ 627334 w 1320619"/>
                <a:gd name="connsiteY11" fmla="*/ 13658 h 1320619"/>
                <a:gd name="connsiteX12" fmla="*/ 13658 w 1320619"/>
                <a:gd name="connsiteY12" fmla="*/ 627334 h 1320619"/>
                <a:gd name="connsiteX13" fmla="*/ 13658 w 1320619"/>
                <a:gd name="connsiteY13" fmla="*/ 693285 h 1320619"/>
                <a:gd name="connsiteX14" fmla="*/ 627334 w 1320619"/>
                <a:gd name="connsiteY14" fmla="*/ 1306961 h 1320619"/>
                <a:gd name="connsiteX15" fmla="*/ 693285 w 1320619"/>
                <a:gd name="connsiteY15" fmla="*/ 1306961 h 1320619"/>
                <a:gd name="connsiteX16" fmla="*/ 1306961 w 1320619"/>
                <a:gd name="connsiteY16" fmla="*/ 693285 h 1320619"/>
                <a:gd name="connsiteX17" fmla="*/ 1306961 w 1320619"/>
                <a:gd name="connsiteY17" fmla="*/ 627334 h 1320619"/>
                <a:gd name="connsiteX18" fmla="*/ 693285 w 1320619"/>
                <a:gd name="connsiteY18" fmla="*/ 13658 h 1320619"/>
                <a:gd name="connsiteX19" fmla="*/ 660310 w 1320619"/>
                <a:gd name="connsiteY19" fmla="*/ 0 h 132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20619" h="1320619">
                  <a:moveTo>
                    <a:pt x="660310" y="49721"/>
                  </a:moveTo>
                  <a:cubicBezTo>
                    <a:pt x="685931" y="49721"/>
                    <a:pt x="711554" y="59496"/>
                    <a:pt x="731103" y="79045"/>
                  </a:cubicBezTo>
                  <a:lnTo>
                    <a:pt x="1242174" y="590116"/>
                  </a:lnTo>
                  <a:cubicBezTo>
                    <a:pt x="1281272" y="629214"/>
                    <a:pt x="1281272" y="692605"/>
                    <a:pt x="1242174" y="731703"/>
                  </a:cubicBezTo>
                  <a:lnTo>
                    <a:pt x="731103" y="1242773"/>
                  </a:lnTo>
                  <a:cubicBezTo>
                    <a:pt x="692004" y="1281871"/>
                    <a:pt x="628615" y="1281871"/>
                    <a:pt x="589516" y="1242773"/>
                  </a:cubicBezTo>
                  <a:lnTo>
                    <a:pt x="78445" y="731703"/>
                  </a:lnTo>
                  <a:cubicBezTo>
                    <a:pt x="39347" y="692605"/>
                    <a:pt x="39347" y="629214"/>
                    <a:pt x="78445" y="590116"/>
                  </a:cubicBezTo>
                  <a:lnTo>
                    <a:pt x="589516" y="79045"/>
                  </a:lnTo>
                  <a:cubicBezTo>
                    <a:pt x="609065" y="59496"/>
                    <a:pt x="634687" y="49721"/>
                    <a:pt x="660310" y="49721"/>
                  </a:cubicBezTo>
                  <a:close/>
                  <a:moveTo>
                    <a:pt x="660310" y="0"/>
                  </a:moveTo>
                  <a:cubicBezTo>
                    <a:pt x="648375" y="0"/>
                    <a:pt x="636440" y="4553"/>
                    <a:pt x="627334" y="13658"/>
                  </a:cubicBezTo>
                  <a:lnTo>
                    <a:pt x="13658" y="627334"/>
                  </a:lnTo>
                  <a:cubicBezTo>
                    <a:pt x="-4553" y="645546"/>
                    <a:pt x="-4553" y="675073"/>
                    <a:pt x="13658" y="693285"/>
                  </a:cubicBezTo>
                  <a:lnTo>
                    <a:pt x="627334" y="1306961"/>
                  </a:lnTo>
                  <a:cubicBezTo>
                    <a:pt x="645546" y="1325172"/>
                    <a:pt x="675073" y="1325172"/>
                    <a:pt x="693285" y="1306961"/>
                  </a:cubicBezTo>
                  <a:lnTo>
                    <a:pt x="1306961" y="693285"/>
                  </a:lnTo>
                  <a:cubicBezTo>
                    <a:pt x="1325172" y="675073"/>
                    <a:pt x="1325172" y="645546"/>
                    <a:pt x="1306961" y="627334"/>
                  </a:cubicBezTo>
                  <a:lnTo>
                    <a:pt x="693285" y="13658"/>
                  </a:lnTo>
                  <a:cubicBezTo>
                    <a:pt x="684179" y="4553"/>
                    <a:pt x="672244" y="0"/>
                    <a:pt x="6603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E8B8FD1D-D550-4536-9873-5E26251D3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86" y="3186391"/>
            <a:ext cx="1288883" cy="1288876"/>
          </a:xfrm>
          <a:custGeom>
            <a:avLst/>
            <a:gdLst>
              <a:gd name="connsiteX0" fmla="*/ 515608 w 719137"/>
              <a:gd name="connsiteY0" fmla="*/ 521149 h 719133"/>
              <a:gd name="connsiteX1" fmla="*/ 510057 w 719137"/>
              <a:gd name="connsiteY1" fmla="*/ 567959 h 719133"/>
              <a:gd name="connsiteX2" fmla="*/ 478603 w 719137"/>
              <a:gd name="connsiteY2" fmla="*/ 621010 h 719133"/>
              <a:gd name="connsiteX3" fmla="*/ 478603 w 719137"/>
              <a:gd name="connsiteY3" fmla="*/ 653777 h 719133"/>
              <a:gd name="connsiteX4" fmla="*/ 510057 w 719137"/>
              <a:gd name="connsiteY4" fmla="*/ 675621 h 719133"/>
              <a:gd name="connsiteX5" fmla="*/ 530410 w 719137"/>
              <a:gd name="connsiteY5" fmla="*/ 684983 h 719133"/>
              <a:gd name="connsiteX6" fmla="*/ 529743 w 719137"/>
              <a:gd name="connsiteY6" fmla="*/ 689487 h 719133"/>
              <a:gd name="connsiteX7" fmla="*/ 559804 w 719137"/>
              <a:gd name="connsiteY7" fmla="*/ 689487 h 719133"/>
              <a:gd name="connsiteX8" fmla="*/ 548913 w 719137"/>
              <a:gd name="connsiteY8" fmla="*/ 680302 h 719133"/>
              <a:gd name="connsiteX9" fmla="*/ 548913 w 719137"/>
              <a:gd name="connsiteY9" fmla="*/ 664699 h 719133"/>
              <a:gd name="connsiteX10" fmla="*/ 541512 w 719137"/>
              <a:gd name="connsiteY10" fmla="*/ 627251 h 719133"/>
              <a:gd name="connsiteX11" fmla="*/ 534111 w 719137"/>
              <a:gd name="connsiteY11" fmla="*/ 594484 h 719133"/>
              <a:gd name="connsiteX12" fmla="*/ 543362 w 719137"/>
              <a:gd name="connsiteY12" fmla="*/ 566399 h 719133"/>
              <a:gd name="connsiteX13" fmla="*/ 204763 w 719137"/>
              <a:gd name="connsiteY13" fmla="*/ 483701 h 719133"/>
              <a:gd name="connsiteX14" fmla="*/ 184410 w 719137"/>
              <a:gd name="connsiteY14" fmla="*/ 505546 h 719133"/>
              <a:gd name="connsiteX15" fmla="*/ 184410 w 719137"/>
              <a:gd name="connsiteY15" fmla="*/ 535192 h 719133"/>
              <a:gd name="connsiteX16" fmla="*/ 154806 w 719137"/>
              <a:gd name="connsiteY16" fmla="*/ 561718 h 719133"/>
              <a:gd name="connsiteX17" fmla="*/ 104849 w 719137"/>
              <a:gd name="connsiteY17" fmla="*/ 624131 h 719133"/>
              <a:gd name="connsiteX18" fmla="*/ 95598 w 719137"/>
              <a:gd name="connsiteY18" fmla="*/ 647535 h 719133"/>
              <a:gd name="connsiteX19" fmla="*/ 112250 w 719137"/>
              <a:gd name="connsiteY19" fmla="*/ 666259 h 719133"/>
              <a:gd name="connsiteX20" fmla="*/ 130753 w 719137"/>
              <a:gd name="connsiteY20" fmla="*/ 677182 h 719133"/>
              <a:gd name="connsiteX21" fmla="*/ 143705 w 719137"/>
              <a:gd name="connsiteY21" fmla="*/ 683423 h 719133"/>
              <a:gd name="connsiteX22" fmla="*/ 146786 w 719137"/>
              <a:gd name="connsiteY22" fmla="*/ 689487 h 719133"/>
              <a:gd name="connsiteX23" fmla="*/ 291786 w 719137"/>
              <a:gd name="connsiteY23" fmla="*/ 689487 h 719133"/>
              <a:gd name="connsiteX24" fmla="*/ 299127 w 719137"/>
              <a:gd name="connsiteY24" fmla="*/ 667820 h 719133"/>
              <a:gd name="connsiteX25" fmla="*/ 280624 w 719137"/>
              <a:gd name="connsiteY25" fmla="*/ 635053 h 719133"/>
              <a:gd name="connsiteX26" fmla="*/ 260271 w 719137"/>
              <a:gd name="connsiteY26" fmla="*/ 594484 h 719133"/>
              <a:gd name="connsiteX27" fmla="*/ 256571 w 719137"/>
              <a:gd name="connsiteY27" fmla="*/ 550795 h 719133"/>
              <a:gd name="connsiteX28" fmla="*/ 232517 w 719137"/>
              <a:gd name="connsiteY28" fmla="*/ 502425 h 719133"/>
              <a:gd name="connsiteX29" fmla="*/ 206614 w 719137"/>
              <a:gd name="connsiteY29" fmla="*/ 502425 h 719133"/>
              <a:gd name="connsiteX30" fmla="*/ 271373 w 719137"/>
              <a:gd name="connsiteY30" fmla="*/ 310505 h 719133"/>
              <a:gd name="connsiteX31" fmla="*/ 262122 w 719137"/>
              <a:gd name="connsiteY31" fmla="*/ 329229 h 719133"/>
              <a:gd name="connsiteX32" fmla="*/ 265822 w 719137"/>
              <a:gd name="connsiteY32" fmla="*/ 361996 h 719133"/>
              <a:gd name="connsiteX33" fmla="*/ 299127 w 719137"/>
              <a:gd name="connsiteY33" fmla="*/ 401004 h 719133"/>
              <a:gd name="connsiteX34" fmla="*/ 325031 w 719137"/>
              <a:gd name="connsiteY34" fmla="*/ 469658 h 719133"/>
              <a:gd name="connsiteX35" fmla="*/ 308378 w 719137"/>
              <a:gd name="connsiteY35" fmla="*/ 479020 h 719133"/>
              <a:gd name="connsiteX36" fmla="*/ 315779 w 719137"/>
              <a:gd name="connsiteY36" fmla="*/ 505546 h 719133"/>
              <a:gd name="connsiteX37" fmla="*/ 326881 w 719137"/>
              <a:gd name="connsiteY37" fmla="*/ 539873 h 719133"/>
              <a:gd name="connsiteX38" fmla="*/ 337982 w 719137"/>
              <a:gd name="connsiteY38" fmla="*/ 638174 h 719133"/>
              <a:gd name="connsiteX39" fmla="*/ 349084 w 719137"/>
              <a:gd name="connsiteY39" fmla="*/ 666259 h 719133"/>
              <a:gd name="connsiteX40" fmla="*/ 386089 w 719137"/>
              <a:gd name="connsiteY40" fmla="*/ 672501 h 719133"/>
              <a:gd name="connsiteX41" fmla="*/ 406442 w 719137"/>
              <a:gd name="connsiteY41" fmla="*/ 688104 h 719133"/>
              <a:gd name="connsiteX42" fmla="*/ 403709 w 719137"/>
              <a:gd name="connsiteY42" fmla="*/ 689487 h 719133"/>
              <a:gd name="connsiteX43" fmla="*/ 430121 w 719137"/>
              <a:gd name="connsiteY43" fmla="*/ 689487 h 719133"/>
              <a:gd name="connsiteX44" fmla="*/ 426795 w 719137"/>
              <a:gd name="connsiteY44" fmla="*/ 674061 h 719133"/>
              <a:gd name="connsiteX45" fmla="*/ 430496 w 719137"/>
              <a:gd name="connsiteY45" fmla="*/ 650656 h 719133"/>
              <a:gd name="connsiteX46" fmla="*/ 428646 w 719137"/>
              <a:gd name="connsiteY46" fmla="*/ 606967 h 719133"/>
              <a:gd name="connsiteX47" fmla="*/ 448998 w 719137"/>
              <a:gd name="connsiteY47" fmla="*/ 557037 h 719133"/>
              <a:gd name="connsiteX48" fmla="*/ 434196 w 719137"/>
              <a:gd name="connsiteY48" fmla="*/ 535192 h 719133"/>
              <a:gd name="connsiteX49" fmla="*/ 411993 w 719137"/>
              <a:gd name="connsiteY49" fmla="*/ 557037 h 719133"/>
              <a:gd name="connsiteX50" fmla="*/ 374988 w 719137"/>
              <a:gd name="connsiteY50" fmla="*/ 547675 h 719133"/>
              <a:gd name="connsiteX51" fmla="*/ 350934 w 719137"/>
              <a:gd name="connsiteY51" fmla="*/ 532071 h 719133"/>
              <a:gd name="connsiteX52" fmla="*/ 354635 w 719137"/>
              <a:gd name="connsiteY52" fmla="*/ 496184 h 719133"/>
              <a:gd name="connsiteX53" fmla="*/ 374988 w 719137"/>
              <a:gd name="connsiteY53" fmla="*/ 474339 h 719133"/>
              <a:gd name="connsiteX54" fmla="*/ 373138 w 719137"/>
              <a:gd name="connsiteY54" fmla="*/ 427529 h 719133"/>
              <a:gd name="connsiteX55" fmla="*/ 376838 w 719137"/>
              <a:gd name="connsiteY55" fmla="*/ 394763 h 719133"/>
              <a:gd name="connsiteX56" fmla="*/ 315779 w 719137"/>
              <a:gd name="connsiteY56" fmla="*/ 366677 h 719133"/>
              <a:gd name="connsiteX57" fmla="*/ 293576 w 719137"/>
              <a:gd name="connsiteY57" fmla="*/ 343272 h 719133"/>
              <a:gd name="connsiteX58" fmla="*/ 236218 w 719137"/>
              <a:gd name="connsiteY58" fmla="*/ 0 h 719133"/>
              <a:gd name="connsiteX59" fmla="*/ 256571 w 719137"/>
              <a:gd name="connsiteY59" fmla="*/ 4681 h 719133"/>
              <a:gd name="connsiteX60" fmla="*/ 267672 w 719137"/>
              <a:gd name="connsiteY60" fmla="*/ 35887 h 719133"/>
              <a:gd name="connsiteX61" fmla="*/ 302827 w 719137"/>
              <a:gd name="connsiteY61" fmla="*/ 54611 h 719133"/>
              <a:gd name="connsiteX62" fmla="*/ 267672 w 719137"/>
              <a:gd name="connsiteY62" fmla="*/ 62413 h 719133"/>
              <a:gd name="connsiteX63" fmla="*/ 280624 w 719137"/>
              <a:gd name="connsiteY63" fmla="*/ 104542 h 719133"/>
              <a:gd name="connsiteX64" fmla="*/ 271373 w 719137"/>
              <a:gd name="connsiteY64" fmla="*/ 123266 h 719133"/>
              <a:gd name="connsiteX65" fmla="*/ 239918 w 719137"/>
              <a:gd name="connsiteY65" fmla="*/ 152912 h 719133"/>
              <a:gd name="connsiteX66" fmla="*/ 245469 w 719137"/>
              <a:gd name="connsiteY66" fmla="*/ 177877 h 719133"/>
              <a:gd name="connsiteX67" fmla="*/ 267672 w 719137"/>
              <a:gd name="connsiteY67" fmla="*/ 191920 h 719133"/>
              <a:gd name="connsiteX68" fmla="*/ 297277 w 719137"/>
              <a:gd name="connsiteY68" fmla="*/ 251213 h 719133"/>
              <a:gd name="connsiteX69" fmla="*/ 319480 w 719137"/>
              <a:gd name="connsiteY69" fmla="*/ 290221 h 719133"/>
              <a:gd name="connsiteX70" fmla="*/ 365736 w 719137"/>
              <a:gd name="connsiteY70" fmla="*/ 337030 h 719133"/>
              <a:gd name="connsiteX71" fmla="*/ 399041 w 719137"/>
              <a:gd name="connsiteY71" fmla="*/ 351073 h 719133"/>
              <a:gd name="connsiteX72" fmla="*/ 424945 w 719137"/>
              <a:gd name="connsiteY72" fmla="*/ 326108 h 719133"/>
              <a:gd name="connsiteX73" fmla="*/ 452699 w 719137"/>
              <a:gd name="connsiteY73" fmla="*/ 301143 h 719133"/>
              <a:gd name="connsiteX74" fmla="*/ 456399 w 719137"/>
              <a:gd name="connsiteY74" fmla="*/ 273057 h 719133"/>
              <a:gd name="connsiteX75" fmla="*/ 428646 w 719137"/>
              <a:gd name="connsiteY75" fmla="*/ 246532 h 719133"/>
              <a:gd name="connsiteX76" fmla="*/ 426795 w 719137"/>
              <a:gd name="connsiteY76" fmla="*/ 230928 h 719133"/>
              <a:gd name="connsiteX77" fmla="*/ 411993 w 719137"/>
              <a:gd name="connsiteY77" fmla="*/ 210644 h 719133"/>
              <a:gd name="connsiteX78" fmla="*/ 423095 w 719137"/>
              <a:gd name="connsiteY78" fmla="*/ 204403 h 719133"/>
              <a:gd name="connsiteX79" fmla="*/ 408293 w 719137"/>
              <a:gd name="connsiteY79" fmla="*/ 191920 h 719133"/>
              <a:gd name="connsiteX80" fmla="*/ 423095 w 719137"/>
              <a:gd name="connsiteY80" fmla="*/ 180998 h 719133"/>
              <a:gd name="connsiteX81" fmla="*/ 450849 w 719137"/>
              <a:gd name="connsiteY81" fmla="*/ 149791 h 719133"/>
              <a:gd name="connsiteX82" fmla="*/ 487854 w 719137"/>
              <a:gd name="connsiteY82" fmla="*/ 148231 h 719133"/>
              <a:gd name="connsiteX83" fmla="*/ 511907 w 719137"/>
              <a:gd name="connsiteY83" fmla="*/ 151352 h 719133"/>
              <a:gd name="connsiteX84" fmla="*/ 535961 w 719137"/>
              <a:gd name="connsiteY84" fmla="*/ 145110 h 719133"/>
              <a:gd name="connsiteX85" fmla="*/ 552613 w 719137"/>
              <a:gd name="connsiteY85" fmla="*/ 160714 h 719133"/>
              <a:gd name="connsiteX86" fmla="*/ 571116 w 719137"/>
              <a:gd name="connsiteY86" fmla="*/ 168515 h 719133"/>
              <a:gd name="connsiteX87" fmla="*/ 574816 w 719137"/>
              <a:gd name="connsiteY87" fmla="*/ 185679 h 719133"/>
              <a:gd name="connsiteX88" fmla="*/ 565565 w 719137"/>
              <a:gd name="connsiteY88" fmla="*/ 198161 h 719133"/>
              <a:gd name="connsiteX89" fmla="*/ 569266 w 719137"/>
              <a:gd name="connsiteY89" fmla="*/ 213765 h 719133"/>
              <a:gd name="connsiteX90" fmla="*/ 569266 w 719137"/>
              <a:gd name="connsiteY90" fmla="*/ 230928 h 719133"/>
              <a:gd name="connsiteX91" fmla="*/ 558164 w 719137"/>
              <a:gd name="connsiteY91" fmla="*/ 269936 h 719133"/>
              <a:gd name="connsiteX92" fmla="*/ 528560 w 719137"/>
              <a:gd name="connsiteY92" fmla="*/ 279298 h 719133"/>
              <a:gd name="connsiteX93" fmla="*/ 526710 w 719137"/>
              <a:gd name="connsiteY93" fmla="*/ 293341 h 719133"/>
              <a:gd name="connsiteX94" fmla="*/ 569266 w 719137"/>
              <a:gd name="connsiteY94" fmla="*/ 327669 h 719133"/>
              <a:gd name="connsiteX95" fmla="*/ 578517 w 719137"/>
              <a:gd name="connsiteY95" fmla="*/ 368237 h 719133"/>
              <a:gd name="connsiteX96" fmla="*/ 619223 w 719137"/>
              <a:gd name="connsiteY96" fmla="*/ 391642 h 719133"/>
              <a:gd name="connsiteX97" fmla="*/ 678431 w 719137"/>
              <a:gd name="connsiteY97" fmla="*/ 410366 h 719133"/>
              <a:gd name="connsiteX98" fmla="*/ 678431 w 719137"/>
              <a:gd name="connsiteY98" fmla="*/ 424409 h 719133"/>
              <a:gd name="connsiteX99" fmla="*/ 702485 w 719137"/>
              <a:gd name="connsiteY99" fmla="*/ 425969 h 719133"/>
              <a:gd name="connsiteX100" fmla="*/ 719137 w 719137"/>
              <a:gd name="connsiteY100" fmla="*/ 444693 h 719133"/>
              <a:gd name="connsiteX101" fmla="*/ 711736 w 719137"/>
              <a:gd name="connsiteY101" fmla="*/ 471219 h 719133"/>
              <a:gd name="connsiteX102" fmla="*/ 674731 w 719137"/>
              <a:gd name="connsiteY102" fmla="*/ 474339 h 719133"/>
              <a:gd name="connsiteX103" fmla="*/ 667330 w 719137"/>
              <a:gd name="connsiteY103" fmla="*/ 457176 h 719133"/>
              <a:gd name="connsiteX104" fmla="*/ 621073 w 719137"/>
              <a:gd name="connsiteY104" fmla="*/ 450934 h 719133"/>
              <a:gd name="connsiteX105" fmla="*/ 576667 w 719137"/>
              <a:gd name="connsiteY105" fmla="*/ 419728 h 719133"/>
              <a:gd name="connsiteX106" fmla="*/ 602570 w 719137"/>
              <a:gd name="connsiteY106" fmla="*/ 494623 h 719133"/>
              <a:gd name="connsiteX107" fmla="*/ 626624 w 719137"/>
              <a:gd name="connsiteY107" fmla="*/ 521149 h 719133"/>
              <a:gd name="connsiteX108" fmla="*/ 600720 w 719137"/>
              <a:gd name="connsiteY108" fmla="*/ 525830 h 719133"/>
              <a:gd name="connsiteX109" fmla="*/ 589619 w 719137"/>
              <a:gd name="connsiteY109" fmla="*/ 582002 h 719133"/>
              <a:gd name="connsiteX110" fmla="*/ 593319 w 719137"/>
              <a:gd name="connsiteY110" fmla="*/ 647535 h 719133"/>
              <a:gd name="connsiteX111" fmla="*/ 606271 w 719137"/>
              <a:gd name="connsiteY111" fmla="*/ 655337 h 719133"/>
              <a:gd name="connsiteX112" fmla="*/ 645127 w 719137"/>
              <a:gd name="connsiteY112" fmla="*/ 655337 h 719133"/>
              <a:gd name="connsiteX113" fmla="*/ 659929 w 719137"/>
              <a:gd name="connsiteY113" fmla="*/ 667820 h 719133"/>
              <a:gd name="connsiteX114" fmla="*/ 654378 w 719137"/>
              <a:gd name="connsiteY114" fmla="*/ 678742 h 719133"/>
              <a:gd name="connsiteX115" fmla="*/ 574744 w 719137"/>
              <a:gd name="connsiteY115" fmla="*/ 689487 h 719133"/>
              <a:gd name="connsiteX116" fmla="*/ 651499 w 719137"/>
              <a:gd name="connsiteY116" fmla="*/ 689487 h 719133"/>
              <a:gd name="connsiteX117" fmla="*/ 651499 w 719137"/>
              <a:gd name="connsiteY117" fmla="*/ 719133 h 719133"/>
              <a:gd name="connsiteX118" fmla="*/ 0 w 719137"/>
              <a:gd name="connsiteY118" fmla="*/ 719133 h 719133"/>
              <a:gd name="connsiteX119" fmla="*/ 0 w 719137"/>
              <a:gd name="connsiteY119" fmla="*/ 689487 h 719133"/>
              <a:gd name="connsiteX120" fmla="*/ 62082 w 719137"/>
              <a:gd name="connsiteY120" fmla="*/ 689487 h 719133"/>
              <a:gd name="connsiteX121" fmla="*/ 34539 w 719137"/>
              <a:gd name="connsiteY121" fmla="*/ 666259 h 719133"/>
              <a:gd name="connsiteX122" fmla="*/ 36389 w 719137"/>
              <a:gd name="connsiteY122" fmla="*/ 649096 h 719133"/>
              <a:gd name="connsiteX123" fmla="*/ 58592 w 719137"/>
              <a:gd name="connsiteY123" fmla="*/ 624131 h 719133"/>
              <a:gd name="connsiteX124" fmla="*/ 60443 w 719137"/>
              <a:gd name="connsiteY124" fmla="*/ 589803 h 719133"/>
              <a:gd name="connsiteX125" fmla="*/ 78945 w 719137"/>
              <a:gd name="connsiteY125" fmla="*/ 557037 h 719133"/>
              <a:gd name="connsiteX126" fmla="*/ 101148 w 719137"/>
              <a:gd name="connsiteY126" fmla="*/ 538313 h 719133"/>
              <a:gd name="connsiteX127" fmla="*/ 104849 w 719137"/>
              <a:gd name="connsiteY127" fmla="*/ 475900 h 719133"/>
              <a:gd name="connsiteX128" fmla="*/ 88197 w 719137"/>
              <a:gd name="connsiteY128" fmla="*/ 474339 h 719133"/>
              <a:gd name="connsiteX129" fmla="*/ 90047 w 719137"/>
              <a:gd name="connsiteY129" fmla="*/ 452495 h 719133"/>
              <a:gd name="connsiteX130" fmla="*/ 101148 w 719137"/>
              <a:gd name="connsiteY130" fmla="*/ 405685 h 719133"/>
              <a:gd name="connsiteX131" fmla="*/ 90047 w 719137"/>
              <a:gd name="connsiteY131" fmla="*/ 393202 h 719133"/>
              <a:gd name="connsiteX132" fmla="*/ 73394 w 719137"/>
              <a:gd name="connsiteY132" fmla="*/ 383840 h 719133"/>
              <a:gd name="connsiteX133" fmla="*/ 73394 w 719137"/>
              <a:gd name="connsiteY133" fmla="*/ 368237 h 719133"/>
              <a:gd name="connsiteX134" fmla="*/ 34539 w 719137"/>
              <a:gd name="connsiteY134" fmla="*/ 363556 h 719133"/>
              <a:gd name="connsiteX135" fmla="*/ 16036 w 719137"/>
              <a:gd name="connsiteY135" fmla="*/ 341711 h 719133"/>
              <a:gd name="connsiteX136" fmla="*/ 17887 w 719137"/>
              <a:gd name="connsiteY136" fmla="*/ 298022 h 719133"/>
              <a:gd name="connsiteX137" fmla="*/ 36389 w 719137"/>
              <a:gd name="connsiteY137" fmla="*/ 265255 h 719133"/>
              <a:gd name="connsiteX138" fmla="*/ 56742 w 719137"/>
              <a:gd name="connsiteY138" fmla="*/ 260574 h 719133"/>
              <a:gd name="connsiteX139" fmla="*/ 71544 w 719137"/>
              <a:gd name="connsiteY139" fmla="*/ 234049 h 719133"/>
              <a:gd name="connsiteX140" fmla="*/ 108550 w 719137"/>
              <a:gd name="connsiteY140" fmla="*/ 182558 h 719133"/>
              <a:gd name="connsiteX141" fmla="*/ 173309 w 719137"/>
              <a:gd name="connsiteY141" fmla="*/ 151352 h 719133"/>
              <a:gd name="connsiteX142" fmla="*/ 173309 w 719137"/>
              <a:gd name="connsiteY142" fmla="*/ 138869 h 719133"/>
              <a:gd name="connsiteX143" fmla="*/ 160357 w 719137"/>
              <a:gd name="connsiteY143" fmla="*/ 118585 h 719133"/>
              <a:gd name="connsiteX144" fmla="*/ 140004 w 719137"/>
              <a:gd name="connsiteY144" fmla="*/ 95180 h 719133"/>
              <a:gd name="connsiteX145" fmla="*/ 125202 w 719137"/>
              <a:gd name="connsiteY145" fmla="*/ 93620 h 719133"/>
              <a:gd name="connsiteX146" fmla="*/ 106699 w 719137"/>
              <a:gd name="connsiteY146" fmla="*/ 78016 h 719133"/>
              <a:gd name="connsiteX147" fmla="*/ 115951 w 719137"/>
              <a:gd name="connsiteY147" fmla="*/ 43689 h 719133"/>
              <a:gd name="connsiteX148" fmla="*/ 177009 w 719137"/>
              <a:gd name="connsiteY148" fmla="*/ 9362 h 71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719137" h="719133">
                <a:moveTo>
                  <a:pt x="515608" y="521149"/>
                </a:moveTo>
                <a:lnTo>
                  <a:pt x="510057" y="567959"/>
                </a:lnTo>
                <a:lnTo>
                  <a:pt x="478603" y="621010"/>
                </a:lnTo>
                <a:lnTo>
                  <a:pt x="478603" y="653777"/>
                </a:lnTo>
                <a:lnTo>
                  <a:pt x="510057" y="675621"/>
                </a:lnTo>
                <a:lnTo>
                  <a:pt x="530410" y="684983"/>
                </a:lnTo>
                <a:lnTo>
                  <a:pt x="529743" y="689487"/>
                </a:lnTo>
                <a:lnTo>
                  <a:pt x="559804" y="689487"/>
                </a:lnTo>
                <a:lnTo>
                  <a:pt x="548913" y="680302"/>
                </a:lnTo>
                <a:lnTo>
                  <a:pt x="548913" y="664699"/>
                </a:lnTo>
                <a:lnTo>
                  <a:pt x="541512" y="627251"/>
                </a:lnTo>
                <a:lnTo>
                  <a:pt x="534111" y="594484"/>
                </a:lnTo>
                <a:lnTo>
                  <a:pt x="543362" y="566399"/>
                </a:lnTo>
                <a:close/>
                <a:moveTo>
                  <a:pt x="204763" y="483701"/>
                </a:moveTo>
                <a:lnTo>
                  <a:pt x="184410" y="505546"/>
                </a:lnTo>
                <a:lnTo>
                  <a:pt x="184410" y="535192"/>
                </a:lnTo>
                <a:lnTo>
                  <a:pt x="154806" y="561718"/>
                </a:lnTo>
                <a:lnTo>
                  <a:pt x="104849" y="624131"/>
                </a:lnTo>
                <a:lnTo>
                  <a:pt x="95598" y="647535"/>
                </a:lnTo>
                <a:lnTo>
                  <a:pt x="112250" y="666259"/>
                </a:lnTo>
                <a:lnTo>
                  <a:pt x="130753" y="677182"/>
                </a:lnTo>
                <a:lnTo>
                  <a:pt x="143705" y="683423"/>
                </a:lnTo>
                <a:lnTo>
                  <a:pt x="146786" y="689487"/>
                </a:lnTo>
                <a:lnTo>
                  <a:pt x="291786" y="689487"/>
                </a:lnTo>
                <a:lnTo>
                  <a:pt x="299127" y="667820"/>
                </a:lnTo>
                <a:lnTo>
                  <a:pt x="280624" y="635053"/>
                </a:lnTo>
                <a:lnTo>
                  <a:pt x="260271" y="594484"/>
                </a:lnTo>
                <a:lnTo>
                  <a:pt x="256571" y="550795"/>
                </a:lnTo>
                <a:lnTo>
                  <a:pt x="232517" y="502425"/>
                </a:lnTo>
                <a:lnTo>
                  <a:pt x="206614" y="502425"/>
                </a:lnTo>
                <a:close/>
                <a:moveTo>
                  <a:pt x="271373" y="310505"/>
                </a:moveTo>
                <a:lnTo>
                  <a:pt x="262122" y="329229"/>
                </a:lnTo>
                <a:lnTo>
                  <a:pt x="265822" y="361996"/>
                </a:lnTo>
                <a:lnTo>
                  <a:pt x="299127" y="401004"/>
                </a:lnTo>
                <a:lnTo>
                  <a:pt x="325031" y="469658"/>
                </a:lnTo>
                <a:lnTo>
                  <a:pt x="308378" y="479020"/>
                </a:lnTo>
                <a:lnTo>
                  <a:pt x="315779" y="505546"/>
                </a:lnTo>
                <a:lnTo>
                  <a:pt x="326881" y="539873"/>
                </a:lnTo>
                <a:lnTo>
                  <a:pt x="337982" y="638174"/>
                </a:lnTo>
                <a:lnTo>
                  <a:pt x="349084" y="666259"/>
                </a:lnTo>
                <a:lnTo>
                  <a:pt x="386089" y="672501"/>
                </a:lnTo>
                <a:lnTo>
                  <a:pt x="406442" y="688104"/>
                </a:lnTo>
                <a:lnTo>
                  <a:pt x="403709" y="689487"/>
                </a:lnTo>
                <a:lnTo>
                  <a:pt x="430121" y="689487"/>
                </a:lnTo>
                <a:lnTo>
                  <a:pt x="426795" y="674061"/>
                </a:lnTo>
                <a:lnTo>
                  <a:pt x="430496" y="650656"/>
                </a:lnTo>
                <a:lnTo>
                  <a:pt x="428646" y="606967"/>
                </a:lnTo>
                <a:lnTo>
                  <a:pt x="448998" y="557037"/>
                </a:lnTo>
                <a:lnTo>
                  <a:pt x="434196" y="535192"/>
                </a:lnTo>
                <a:lnTo>
                  <a:pt x="411993" y="557037"/>
                </a:lnTo>
                <a:lnTo>
                  <a:pt x="374988" y="547675"/>
                </a:lnTo>
                <a:lnTo>
                  <a:pt x="350934" y="532071"/>
                </a:lnTo>
                <a:lnTo>
                  <a:pt x="354635" y="496184"/>
                </a:lnTo>
                <a:lnTo>
                  <a:pt x="374988" y="474339"/>
                </a:lnTo>
                <a:lnTo>
                  <a:pt x="373138" y="427529"/>
                </a:lnTo>
                <a:lnTo>
                  <a:pt x="376838" y="394763"/>
                </a:lnTo>
                <a:lnTo>
                  <a:pt x="315779" y="366677"/>
                </a:lnTo>
                <a:lnTo>
                  <a:pt x="293576" y="343272"/>
                </a:lnTo>
                <a:close/>
                <a:moveTo>
                  <a:pt x="236218" y="0"/>
                </a:moveTo>
                <a:lnTo>
                  <a:pt x="256571" y="4681"/>
                </a:lnTo>
                <a:lnTo>
                  <a:pt x="267672" y="35887"/>
                </a:lnTo>
                <a:lnTo>
                  <a:pt x="302827" y="54611"/>
                </a:lnTo>
                <a:lnTo>
                  <a:pt x="267672" y="62413"/>
                </a:lnTo>
                <a:lnTo>
                  <a:pt x="280624" y="104542"/>
                </a:lnTo>
                <a:lnTo>
                  <a:pt x="271373" y="123266"/>
                </a:lnTo>
                <a:lnTo>
                  <a:pt x="239918" y="152912"/>
                </a:lnTo>
                <a:lnTo>
                  <a:pt x="245469" y="177877"/>
                </a:lnTo>
                <a:lnTo>
                  <a:pt x="267672" y="191920"/>
                </a:lnTo>
                <a:lnTo>
                  <a:pt x="297277" y="251213"/>
                </a:lnTo>
                <a:lnTo>
                  <a:pt x="319480" y="290221"/>
                </a:lnTo>
                <a:lnTo>
                  <a:pt x="365736" y="337030"/>
                </a:lnTo>
                <a:lnTo>
                  <a:pt x="399041" y="351073"/>
                </a:lnTo>
                <a:lnTo>
                  <a:pt x="424945" y="326108"/>
                </a:lnTo>
                <a:lnTo>
                  <a:pt x="452699" y="301143"/>
                </a:lnTo>
                <a:lnTo>
                  <a:pt x="456399" y="273057"/>
                </a:lnTo>
                <a:lnTo>
                  <a:pt x="428646" y="246532"/>
                </a:lnTo>
                <a:lnTo>
                  <a:pt x="426795" y="230928"/>
                </a:lnTo>
                <a:lnTo>
                  <a:pt x="411993" y="210644"/>
                </a:lnTo>
                <a:lnTo>
                  <a:pt x="423095" y="204403"/>
                </a:lnTo>
                <a:lnTo>
                  <a:pt x="408293" y="191920"/>
                </a:lnTo>
                <a:lnTo>
                  <a:pt x="423095" y="180998"/>
                </a:lnTo>
                <a:lnTo>
                  <a:pt x="450849" y="149791"/>
                </a:lnTo>
                <a:lnTo>
                  <a:pt x="487854" y="148231"/>
                </a:lnTo>
                <a:lnTo>
                  <a:pt x="511907" y="151352"/>
                </a:lnTo>
                <a:lnTo>
                  <a:pt x="535961" y="145110"/>
                </a:lnTo>
                <a:lnTo>
                  <a:pt x="552613" y="160714"/>
                </a:lnTo>
                <a:lnTo>
                  <a:pt x="571116" y="168515"/>
                </a:lnTo>
                <a:lnTo>
                  <a:pt x="574816" y="185679"/>
                </a:lnTo>
                <a:lnTo>
                  <a:pt x="565565" y="198161"/>
                </a:lnTo>
                <a:lnTo>
                  <a:pt x="569266" y="213765"/>
                </a:lnTo>
                <a:lnTo>
                  <a:pt x="569266" y="230928"/>
                </a:lnTo>
                <a:lnTo>
                  <a:pt x="558164" y="269936"/>
                </a:lnTo>
                <a:lnTo>
                  <a:pt x="528560" y="279298"/>
                </a:lnTo>
                <a:lnTo>
                  <a:pt x="526710" y="293341"/>
                </a:lnTo>
                <a:lnTo>
                  <a:pt x="569266" y="327669"/>
                </a:lnTo>
                <a:lnTo>
                  <a:pt x="578517" y="368237"/>
                </a:lnTo>
                <a:lnTo>
                  <a:pt x="619223" y="391642"/>
                </a:lnTo>
                <a:lnTo>
                  <a:pt x="678431" y="410366"/>
                </a:lnTo>
                <a:lnTo>
                  <a:pt x="678431" y="424409"/>
                </a:lnTo>
                <a:lnTo>
                  <a:pt x="702485" y="425969"/>
                </a:lnTo>
                <a:lnTo>
                  <a:pt x="719137" y="444693"/>
                </a:lnTo>
                <a:lnTo>
                  <a:pt x="711736" y="471219"/>
                </a:lnTo>
                <a:lnTo>
                  <a:pt x="674731" y="474339"/>
                </a:lnTo>
                <a:lnTo>
                  <a:pt x="667330" y="457176"/>
                </a:lnTo>
                <a:lnTo>
                  <a:pt x="621073" y="450934"/>
                </a:lnTo>
                <a:lnTo>
                  <a:pt x="576667" y="419728"/>
                </a:lnTo>
                <a:lnTo>
                  <a:pt x="602570" y="494623"/>
                </a:lnTo>
                <a:lnTo>
                  <a:pt x="626624" y="521149"/>
                </a:lnTo>
                <a:lnTo>
                  <a:pt x="600720" y="525830"/>
                </a:lnTo>
                <a:lnTo>
                  <a:pt x="589619" y="582002"/>
                </a:lnTo>
                <a:lnTo>
                  <a:pt x="593319" y="647535"/>
                </a:lnTo>
                <a:lnTo>
                  <a:pt x="606271" y="655337"/>
                </a:lnTo>
                <a:lnTo>
                  <a:pt x="645127" y="655337"/>
                </a:lnTo>
                <a:lnTo>
                  <a:pt x="659929" y="667820"/>
                </a:lnTo>
                <a:lnTo>
                  <a:pt x="654378" y="678742"/>
                </a:lnTo>
                <a:lnTo>
                  <a:pt x="574744" y="689487"/>
                </a:lnTo>
                <a:lnTo>
                  <a:pt x="651499" y="689487"/>
                </a:lnTo>
                <a:lnTo>
                  <a:pt x="651499" y="719133"/>
                </a:lnTo>
                <a:lnTo>
                  <a:pt x="0" y="719133"/>
                </a:lnTo>
                <a:lnTo>
                  <a:pt x="0" y="689487"/>
                </a:lnTo>
                <a:lnTo>
                  <a:pt x="62082" y="689487"/>
                </a:lnTo>
                <a:lnTo>
                  <a:pt x="34539" y="666259"/>
                </a:lnTo>
                <a:lnTo>
                  <a:pt x="36389" y="649096"/>
                </a:lnTo>
                <a:lnTo>
                  <a:pt x="58592" y="624131"/>
                </a:lnTo>
                <a:lnTo>
                  <a:pt x="60443" y="589803"/>
                </a:lnTo>
                <a:lnTo>
                  <a:pt x="78945" y="557037"/>
                </a:lnTo>
                <a:lnTo>
                  <a:pt x="101148" y="538313"/>
                </a:lnTo>
                <a:lnTo>
                  <a:pt x="104849" y="475900"/>
                </a:lnTo>
                <a:lnTo>
                  <a:pt x="88197" y="474339"/>
                </a:lnTo>
                <a:lnTo>
                  <a:pt x="90047" y="452495"/>
                </a:lnTo>
                <a:lnTo>
                  <a:pt x="101148" y="405685"/>
                </a:lnTo>
                <a:lnTo>
                  <a:pt x="90047" y="393202"/>
                </a:lnTo>
                <a:lnTo>
                  <a:pt x="73394" y="383840"/>
                </a:lnTo>
                <a:lnTo>
                  <a:pt x="73394" y="368237"/>
                </a:lnTo>
                <a:lnTo>
                  <a:pt x="34539" y="363556"/>
                </a:lnTo>
                <a:lnTo>
                  <a:pt x="16036" y="341711"/>
                </a:lnTo>
                <a:lnTo>
                  <a:pt x="17887" y="298022"/>
                </a:lnTo>
                <a:lnTo>
                  <a:pt x="36389" y="265255"/>
                </a:lnTo>
                <a:lnTo>
                  <a:pt x="56742" y="260574"/>
                </a:lnTo>
                <a:lnTo>
                  <a:pt x="71544" y="234049"/>
                </a:lnTo>
                <a:lnTo>
                  <a:pt x="108550" y="182558"/>
                </a:lnTo>
                <a:lnTo>
                  <a:pt x="173309" y="151352"/>
                </a:lnTo>
                <a:lnTo>
                  <a:pt x="173309" y="138869"/>
                </a:lnTo>
                <a:lnTo>
                  <a:pt x="160357" y="118585"/>
                </a:lnTo>
                <a:lnTo>
                  <a:pt x="140004" y="95180"/>
                </a:lnTo>
                <a:lnTo>
                  <a:pt x="125202" y="93620"/>
                </a:lnTo>
                <a:lnTo>
                  <a:pt x="106699" y="78016"/>
                </a:lnTo>
                <a:lnTo>
                  <a:pt x="115951" y="43689"/>
                </a:lnTo>
                <a:lnTo>
                  <a:pt x="177009" y="9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D91DAB75-88B9-4E69-B394-78522C679187}"/>
              </a:ext>
            </a:extLst>
          </p:cNvPr>
          <p:cNvGrpSpPr/>
          <p:nvPr/>
        </p:nvGrpSpPr>
        <p:grpSpPr>
          <a:xfrm>
            <a:off x="3801746" y="2746603"/>
            <a:ext cx="2300973" cy="2300974"/>
            <a:chOff x="9441553" y="2924174"/>
            <a:chExt cx="1296987" cy="1296988"/>
          </a:xfrm>
        </p:grpSpPr>
        <p:sp>
          <p:nvSpPr>
            <p:cNvPr id="93" name="AutoShape 190">
              <a:extLst>
                <a:ext uri="{FF2B5EF4-FFF2-40B4-BE49-F238E27FC236}">
                  <a16:creationId xmlns:a16="http://schemas.microsoft.com/office/drawing/2014/main" id="{A8271731-2521-467F-8DDB-01403C7BC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2561" y="2935185"/>
              <a:ext cx="1274970" cy="1274970"/>
            </a:xfrm>
            <a:prstGeom prst="roundRect">
              <a:avLst>
                <a:gd name="adj" fmla="val 214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80857D3-DE86-4455-A87E-3EAB7DEAB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1553" y="2924174"/>
              <a:ext cx="1296987" cy="1296988"/>
            </a:xfrm>
            <a:custGeom>
              <a:avLst/>
              <a:gdLst>
                <a:gd name="connsiteX0" fmla="*/ 183513 w 1296987"/>
                <a:gd name="connsiteY0" fmla="*/ 285663 h 1296988"/>
                <a:gd name="connsiteX1" fmla="*/ 183513 w 1296987"/>
                <a:gd name="connsiteY1" fmla="*/ 1081989 h 1296988"/>
                <a:gd name="connsiteX2" fmla="*/ 225485 w 1296987"/>
                <a:gd name="connsiteY2" fmla="*/ 1123961 h 1296988"/>
                <a:gd name="connsiteX3" fmla="*/ 1021811 w 1296987"/>
                <a:gd name="connsiteY3" fmla="*/ 1123961 h 1296988"/>
                <a:gd name="connsiteX4" fmla="*/ 275178 w 1296987"/>
                <a:gd name="connsiteY4" fmla="*/ 173027 h 1296988"/>
                <a:gd name="connsiteX5" fmla="*/ 1123960 w 1296987"/>
                <a:gd name="connsiteY5" fmla="*/ 1021809 h 1296988"/>
                <a:gd name="connsiteX6" fmla="*/ 1123960 w 1296987"/>
                <a:gd name="connsiteY6" fmla="*/ 214999 h 1296988"/>
                <a:gd name="connsiteX7" fmla="*/ 1081988 w 1296987"/>
                <a:gd name="connsiteY7" fmla="*/ 173027 h 1296988"/>
                <a:gd name="connsiteX8" fmla="*/ 80116 w 1296987"/>
                <a:gd name="connsiteY8" fmla="*/ 42899 h 1296988"/>
                <a:gd name="connsiteX9" fmla="*/ 1216394 w 1296987"/>
                <a:gd name="connsiteY9" fmla="*/ 42899 h 1296988"/>
                <a:gd name="connsiteX10" fmla="*/ 1253611 w 1296987"/>
                <a:gd name="connsiteY10" fmla="*/ 80116 h 1296988"/>
                <a:gd name="connsiteX11" fmla="*/ 1253611 w 1296987"/>
                <a:gd name="connsiteY11" fmla="*/ 1216871 h 1296988"/>
                <a:gd name="connsiteX12" fmla="*/ 1216394 w 1296987"/>
                <a:gd name="connsiteY12" fmla="*/ 1254088 h 1296988"/>
                <a:gd name="connsiteX13" fmla="*/ 80116 w 1296987"/>
                <a:gd name="connsiteY13" fmla="*/ 1254088 h 1296988"/>
                <a:gd name="connsiteX14" fmla="*/ 42899 w 1296987"/>
                <a:gd name="connsiteY14" fmla="*/ 1216871 h 1296988"/>
                <a:gd name="connsiteX15" fmla="*/ 42899 w 1296987"/>
                <a:gd name="connsiteY15" fmla="*/ 80116 h 1296988"/>
                <a:gd name="connsiteX16" fmla="*/ 80116 w 1296987"/>
                <a:gd name="connsiteY16" fmla="*/ 42899 h 1296988"/>
                <a:gd name="connsiteX17" fmla="*/ 60001 w 1296987"/>
                <a:gd name="connsiteY17" fmla="*/ 21450 h 1296988"/>
                <a:gd name="connsiteX18" fmla="*/ 21450 w 1296987"/>
                <a:gd name="connsiteY18" fmla="*/ 60001 h 1296988"/>
                <a:gd name="connsiteX19" fmla="*/ 21450 w 1296987"/>
                <a:gd name="connsiteY19" fmla="*/ 1236988 h 1296988"/>
                <a:gd name="connsiteX20" fmla="*/ 60001 w 1296987"/>
                <a:gd name="connsiteY20" fmla="*/ 1275539 h 1296988"/>
                <a:gd name="connsiteX21" fmla="*/ 1236987 w 1296987"/>
                <a:gd name="connsiteY21" fmla="*/ 1275539 h 1296988"/>
                <a:gd name="connsiteX22" fmla="*/ 1275538 w 1296987"/>
                <a:gd name="connsiteY22" fmla="*/ 1236988 h 1296988"/>
                <a:gd name="connsiteX23" fmla="*/ 1275538 w 1296987"/>
                <a:gd name="connsiteY23" fmla="*/ 60001 h 1296988"/>
                <a:gd name="connsiteX24" fmla="*/ 1236987 w 1296987"/>
                <a:gd name="connsiteY24" fmla="*/ 21450 h 1296988"/>
                <a:gd name="connsiteX25" fmla="*/ 39869 w 1296987"/>
                <a:gd name="connsiteY25" fmla="*/ 0 h 1296988"/>
                <a:gd name="connsiteX26" fmla="*/ 1257118 w 1296987"/>
                <a:gd name="connsiteY26" fmla="*/ 0 h 1296988"/>
                <a:gd name="connsiteX27" fmla="*/ 1296987 w 1296987"/>
                <a:gd name="connsiteY27" fmla="*/ 39869 h 1296988"/>
                <a:gd name="connsiteX28" fmla="*/ 1296987 w 1296987"/>
                <a:gd name="connsiteY28" fmla="*/ 1257119 h 1296988"/>
                <a:gd name="connsiteX29" fmla="*/ 1257118 w 1296987"/>
                <a:gd name="connsiteY29" fmla="*/ 1296988 h 1296988"/>
                <a:gd name="connsiteX30" fmla="*/ 39869 w 1296987"/>
                <a:gd name="connsiteY30" fmla="*/ 1296988 h 1296988"/>
                <a:gd name="connsiteX31" fmla="*/ 0 w 1296987"/>
                <a:gd name="connsiteY31" fmla="*/ 1257119 h 1296988"/>
                <a:gd name="connsiteX32" fmla="*/ 0 w 1296987"/>
                <a:gd name="connsiteY32" fmla="*/ 39869 h 1296988"/>
                <a:gd name="connsiteX33" fmla="*/ 39869 w 1296987"/>
                <a:gd name="connsiteY33" fmla="*/ 0 h 129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96987" h="1296988">
                  <a:moveTo>
                    <a:pt x="183513" y="285663"/>
                  </a:moveTo>
                  <a:lnTo>
                    <a:pt x="183513" y="1081989"/>
                  </a:lnTo>
                  <a:cubicBezTo>
                    <a:pt x="183513" y="1105169"/>
                    <a:pt x="202305" y="1123961"/>
                    <a:pt x="225485" y="1123961"/>
                  </a:cubicBezTo>
                  <a:lnTo>
                    <a:pt x="1021811" y="1123961"/>
                  </a:lnTo>
                  <a:close/>
                  <a:moveTo>
                    <a:pt x="275178" y="173027"/>
                  </a:moveTo>
                  <a:lnTo>
                    <a:pt x="1123960" y="1021809"/>
                  </a:lnTo>
                  <a:lnTo>
                    <a:pt x="1123960" y="214999"/>
                  </a:lnTo>
                  <a:cubicBezTo>
                    <a:pt x="1123960" y="191819"/>
                    <a:pt x="1105168" y="173027"/>
                    <a:pt x="1081988" y="173027"/>
                  </a:cubicBezTo>
                  <a:close/>
                  <a:moveTo>
                    <a:pt x="80116" y="42899"/>
                  </a:moveTo>
                  <a:lnTo>
                    <a:pt x="1216394" y="42899"/>
                  </a:lnTo>
                  <a:cubicBezTo>
                    <a:pt x="1236948" y="42899"/>
                    <a:pt x="1253611" y="59562"/>
                    <a:pt x="1253611" y="80116"/>
                  </a:cubicBezTo>
                  <a:lnTo>
                    <a:pt x="1253611" y="1216871"/>
                  </a:lnTo>
                  <a:cubicBezTo>
                    <a:pt x="1253611" y="1237425"/>
                    <a:pt x="1236948" y="1254088"/>
                    <a:pt x="1216394" y="1254088"/>
                  </a:cubicBezTo>
                  <a:lnTo>
                    <a:pt x="80116" y="1254088"/>
                  </a:lnTo>
                  <a:cubicBezTo>
                    <a:pt x="59562" y="1254088"/>
                    <a:pt x="42899" y="1237425"/>
                    <a:pt x="42899" y="1216871"/>
                  </a:cubicBezTo>
                  <a:lnTo>
                    <a:pt x="42899" y="80116"/>
                  </a:lnTo>
                  <a:cubicBezTo>
                    <a:pt x="42899" y="59562"/>
                    <a:pt x="59562" y="42899"/>
                    <a:pt x="80116" y="42899"/>
                  </a:cubicBezTo>
                  <a:close/>
                  <a:moveTo>
                    <a:pt x="60001" y="21450"/>
                  </a:moveTo>
                  <a:cubicBezTo>
                    <a:pt x="38710" y="21450"/>
                    <a:pt x="21450" y="38710"/>
                    <a:pt x="21450" y="60001"/>
                  </a:cubicBezTo>
                  <a:lnTo>
                    <a:pt x="21450" y="1236988"/>
                  </a:lnTo>
                  <a:cubicBezTo>
                    <a:pt x="21450" y="1258279"/>
                    <a:pt x="38710" y="1275539"/>
                    <a:pt x="60001" y="1275539"/>
                  </a:cubicBezTo>
                  <a:lnTo>
                    <a:pt x="1236987" y="1275539"/>
                  </a:lnTo>
                  <a:cubicBezTo>
                    <a:pt x="1258278" y="1275539"/>
                    <a:pt x="1275538" y="1258279"/>
                    <a:pt x="1275538" y="1236988"/>
                  </a:cubicBezTo>
                  <a:lnTo>
                    <a:pt x="1275538" y="60001"/>
                  </a:lnTo>
                  <a:cubicBezTo>
                    <a:pt x="1275538" y="38710"/>
                    <a:pt x="1258278" y="21450"/>
                    <a:pt x="1236987" y="21450"/>
                  </a:cubicBezTo>
                  <a:close/>
                  <a:moveTo>
                    <a:pt x="39869" y="0"/>
                  </a:moveTo>
                  <a:lnTo>
                    <a:pt x="1257118" y="0"/>
                  </a:lnTo>
                  <a:cubicBezTo>
                    <a:pt x="1279137" y="0"/>
                    <a:pt x="1296987" y="17850"/>
                    <a:pt x="1296987" y="39869"/>
                  </a:cubicBezTo>
                  <a:lnTo>
                    <a:pt x="1296987" y="1257119"/>
                  </a:lnTo>
                  <a:cubicBezTo>
                    <a:pt x="1296987" y="1279138"/>
                    <a:pt x="1279137" y="1296988"/>
                    <a:pt x="1257118" y="1296988"/>
                  </a:cubicBezTo>
                  <a:lnTo>
                    <a:pt x="39869" y="1296988"/>
                  </a:lnTo>
                  <a:cubicBezTo>
                    <a:pt x="17850" y="1296988"/>
                    <a:pt x="0" y="1279138"/>
                    <a:pt x="0" y="1257119"/>
                  </a:cubicBezTo>
                  <a:lnTo>
                    <a:pt x="0" y="39869"/>
                  </a:lnTo>
                  <a:cubicBezTo>
                    <a:pt x="0" y="17850"/>
                    <a:pt x="17850" y="0"/>
                    <a:pt x="3986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533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ED621C33-F3FF-4A82-8523-BAF47DF8B4B1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7A47566C-093E-417A-A8B2-134114DE097B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802CB33-9D74-4547-B82F-13320B0ED18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6EC23ED0-B65A-48C6-9BFE-36924DCDCA31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3E5B971D-82C9-48B9-A36F-D7F67C342A07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AE158780-787F-43E8-94D8-DF02ED8C172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6C4795EC-FD50-47D7-99EC-9461F07FD3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A2C74A81-82CB-49F7-A5EA-0075A64605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&quot;禁止&quot;マーク 79">
                    <a:extLst>
                      <a:ext uri="{FF2B5EF4-FFF2-40B4-BE49-F238E27FC236}">
                        <a16:creationId xmlns:a16="http://schemas.microsoft.com/office/drawing/2014/main" id="{2484CE06-6C1F-4C34-A1C4-22D1C6B3B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" name="円: 塗りつぶしなし 76">
                  <a:extLst>
                    <a:ext uri="{FF2B5EF4-FFF2-40B4-BE49-F238E27FC236}">
                      <a16:creationId xmlns:a16="http://schemas.microsoft.com/office/drawing/2014/main" id="{501C18F7-CCE1-4515-B57F-B57C725B6D1C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06B2B33B-6530-4819-A4D4-F99F85474AFE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8D8C95DD-3249-4B92-8E42-3DFEDD9AE335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778C50E9-FC1C-46CC-A6C5-EB343E3D8A94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4D3C992-4F05-47FA-802D-0D99658D20C5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EF3C7C4-0231-4327-9CC8-817F045B5A41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820634E3-5FFC-49F6-A4D5-94D0FEEA172B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DAF48DEB-C29E-4ECC-9F0B-65F0D364DB85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5200080-0311-4B84-A477-856BC9BBBF73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3B514EC-1831-4BB8-8B7A-D2F711A9AEC5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CC4B6223-A669-4C89-99CA-12DCDF165024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E075619-7A03-40DF-A612-1A54DBAE71A4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325EEF6-5FD6-4094-ABE6-EBF29A1CDDA2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18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762519E-26AA-4094-83CF-84A2EDEB31AE}"/>
              </a:ext>
            </a:extLst>
          </p:cNvPr>
          <p:cNvSpPr txBox="1"/>
          <p:nvPr/>
        </p:nvSpPr>
        <p:spPr>
          <a:xfrm>
            <a:off x="1958494" y="87263"/>
            <a:ext cx="8802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１と組み合わせて</a:t>
            </a:r>
            <a:endParaRPr kumimoji="1" lang="en-US" altLang="ja-JP" sz="4800" dirty="0">
              <a:latin typeface="+mj-ea"/>
              <a:ea typeface="+mj-ea"/>
            </a:endParaRPr>
          </a:p>
          <a:p>
            <a:r>
              <a:rPr kumimoji="1" lang="ja-JP" altLang="en-US" sz="4800" dirty="0">
                <a:latin typeface="+mj-ea"/>
                <a:ea typeface="+mj-ea"/>
              </a:rPr>
              <a:t>標識になるのはＡＢＣのどれ？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D41E528C-2485-4CEF-8CB6-2E3C150D08BE}"/>
              </a:ext>
            </a:extLst>
          </p:cNvPr>
          <p:cNvGrpSpPr/>
          <p:nvPr/>
        </p:nvGrpSpPr>
        <p:grpSpPr>
          <a:xfrm>
            <a:off x="6624446" y="2696977"/>
            <a:ext cx="2475829" cy="2475829"/>
            <a:chOff x="-377825" y="908050"/>
            <a:chExt cx="1439863" cy="1439863"/>
          </a:xfrm>
        </p:grpSpPr>
        <p:sp>
          <p:nvSpPr>
            <p:cNvPr id="39" name="Oval 22">
              <a:extLst>
                <a:ext uri="{FF2B5EF4-FFF2-40B4-BE49-F238E27FC236}">
                  <a16:creationId xmlns:a16="http://schemas.microsoft.com/office/drawing/2014/main" id="{835C2104-A1E5-4BF8-A83A-C444B1303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1156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A99D242-B828-4186-882A-312999AB3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77825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ED162BA-1D50-4903-ABAB-DB594361ACED}"/>
              </a:ext>
            </a:extLst>
          </p:cNvPr>
          <p:cNvSpPr txBox="1"/>
          <p:nvPr/>
        </p:nvSpPr>
        <p:spPr>
          <a:xfrm>
            <a:off x="4593588" y="1795786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EF56B9-8BD4-4889-B6BA-148898761F1C}"/>
              </a:ext>
            </a:extLst>
          </p:cNvPr>
          <p:cNvSpPr txBox="1"/>
          <p:nvPr/>
        </p:nvSpPr>
        <p:spPr>
          <a:xfrm>
            <a:off x="7507265" y="179578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</a:t>
            </a:r>
            <a:endParaRPr lang="ja-JP" altLang="en-US" dirty="0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224BA5B-5DE4-4EB1-830D-E92A31622D09}"/>
              </a:ext>
            </a:extLst>
          </p:cNvPr>
          <p:cNvSpPr txBox="1"/>
          <p:nvPr/>
        </p:nvSpPr>
        <p:spPr>
          <a:xfrm>
            <a:off x="10230276" y="1795786"/>
            <a:ext cx="7136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EDEC497-2169-4C11-B9A6-EEE841B3CEEA}"/>
              </a:ext>
            </a:extLst>
          </p:cNvPr>
          <p:cNvSpPr txBox="1"/>
          <p:nvPr/>
        </p:nvSpPr>
        <p:spPr>
          <a:xfrm>
            <a:off x="1363298" y="1795786"/>
            <a:ext cx="9541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6C396A0-DEB1-46FD-A108-B4D02C897328}"/>
              </a:ext>
            </a:extLst>
          </p:cNvPr>
          <p:cNvGrpSpPr/>
          <p:nvPr/>
        </p:nvGrpSpPr>
        <p:grpSpPr>
          <a:xfrm>
            <a:off x="9428296" y="2708920"/>
            <a:ext cx="2462910" cy="2462910"/>
            <a:chOff x="-990943" y="938506"/>
            <a:chExt cx="1374189" cy="1374189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5E8A111-5E5A-4FC4-B020-2D33F33B8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90943" y="938506"/>
              <a:ext cx="1374189" cy="1374189"/>
            </a:xfrm>
            <a:custGeom>
              <a:avLst/>
              <a:gdLst>
                <a:gd name="connsiteX0" fmla="*/ 687095 w 1374189"/>
                <a:gd name="connsiteY0" fmla="*/ 0 h 1374189"/>
                <a:gd name="connsiteX1" fmla="*/ 721408 w 1374189"/>
                <a:gd name="connsiteY1" fmla="*/ 14212 h 1374189"/>
                <a:gd name="connsiteX2" fmla="*/ 1359977 w 1374189"/>
                <a:gd name="connsiteY2" fmla="*/ 652781 h 1374189"/>
                <a:gd name="connsiteX3" fmla="*/ 1359977 w 1374189"/>
                <a:gd name="connsiteY3" fmla="*/ 721408 h 1374189"/>
                <a:gd name="connsiteX4" fmla="*/ 721408 w 1374189"/>
                <a:gd name="connsiteY4" fmla="*/ 1359977 h 1374189"/>
                <a:gd name="connsiteX5" fmla="*/ 652781 w 1374189"/>
                <a:gd name="connsiteY5" fmla="*/ 1359977 h 1374189"/>
                <a:gd name="connsiteX6" fmla="*/ 14212 w 1374189"/>
                <a:gd name="connsiteY6" fmla="*/ 721408 h 1374189"/>
                <a:gd name="connsiteX7" fmla="*/ 14212 w 1374189"/>
                <a:gd name="connsiteY7" fmla="*/ 652781 h 1374189"/>
                <a:gd name="connsiteX8" fmla="*/ 652781 w 1374189"/>
                <a:gd name="connsiteY8" fmla="*/ 14212 h 1374189"/>
                <a:gd name="connsiteX9" fmla="*/ 687095 w 1374189"/>
                <a:gd name="connsiteY9" fmla="*/ 0 h 1374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4189" h="1374189">
                  <a:moveTo>
                    <a:pt x="687095" y="0"/>
                  </a:moveTo>
                  <a:cubicBezTo>
                    <a:pt x="699513" y="0"/>
                    <a:pt x="711932" y="4737"/>
                    <a:pt x="721408" y="14212"/>
                  </a:cubicBezTo>
                  <a:lnTo>
                    <a:pt x="1359977" y="652781"/>
                  </a:lnTo>
                  <a:cubicBezTo>
                    <a:pt x="1378927" y="671732"/>
                    <a:pt x="1378927" y="702457"/>
                    <a:pt x="1359977" y="721408"/>
                  </a:cubicBezTo>
                  <a:lnTo>
                    <a:pt x="721408" y="1359977"/>
                  </a:lnTo>
                  <a:cubicBezTo>
                    <a:pt x="702457" y="1378927"/>
                    <a:pt x="671732" y="1378927"/>
                    <a:pt x="652781" y="1359977"/>
                  </a:cubicBezTo>
                  <a:lnTo>
                    <a:pt x="14212" y="721408"/>
                  </a:lnTo>
                  <a:cubicBezTo>
                    <a:pt x="-4738" y="702457"/>
                    <a:pt x="-4738" y="671732"/>
                    <a:pt x="14212" y="652781"/>
                  </a:cubicBezTo>
                  <a:lnTo>
                    <a:pt x="652781" y="14212"/>
                  </a:lnTo>
                  <a:cubicBezTo>
                    <a:pt x="662257" y="4737"/>
                    <a:pt x="674676" y="0"/>
                    <a:pt x="687095" y="0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B4FF4469-E510-442C-8996-D375AC841F3C}"/>
                </a:ext>
              </a:extLst>
            </p:cNvPr>
            <p:cNvSpPr/>
            <p:nvPr/>
          </p:nvSpPr>
          <p:spPr>
            <a:xfrm rot="10800000" flipV="1">
              <a:off x="-964158" y="965291"/>
              <a:ext cx="1320619" cy="1320619"/>
            </a:xfrm>
            <a:custGeom>
              <a:avLst/>
              <a:gdLst>
                <a:gd name="connsiteX0" fmla="*/ 660310 w 1320619"/>
                <a:gd name="connsiteY0" fmla="*/ 49721 h 1320619"/>
                <a:gd name="connsiteX1" fmla="*/ 731103 w 1320619"/>
                <a:gd name="connsiteY1" fmla="*/ 79045 h 1320619"/>
                <a:gd name="connsiteX2" fmla="*/ 1242174 w 1320619"/>
                <a:gd name="connsiteY2" fmla="*/ 590116 h 1320619"/>
                <a:gd name="connsiteX3" fmla="*/ 1242174 w 1320619"/>
                <a:gd name="connsiteY3" fmla="*/ 731703 h 1320619"/>
                <a:gd name="connsiteX4" fmla="*/ 731103 w 1320619"/>
                <a:gd name="connsiteY4" fmla="*/ 1242773 h 1320619"/>
                <a:gd name="connsiteX5" fmla="*/ 589516 w 1320619"/>
                <a:gd name="connsiteY5" fmla="*/ 1242773 h 1320619"/>
                <a:gd name="connsiteX6" fmla="*/ 78445 w 1320619"/>
                <a:gd name="connsiteY6" fmla="*/ 731703 h 1320619"/>
                <a:gd name="connsiteX7" fmla="*/ 78445 w 1320619"/>
                <a:gd name="connsiteY7" fmla="*/ 590116 h 1320619"/>
                <a:gd name="connsiteX8" fmla="*/ 589516 w 1320619"/>
                <a:gd name="connsiteY8" fmla="*/ 79045 h 1320619"/>
                <a:gd name="connsiteX9" fmla="*/ 660310 w 1320619"/>
                <a:gd name="connsiteY9" fmla="*/ 49721 h 1320619"/>
                <a:gd name="connsiteX10" fmla="*/ 660310 w 1320619"/>
                <a:gd name="connsiteY10" fmla="*/ 0 h 1320619"/>
                <a:gd name="connsiteX11" fmla="*/ 627334 w 1320619"/>
                <a:gd name="connsiteY11" fmla="*/ 13658 h 1320619"/>
                <a:gd name="connsiteX12" fmla="*/ 13658 w 1320619"/>
                <a:gd name="connsiteY12" fmla="*/ 627334 h 1320619"/>
                <a:gd name="connsiteX13" fmla="*/ 13658 w 1320619"/>
                <a:gd name="connsiteY13" fmla="*/ 693285 h 1320619"/>
                <a:gd name="connsiteX14" fmla="*/ 627334 w 1320619"/>
                <a:gd name="connsiteY14" fmla="*/ 1306961 h 1320619"/>
                <a:gd name="connsiteX15" fmla="*/ 693285 w 1320619"/>
                <a:gd name="connsiteY15" fmla="*/ 1306961 h 1320619"/>
                <a:gd name="connsiteX16" fmla="*/ 1306961 w 1320619"/>
                <a:gd name="connsiteY16" fmla="*/ 693285 h 1320619"/>
                <a:gd name="connsiteX17" fmla="*/ 1306961 w 1320619"/>
                <a:gd name="connsiteY17" fmla="*/ 627334 h 1320619"/>
                <a:gd name="connsiteX18" fmla="*/ 693285 w 1320619"/>
                <a:gd name="connsiteY18" fmla="*/ 13658 h 1320619"/>
                <a:gd name="connsiteX19" fmla="*/ 660310 w 1320619"/>
                <a:gd name="connsiteY19" fmla="*/ 0 h 1320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20619" h="1320619">
                  <a:moveTo>
                    <a:pt x="660310" y="49721"/>
                  </a:moveTo>
                  <a:cubicBezTo>
                    <a:pt x="685931" y="49721"/>
                    <a:pt x="711554" y="59496"/>
                    <a:pt x="731103" y="79045"/>
                  </a:cubicBezTo>
                  <a:lnTo>
                    <a:pt x="1242174" y="590116"/>
                  </a:lnTo>
                  <a:cubicBezTo>
                    <a:pt x="1281272" y="629214"/>
                    <a:pt x="1281272" y="692605"/>
                    <a:pt x="1242174" y="731703"/>
                  </a:cubicBezTo>
                  <a:lnTo>
                    <a:pt x="731103" y="1242773"/>
                  </a:lnTo>
                  <a:cubicBezTo>
                    <a:pt x="692004" y="1281871"/>
                    <a:pt x="628615" y="1281871"/>
                    <a:pt x="589516" y="1242773"/>
                  </a:cubicBezTo>
                  <a:lnTo>
                    <a:pt x="78445" y="731703"/>
                  </a:lnTo>
                  <a:cubicBezTo>
                    <a:pt x="39347" y="692605"/>
                    <a:pt x="39347" y="629214"/>
                    <a:pt x="78445" y="590116"/>
                  </a:cubicBezTo>
                  <a:lnTo>
                    <a:pt x="589516" y="79045"/>
                  </a:lnTo>
                  <a:cubicBezTo>
                    <a:pt x="609065" y="59496"/>
                    <a:pt x="634687" y="49721"/>
                    <a:pt x="660310" y="49721"/>
                  </a:cubicBezTo>
                  <a:close/>
                  <a:moveTo>
                    <a:pt x="660310" y="0"/>
                  </a:moveTo>
                  <a:cubicBezTo>
                    <a:pt x="648375" y="0"/>
                    <a:pt x="636440" y="4553"/>
                    <a:pt x="627334" y="13658"/>
                  </a:cubicBezTo>
                  <a:lnTo>
                    <a:pt x="13658" y="627334"/>
                  </a:lnTo>
                  <a:cubicBezTo>
                    <a:pt x="-4553" y="645546"/>
                    <a:pt x="-4553" y="675073"/>
                    <a:pt x="13658" y="693285"/>
                  </a:cubicBezTo>
                  <a:lnTo>
                    <a:pt x="627334" y="1306961"/>
                  </a:lnTo>
                  <a:cubicBezTo>
                    <a:pt x="645546" y="1325172"/>
                    <a:pt x="675073" y="1325172"/>
                    <a:pt x="693285" y="1306961"/>
                  </a:cubicBezTo>
                  <a:lnTo>
                    <a:pt x="1306961" y="693285"/>
                  </a:lnTo>
                  <a:cubicBezTo>
                    <a:pt x="1325172" y="675073"/>
                    <a:pt x="1325172" y="645546"/>
                    <a:pt x="1306961" y="627334"/>
                  </a:cubicBezTo>
                  <a:lnTo>
                    <a:pt x="693285" y="13658"/>
                  </a:lnTo>
                  <a:cubicBezTo>
                    <a:pt x="684179" y="4553"/>
                    <a:pt x="672244" y="0"/>
                    <a:pt x="6603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ECC97BA6-85B2-4767-8F88-90F86C486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086" y="3186391"/>
            <a:ext cx="1288883" cy="1288876"/>
          </a:xfrm>
          <a:custGeom>
            <a:avLst/>
            <a:gdLst>
              <a:gd name="connsiteX0" fmla="*/ 515608 w 719137"/>
              <a:gd name="connsiteY0" fmla="*/ 521149 h 719133"/>
              <a:gd name="connsiteX1" fmla="*/ 510057 w 719137"/>
              <a:gd name="connsiteY1" fmla="*/ 567959 h 719133"/>
              <a:gd name="connsiteX2" fmla="*/ 478603 w 719137"/>
              <a:gd name="connsiteY2" fmla="*/ 621010 h 719133"/>
              <a:gd name="connsiteX3" fmla="*/ 478603 w 719137"/>
              <a:gd name="connsiteY3" fmla="*/ 653777 h 719133"/>
              <a:gd name="connsiteX4" fmla="*/ 510057 w 719137"/>
              <a:gd name="connsiteY4" fmla="*/ 675621 h 719133"/>
              <a:gd name="connsiteX5" fmla="*/ 530410 w 719137"/>
              <a:gd name="connsiteY5" fmla="*/ 684983 h 719133"/>
              <a:gd name="connsiteX6" fmla="*/ 529743 w 719137"/>
              <a:gd name="connsiteY6" fmla="*/ 689487 h 719133"/>
              <a:gd name="connsiteX7" fmla="*/ 559804 w 719137"/>
              <a:gd name="connsiteY7" fmla="*/ 689487 h 719133"/>
              <a:gd name="connsiteX8" fmla="*/ 548913 w 719137"/>
              <a:gd name="connsiteY8" fmla="*/ 680302 h 719133"/>
              <a:gd name="connsiteX9" fmla="*/ 548913 w 719137"/>
              <a:gd name="connsiteY9" fmla="*/ 664699 h 719133"/>
              <a:gd name="connsiteX10" fmla="*/ 541512 w 719137"/>
              <a:gd name="connsiteY10" fmla="*/ 627251 h 719133"/>
              <a:gd name="connsiteX11" fmla="*/ 534111 w 719137"/>
              <a:gd name="connsiteY11" fmla="*/ 594484 h 719133"/>
              <a:gd name="connsiteX12" fmla="*/ 543362 w 719137"/>
              <a:gd name="connsiteY12" fmla="*/ 566399 h 719133"/>
              <a:gd name="connsiteX13" fmla="*/ 204763 w 719137"/>
              <a:gd name="connsiteY13" fmla="*/ 483701 h 719133"/>
              <a:gd name="connsiteX14" fmla="*/ 184410 w 719137"/>
              <a:gd name="connsiteY14" fmla="*/ 505546 h 719133"/>
              <a:gd name="connsiteX15" fmla="*/ 184410 w 719137"/>
              <a:gd name="connsiteY15" fmla="*/ 535192 h 719133"/>
              <a:gd name="connsiteX16" fmla="*/ 154806 w 719137"/>
              <a:gd name="connsiteY16" fmla="*/ 561718 h 719133"/>
              <a:gd name="connsiteX17" fmla="*/ 104849 w 719137"/>
              <a:gd name="connsiteY17" fmla="*/ 624131 h 719133"/>
              <a:gd name="connsiteX18" fmla="*/ 95598 w 719137"/>
              <a:gd name="connsiteY18" fmla="*/ 647535 h 719133"/>
              <a:gd name="connsiteX19" fmla="*/ 112250 w 719137"/>
              <a:gd name="connsiteY19" fmla="*/ 666259 h 719133"/>
              <a:gd name="connsiteX20" fmla="*/ 130753 w 719137"/>
              <a:gd name="connsiteY20" fmla="*/ 677182 h 719133"/>
              <a:gd name="connsiteX21" fmla="*/ 143705 w 719137"/>
              <a:gd name="connsiteY21" fmla="*/ 683423 h 719133"/>
              <a:gd name="connsiteX22" fmla="*/ 146786 w 719137"/>
              <a:gd name="connsiteY22" fmla="*/ 689487 h 719133"/>
              <a:gd name="connsiteX23" fmla="*/ 291786 w 719137"/>
              <a:gd name="connsiteY23" fmla="*/ 689487 h 719133"/>
              <a:gd name="connsiteX24" fmla="*/ 299127 w 719137"/>
              <a:gd name="connsiteY24" fmla="*/ 667820 h 719133"/>
              <a:gd name="connsiteX25" fmla="*/ 280624 w 719137"/>
              <a:gd name="connsiteY25" fmla="*/ 635053 h 719133"/>
              <a:gd name="connsiteX26" fmla="*/ 260271 w 719137"/>
              <a:gd name="connsiteY26" fmla="*/ 594484 h 719133"/>
              <a:gd name="connsiteX27" fmla="*/ 256571 w 719137"/>
              <a:gd name="connsiteY27" fmla="*/ 550795 h 719133"/>
              <a:gd name="connsiteX28" fmla="*/ 232517 w 719137"/>
              <a:gd name="connsiteY28" fmla="*/ 502425 h 719133"/>
              <a:gd name="connsiteX29" fmla="*/ 206614 w 719137"/>
              <a:gd name="connsiteY29" fmla="*/ 502425 h 719133"/>
              <a:gd name="connsiteX30" fmla="*/ 271373 w 719137"/>
              <a:gd name="connsiteY30" fmla="*/ 310505 h 719133"/>
              <a:gd name="connsiteX31" fmla="*/ 262122 w 719137"/>
              <a:gd name="connsiteY31" fmla="*/ 329229 h 719133"/>
              <a:gd name="connsiteX32" fmla="*/ 265822 w 719137"/>
              <a:gd name="connsiteY32" fmla="*/ 361996 h 719133"/>
              <a:gd name="connsiteX33" fmla="*/ 299127 w 719137"/>
              <a:gd name="connsiteY33" fmla="*/ 401004 h 719133"/>
              <a:gd name="connsiteX34" fmla="*/ 325031 w 719137"/>
              <a:gd name="connsiteY34" fmla="*/ 469658 h 719133"/>
              <a:gd name="connsiteX35" fmla="*/ 308378 w 719137"/>
              <a:gd name="connsiteY35" fmla="*/ 479020 h 719133"/>
              <a:gd name="connsiteX36" fmla="*/ 315779 w 719137"/>
              <a:gd name="connsiteY36" fmla="*/ 505546 h 719133"/>
              <a:gd name="connsiteX37" fmla="*/ 326881 w 719137"/>
              <a:gd name="connsiteY37" fmla="*/ 539873 h 719133"/>
              <a:gd name="connsiteX38" fmla="*/ 337982 w 719137"/>
              <a:gd name="connsiteY38" fmla="*/ 638174 h 719133"/>
              <a:gd name="connsiteX39" fmla="*/ 349084 w 719137"/>
              <a:gd name="connsiteY39" fmla="*/ 666259 h 719133"/>
              <a:gd name="connsiteX40" fmla="*/ 386089 w 719137"/>
              <a:gd name="connsiteY40" fmla="*/ 672501 h 719133"/>
              <a:gd name="connsiteX41" fmla="*/ 406442 w 719137"/>
              <a:gd name="connsiteY41" fmla="*/ 688104 h 719133"/>
              <a:gd name="connsiteX42" fmla="*/ 403709 w 719137"/>
              <a:gd name="connsiteY42" fmla="*/ 689487 h 719133"/>
              <a:gd name="connsiteX43" fmla="*/ 430121 w 719137"/>
              <a:gd name="connsiteY43" fmla="*/ 689487 h 719133"/>
              <a:gd name="connsiteX44" fmla="*/ 426795 w 719137"/>
              <a:gd name="connsiteY44" fmla="*/ 674061 h 719133"/>
              <a:gd name="connsiteX45" fmla="*/ 430496 w 719137"/>
              <a:gd name="connsiteY45" fmla="*/ 650656 h 719133"/>
              <a:gd name="connsiteX46" fmla="*/ 428646 w 719137"/>
              <a:gd name="connsiteY46" fmla="*/ 606967 h 719133"/>
              <a:gd name="connsiteX47" fmla="*/ 448998 w 719137"/>
              <a:gd name="connsiteY47" fmla="*/ 557037 h 719133"/>
              <a:gd name="connsiteX48" fmla="*/ 434196 w 719137"/>
              <a:gd name="connsiteY48" fmla="*/ 535192 h 719133"/>
              <a:gd name="connsiteX49" fmla="*/ 411993 w 719137"/>
              <a:gd name="connsiteY49" fmla="*/ 557037 h 719133"/>
              <a:gd name="connsiteX50" fmla="*/ 374988 w 719137"/>
              <a:gd name="connsiteY50" fmla="*/ 547675 h 719133"/>
              <a:gd name="connsiteX51" fmla="*/ 350934 w 719137"/>
              <a:gd name="connsiteY51" fmla="*/ 532071 h 719133"/>
              <a:gd name="connsiteX52" fmla="*/ 354635 w 719137"/>
              <a:gd name="connsiteY52" fmla="*/ 496184 h 719133"/>
              <a:gd name="connsiteX53" fmla="*/ 374988 w 719137"/>
              <a:gd name="connsiteY53" fmla="*/ 474339 h 719133"/>
              <a:gd name="connsiteX54" fmla="*/ 373138 w 719137"/>
              <a:gd name="connsiteY54" fmla="*/ 427529 h 719133"/>
              <a:gd name="connsiteX55" fmla="*/ 376838 w 719137"/>
              <a:gd name="connsiteY55" fmla="*/ 394763 h 719133"/>
              <a:gd name="connsiteX56" fmla="*/ 315779 w 719137"/>
              <a:gd name="connsiteY56" fmla="*/ 366677 h 719133"/>
              <a:gd name="connsiteX57" fmla="*/ 293576 w 719137"/>
              <a:gd name="connsiteY57" fmla="*/ 343272 h 719133"/>
              <a:gd name="connsiteX58" fmla="*/ 236218 w 719137"/>
              <a:gd name="connsiteY58" fmla="*/ 0 h 719133"/>
              <a:gd name="connsiteX59" fmla="*/ 256571 w 719137"/>
              <a:gd name="connsiteY59" fmla="*/ 4681 h 719133"/>
              <a:gd name="connsiteX60" fmla="*/ 267672 w 719137"/>
              <a:gd name="connsiteY60" fmla="*/ 35887 h 719133"/>
              <a:gd name="connsiteX61" fmla="*/ 302827 w 719137"/>
              <a:gd name="connsiteY61" fmla="*/ 54611 h 719133"/>
              <a:gd name="connsiteX62" fmla="*/ 267672 w 719137"/>
              <a:gd name="connsiteY62" fmla="*/ 62413 h 719133"/>
              <a:gd name="connsiteX63" fmla="*/ 280624 w 719137"/>
              <a:gd name="connsiteY63" fmla="*/ 104542 h 719133"/>
              <a:gd name="connsiteX64" fmla="*/ 271373 w 719137"/>
              <a:gd name="connsiteY64" fmla="*/ 123266 h 719133"/>
              <a:gd name="connsiteX65" fmla="*/ 239918 w 719137"/>
              <a:gd name="connsiteY65" fmla="*/ 152912 h 719133"/>
              <a:gd name="connsiteX66" fmla="*/ 245469 w 719137"/>
              <a:gd name="connsiteY66" fmla="*/ 177877 h 719133"/>
              <a:gd name="connsiteX67" fmla="*/ 267672 w 719137"/>
              <a:gd name="connsiteY67" fmla="*/ 191920 h 719133"/>
              <a:gd name="connsiteX68" fmla="*/ 297277 w 719137"/>
              <a:gd name="connsiteY68" fmla="*/ 251213 h 719133"/>
              <a:gd name="connsiteX69" fmla="*/ 319480 w 719137"/>
              <a:gd name="connsiteY69" fmla="*/ 290221 h 719133"/>
              <a:gd name="connsiteX70" fmla="*/ 365736 w 719137"/>
              <a:gd name="connsiteY70" fmla="*/ 337030 h 719133"/>
              <a:gd name="connsiteX71" fmla="*/ 399041 w 719137"/>
              <a:gd name="connsiteY71" fmla="*/ 351073 h 719133"/>
              <a:gd name="connsiteX72" fmla="*/ 424945 w 719137"/>
              <a:gd name="connsiteY72" fmla="*/ 326108 h 719133"/>
              <a:gd name="connsiteX73" fmla="*/ 452699 w 719137"/>
              <a:gd name="connsiteY73" fmla="*/ 301143 h 719133"/>
              <a:gd name="connsiteX74" fmla="*/ 456399 w 719137"/>
              <a:gd name="connsiteY74" fmla="*/ 273057 h 719133"/>
              <a:gd name="connsiteX75" fmla="*/ 428646 w 719137"/>
              <a:gd name="connsiteY75" fmla="*/ 246532 h 719133"/>
              <a:gd name="connsiteX76" fmla="*/ 426795 w 719137"/>
              <a:gd name="connsiteY76" fmla="*/ 230928 h 719133"/>
              <a:gd name="connsiteX77" fmla="*/ 411993 w 719137"/>
              <a:gd name="connsiteY77" fmla="*/ 210644 h 719133"/>
              <a:gd name="connsiteX78" fmla="*/ 423095 w 719137"/>
              <a:gd name="connsiteY78" fmla="*/ 204403 h 719133"/>
              <a:gd name="connsiteX79" fmla="*/ 408293 w 719137"/>
              <a:gd name="connsiteY79" fmla="*/ 191920 h 719133"/>
              <a:gd name="connsiteX80" fmla="*/ 423095 w 719137"/>
              <a:gd name="connsiteY80" fmla="*/ 180998 h 719133"/>
              <a:gd name="connsiteX81" fmla="*/ 450849 w 719137"/>
              <a:gd name="connsiteY81" fmla="*/ 149791 h 719133"/>
              <a:gd name="connsiteX82" fmla="*/ 487854 w 719137"/>
              <a:gd name="connsiteY82" fmla="*/ 148231 h 719133"/>
              <a:gd name="connsiteX83" fmla="*/ 511907 w 719137"/>
              <a:gd name="connsiteY83" fmla="*/ 151352 h 719133"/>
              <a:gd name="connsiteX84" fmla="*/ 535961 w 719137"/>
              <a:gd name="connsiteY84" fmla="*/ 145110 h 719133"/>
              <a:gd name="connsiteX85" fmla="*/ 552613 w 719137"/>
              <a:gd name="connsiteY85" fmla="*/ 160714 h 719133"/>
              <a:gd name="connsiteX86" fmla="*/ 571116 w 719137"/>
              <a:gd name="connsiteY86" fmla="*/ 168515 h 719133"/>
              <a:gd name="connsiteX87" fmla="*/ 574816 w 719137"/>
              <a:gd name="connsiteY87" fmla="*/ 185679 h 719133"/>
              <a:gd name="connsiteX88" fmla="*/ 565565 w 719137"/>
              <a:gd name="connsiteY88" fmla="*/ 198161 h 719133"/>
              <a:gd name="connsiteX89" fmla="*/ 569266 w 719137"/>
              <a:gd name="connsiteY89" fmla="*/ 213765 h 719133"/>
              <a:gd name="connsiteX90" fmla="*/ 569266 w 719137"/>
              <a:gd name="connsiteY90" fmla="*/ 230928 h 719133"/>
              <a:gd name="connsiteX91" fmla="*/ 558164 w 719137"/>
              <a:gd name="connsiteY91" fmla="*/ 269936 h 719133"/>
              <a:gd name="connsiteX92" fmla="*/ 528560 w 719137"/>
              <a:gd name="connsiteY92" fmla="*/ 279298 h 719133"/>
              <a:gd name="connsiteX93" fmla="*/ 526710 w 719137"/>
              <a:gd name="connsiteY93" fmla="*/ 293341 h 719133"/>
              <a:gd name="connsiteX94" fmla="*/ 569266 w 719137"/>
              <a:gd name="connsiteY94" fmla="*/ 327669 h 719133"/>
              <a:gd name="connsiteX95" fmla="*/ 578517 w 719137"/>
              <a:gd name="connsiteY95" fmla="*/ 368237 h 719133"/>
              <a:gd name="connsiteX96" fmla="*/ 619223 w 719137"/>
              <a:gd name="connsiteY96" fmla="*/ 391642 h 719133"/>
              <a:gd name="connsiteX97" fmla="*/ 678431 w 719137"/>
              <a:gd name="connsiteY97" fmla="*/ 410366 h 719133"/>
              <a:gd name="connsiteX98" fmla="*/ 678431 w 719137"/>
              <a:gd name="connsiteY98" fmla="*/ 424409 h 719133"/>
              <a:gd name="connsiteX99" fmla="*/ 702485 w 719137"/>
              <a:gd name="connsiteY99" fmla="*/ 425969 h 719133"/>
              <a:gd name="connsiteX100" fmla="*/ 719137 w 719137"/>
              <a:gd name="connsiteY100" fmla="*/ 444693 h 719133"/>
              <a:gd name="connsiteX101" fmla="*/ 711736 w 719137"/>
              <a:gd name="connsiteY101" fmla="*/ 471219 h 719133"/>
              <a:gd name="connsiteX102" fmla="*/ 674731 w 719137"/>
              <a:gd name="connsiteY102" fmla="*/ 474339 h 719133"/>
              <a:gd name="connsiteX103" fmla="*/ 667330 w 719137"/>
              <a:gd name="connsiteY103" fmla="*/ 457176 h 719133"/>
              <a:gd name="connsiteX104" fmla="*/ 621073 w 719137"/>
              <a:gd name="connsiteY104" fmla="*/ 450934 h 719133"/>
              <a:gd name="connsiteX105" fmla="*/ 576667 w 719137"/>
              <a:gd name="connsiteY105" fmla="*/ 419728 h 719133"/>
              <a:gd name="connsiteX106" fmla="*/ 602570 w 719137"/>
              <a:gd name="connsiteY106" fmla="*/ 494623 h 719133"/>
              <a:gd name="connsiteX107" fmla="*/ 626624 w 719137"/>
              <a:gd name="connsiteY107" fmla="*/ 521149 h 719133"/>
              <a:gd name="connsiteX108" fmla="*/ 600720 w 719137"/>
              <a:gd name="connsiteY108" fmla="*/ 525830 h 719133"/>
              <a:gd name="connsiteX109" fmla="*/ 589619 w 719137"/>
              <a:gd name="connsiteY109" fmla="*/ 582002 h 719133"/>
              <a:gd name="connsiteX110" fmla="*/ 593319 w 719137"/>
              <a:gd name="connsiteY110" fmla="*/ 647535 h 719133"/>
              <a:gd name="connsiteX111" fmla="*/ 606271 w 719137"/>
              <a:gd name="connsiteY111" fmla="*/ 655337 h 719133"/>
              <a:gd name="connsiteX112" fmla="*/ 645127 w 719137"/>
              <a:gd name="connsiteY112" fmla="*/ 655337 h 719133"/>
              <a:gd name="connsiteX113" fmla="*/ 659929 w 719137"/>
              <a:gd name="connsiteY113" fmla="*/ 667820 h 719133"/>
              <a:gd name="connsiteX114" fmla="*/ 654378 w 719137"/>
              <a:gd name="connsiteY114" fmla="*/ 678742 h 719133"/>
              <a:gd name="connsiteX115" fmla="*/ 574744 w 719137"/>
              <a:gd name="connsiteY115" fmla="*/ 689487 h 719133"/>
              <a:gd name="connsiteX116" fmla="*/ 651499 w 719137"/>
              <a:gd name="connsiteY116" fmla="*/ 689487 h 719133"/>
              <a:gd name="connsiteX117" fmla="*/ 651499 w 719137"/>
              <a:gd name="connsiteY117" fmla="*/ 719133 h 719133"/>
              <a:gd name="connsiteX118" fmla="*/ 0 w 719137"/>
              <a:gd name="connsiteY118" fmla="*/ 719133 h 719133"/>
              <a:gd name="connsiteX119" fmla="*/ 0 w 719137"/>
              <a:gd name="connsiteY119" fmla="*/ 689487 h 719133"/>
              <a:gd name="connsiteX120" fmla="*/ 62082 w 719137"/>
              <a:gd name="connsiteY120" fmla="*/ 689487 h 719133"/>
              <a:gd name="connsiteX121" fmla="*/ 34539 w 719137"/>
              <a:gd name="connsiteY121" fmla="*/ 666259 h 719133"/>
              <a:gd name="connsiteX122" fmla="*/ 36389 w 719137"/>
              <a:gd name="connsiteY122" fmla="*/ 649096 h 719133"/>
              <a:gd name="connsiteX123" fmla="*/ 58592 w 719137"/>
              <a:gd name="connsiteY123" fmla="*/ 624131 h 719133"/>
              <a:gd name="connsiteX124" fmla="*/ 60443 w 719137"/>
              <a:gd name="connsiteY124" fmla="*/ 589803 h 719133"/>
              <a:gd name="connsiteX125" fmla="*/ 78945 w 719137"/>
              <a:gd name="connsiteY125" fmla="*/ 557037 h 719133"/>
              <a:gd name="connsiteX126" fmla="*/ 101148 w 719137"/>
              <a:gd name="connsiteY126" fmla="*/ 538313 h 719133"/>
              <a:gd name="connsiteX127" fmla="*/ 104849 w 719137"/>
              <a:gd name="connsiteY127" fmla="*/ 475900 h 719133"/>
              <a:gd name="connsiteX128" fmla="*/ 88197 w 719137"/>
              <a:gd name="connsiteY128" fmla="*/ 474339 h 719133"/>
              <a:gd name="connsiteX129" fmla="*/ 90047 w 719137"/>
              <a:gd name="connsiteY129" fmla="*/ 452495 h 719133"/>
              <a:gd name="connsiteX130" fmla="*/ 101148 w 719137"/>
              <a:gd name="connsiteY130" fmla="*/ 405685 h 719133"/>
              <a:gd name="connsiteX131" fmla="*/ 90047 w 719137"/>
              <a:gd name="connsiteY131" fmla="*/ 393202 h 719133"/>
              <a:gd name="connsiteX132" fmla="*/ 73394 w 719137"/>
              <a:gd name="connsiteY132" fmla="*/ 383840 h 719133"/>
              <a:gd name="connsiteX133" fmla="*/ 73394 w 719137"/>
              <a:gd name="connsiteY133" fmla="*/ 368237 h 719133"/>
              <a:gd name="connsiteX134" fmla="*/ 34539 w 719137"/>
              <a:gd name="connsiteY134" fmla="*/ 363556 h 719133"/>
              <a:gd name="connsiteX135" fmla="*/ 16036 w 719137"/>
              <a:gd name="connsiteY135" fmla="*/ 341711 h 719133"/>
              <a:gd name="connsiteX136" fmla="*/ 17887 w 719137"/>
              <a:gd name="connsiteY136" fmla="*/ 298022 h 719133"/>
              <a:gd name="connsiteX137" fmla="*/ 36389 w 719137"/>
              <a:gd name="connsiteY137" fmla="*/ 265255 h 719133"/>
              <a:gd name="connsiteX138" fmla="*/ 56742 w 719137"/>
              <a:gd name="connsiteY138" fmla="*/ 260574 h 719133"/>
              <a:gd name="connsiteX139" fmla="*/ 71544 w 719137"/>
              <a:gd name="connsiteY139" fmla="*/ 234049 h 719133"/>
              <a:gd name="connsiteX140" fmla="*/ 108550 w 719137"/>
              <a:gd name="connsiteY140" fmla="*/ 182558 h 719133"/>
              <a:gd name="connsiteX141" fmla="*/ 173309 w 719137"/>
              <a:gd name="connsiteY141" fmla="*/ 151352 h 719133"/>
              <a:gd name="connsiteX142" fmla="*/ 173309 w 719137"/>
              <a:gd name="connsiteY142" fmla="*/ 138869 h 719133"/>
              <a:gd name="connsiteX143" fmla="*/ 160357 w 719137"/>
              <a:gd name="connsiteY143" fmla="*/ 118585 h 719133"/>
              <a:gd name="connsiteX144" fmla="*/ 140004 w 719137"/>
              <a:gd name="connsiteY144" fmla="*/ 95180 h 719133"/>
              <a:gd name="connsiteX145" fmla="*/ 125202 w 719137"/>
              <a:gd name="connsiteY145" fmla="*/ 93620 h 719133"/>
              <a:gd name="connsiteX146" fmla="*/ 106699 w 719137"/>
              <a:gd name="connsiteY146" fmla="*/ 78016 h 719133"/>
              <a:gd name="connsiteX147" fmla="*/ 115951 w 719137"/>
              <a:gd name="connsiteY147" fmla="*/ 43689 h 719133"/>
              <a:gd name="connsiteX148" fmla="*/ 177009 w 719137"/>
              <a:gd name="connsiteY148" fmla="*/ 9362 h 71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719137" h="719133">
                <a:moveTo>
                  <a:pt x="515608" y="521149"/>
                </a:moveTo>
                <a:lnTo>
                  <a:pt x="510057" y="567959"/>
                </a:lnTo>
                <a:lnTo>
                  <a:pt x="478603" y="621010"/>
                </a:lnTo>
                <a:lnTo>
                  <a:pt x="478603" y="653777"/>
                </a:lnTo>
                <a:lnTo>
                  <a:pt x="510057" y="675621"/>
                </a:lnTo>
                <a:lnTo>
                  <a:pt x="530410" y="684983"/>
                </a:lnTo>
                <a:lnTo>
                  <a:pt x="529743" y="689487"/>
                </a:lnTo>
                <a:lnTo>
                  <a:pt x="559804" y="689487"/>
                </a:lnTo>
                <a:lnTo>
                  <a:pt x="548913" y="680302"/>
                </a:lnTo>
                <a:lnTo>
                  <a:pt x="548913" y="664699"/>
                </a:lnTo>
                <a:lnTo>
                  <a:pt x="541512" y="627251"/>
                </a:lnTo>
                <a:lnTo>
                  <a:pt x="534111" y="594484"/>
                </a:lnTo>
                <a:lnTo>
                  <a:pt x="543362" y="566399"/>
                </a:lnTo>
                <a:close/>
                <a:moveTo>
                  <a:pt x="204763" y="483701"/>
                </a:moveTo>
                <a:lnTo>
                  <a:pt x="184410" y="505546"/>
                </a:lnTo>
                <a:lnTo>
                  <a:pt x="184410" y="535192"/>
                </a:lnTo>
                <a:lnTo>
                  <a:pt x="154806" y="561718"/>
                </a:lnTo>
                <a:lnTo>
                  <a:pt x="104849" y="624131"/>
                </a:lnTo>
                <a:lnTo>
                  <a:pt x="95598" y="647535"/>
                </a:lnTo>
                <a:lnTo>
                  <a:pt x="112250" y="666259"/>
                </a:lnTo>
                <a:lnTo>
                  <a:pt x="130753" y="677182"/>
                </a:lnTo>
                <a:lnTo>
                  <a:pt x="143705" y="683423"/>
                </a:lnTo>
                <a:lnTo>
                  <a:pt x="146786" y="689487"/>
                </a:lnTo>
                <a:lnTo>
                  <a:pt x="291786" y="689487"/>
                </a:lnTo>
                <a:lnTo>
                  <a:pt x="299127" y="667820"/>
                </a:lnTo>
                <a:lnTo>
                  <a:pt x="280624" y="635053"/>
                </a:lnTo>
                <a:lnTo>
                  <a:pt x="260271" y="594484"/>
                </a:lnTo>
                <a:lnTo>
                  <a:pt x="256571" y="550795"/>
                </a:lnTo>
                <a:lnTo>
                  <a:pt x="232517" y="502425"/>
                </a:lnTo>
                <a:lnTo>
                  <a:pt x="206614" y="502425"/>
                </a:lnTo>
                <a:close/>
                <a:moveTo>
                  <a:pt x="271373" y="310505"/>
                </a:moveTo>
                <a:lnTo>
                  <a:pt x="262122" y="329229"/>
                </a:lnTo>
                <a:lnTo>
                  <a:pt x="265822" y="361996"/>
                </a:lnTo>
                <a:lnTo>
                  <a:pt x="299127" y="401004"/>
                </a:lnTo>
                <a:lnTo>
                  <a:pt x="325031" y="469658"/>
                </a:lnTo>
                <a:lnTo>
                  <a:pt x="308378" y="479020"/>
                </a:lnTo>
                <a:lnTo>
                  <a:pt x="315779" y="505546"/>
                </a:lnTo>
                <a:lnTo>
                  <a:pt x="326881" y="539873"/>
                </a:lnTo>
                <a:lnTo>
                  <a:pt x="337982" y="638174"/>
                </a:lnTo>
                <a:lnTo>
                  <a:pt x="349084" y="666259"/>
                </a:lnTo>
                <a:lnTo>
                  <a:pt x="386089" y="672501"/>
                </a:lnTo>
                <a:lnTo>
                  <a:pt x="406442" y="688104"/>
                </a:lnTo>
                <a:lnTo>
                  <a:pt x="403709" y="689487"/>
                </a:lnTo>
                <a:lnTo>
                  <a:pt x="430121" y="689487"/>
                </a:lnTo>
                <a:lnTo>
                  <a:pt x="426795" y="674061"/>
                </a:lnTo>
                <a:lnTo>
                  <a:pt x="430496" y="650656"/>
                </a:lnTo>
                <a:lnTo>
                  <a:pt x="428646" y="606967"/>
                </a:lnTo>
                <a:lnTo>
                  <a:pt x="448998" y="557037"/>
                </a:lnTo>
                <a:lnTo>
                  <a:pt x="434196" y="535192"/>
                </a:lnTo>
                <a:lnTo>
                  <a:pt x="411993" y="557037"/>
                </a:lnTo>
                <a:lnTo>
                  <a:pt x="374988" y="547675"/>
                </a:lnTo>
                <a:lnTo>
                  <a:pt x="350934" y="532071"/>
                </a:lnTo>
                <a:lnTo>
                  <a:pt x="354635" y="496184"/>
                </a:lnTo>
                <a:lnTo>
                  <a:pt x="374988" y="474339"/>
                </a:lnTo>
                <a:lnTo>
                  <a:pt x="373138" y="427529"/>
                </a:lnTo>
                <a:lnTo>
                  <a:pt x="376838" y="394763"/>
                </a:lnTo>
                <a:lnTo>
                  <a:pt x="315779" y="366677"/>
                </a:lnTo>
                <a:lnTo>
                  <a:pt x="293576" y="343272"/>
                </a:lnTo>
                <a:close/>
                <a:moveTo>
                  <a:pt x="236218" y="0"/>
                </a:moveTo>
                <a:lnTo>
                  <a:pt x="256571" y="4681"/>
                </a:lnTo>
                <a:lnTo>
                  <a:pt x="267672" y="35887"/>
                </a:lnTo>
                <a:lnTo>
                  <a:pt x="302827" y="54611"/>
                </a:lnTo>
                <a:lnTo>
                  <a:pt x="267672" y="62413"/>
                </a:lnTo>
                <a:lnTo>
                  <a:pt x="280624" y="104542"/>
                </a:lnTo>
                <a:lnTo>
                  <a:pt x="271373" y="123266"/>
                </a:lnTo>
                <a:lnTo>
                  <a:pt x="239918" y="152912"/>
                </a:lnTo>
                <a:lnTo>
                  <a:pt x="245469" y="177877"/>
                </a:lnTo>
                <a:lnTo>
                  <a:pt x="267672" y="191920"/>
                </a:lnTo>
                <a:lnTo>
                  <a:pt x="297277" y="251213"/>
                </a:lnTo>
                <a:lnTo>
                  <a:pt x="319480" y="290221"/>
                </a:lnTo>
                <a:lnTo>
                  <a:pt x="365736" y="337030"/>
                </a:lnTo>
                <a:lnTo>
                  <a:pt x="399041" y="351073"/>
                </a:lnTo>
                <a:lnTo>
                  <a:pt x="424945" y="326108"/>
                </a:lnTo>
                <a:lnTo>
                  <a:pt x="452699" y="301143"/>
                </a:lnTo>
                <a:lnTo>
                  <a:pt x="456399" y="273057"/>
                </a:lnTo>
                <a:lnTo>
                  <a:pt x="428646" y="246532"/>
                </a:lnTo>
                <a:lnTo>
                  <a:pt x="426795" y="230928"/>
                </a:lnTo>
                <a:lnTo>
                  <a:pt x="411993" y="210644"/>
                </a:lnTo>
                <a:lnTo>
                  <a:pt x="423095" y="204403"/>
                </a:lnTo>
                <a:lnTo>
                  <a:pt x="408293" y="191920"/>
                </a:lnTo>
                <a:lnTo>
                  <a:pt x="423095" y="180998"/>
                </a:lnTo>
                <a:lnTo>
                  <a:pt x="450849" y="149791"/>
                </a:lnTo>
                <a:lnTo>
                  <a:pt x="487854" y="148231"/>
                </a:lnTo>
                <a:lnTo>
                  <a:pt x="511907" y="151352"/>
                </a:lnTo>
                <a:lnTo>
                  <a:pt x="535961" y="145110"/>
                </a:lnTo>
                <a:lnTo>
                  <a:pt x="552613" y="160714"/>
                </a:lnTo>
                <a:lnTo>
                  <a:pt x="571116" y="168515"/>
                </a:lnTo>
                <a:lnTo>
                  <a:pt x="574816" y="185679"/>
                </a:lnTo>
                <a:lnTo>
                  <a:pt x="565565" y="198161"/>
                </a:lnTo>
                <a:lnTo>
                  <a:pt x="569266" y="213765"/>
                </a:lnTo>
                <a:lnTo>
                  <a:pt x="569266" y="230928"/>
                </a:lnTo>
                <a:lnTo>
                  <a:pt x="558164" y="269936"/>
                </a:lnTo>
                <a:lnTo>
                  <a:pt x="528560" y="279298"/>
                </a:lnTo>
                <a:lnTo>
                  <a:pt x="526710" y="293341"/>
                </a:lnTo>
                <a:lnTo>
                  <a:pt x="569266" y="327669"/>
                </a:lnTo>
                <a:lnTo>
                  <a:pt x="578517" y="368237"/>
                </a:lnTo>
                <a:lnTo>
                  <a:pt x="619223" y="391642"/>
                </a:lnTo>
                <a:lnTo>
                  <a:pt x="678431" y="410366"/>
                </a:lnTo>
                <a:lnTo>
                  <a:pt x="678431" y="424409"/>
                </a:lnTo>
                <a:lnTo>
                  <a:pt x="702485" y="425969"/>
                </a:lnTo>
                <a:lnTo>
                  <a:pt x="719137" y="444693"/>
                </a:lnTo>
                <a:lnTo>
                  <a:pt x="711736" y="471219"/>
                </a:lnTo>
                <a:lnTo>
                  <a:pt x="674731" y="474339"/>
                </a:lnTo>
                <a:lnTo>
                  <a:pt x="667330" y="457176"/>
                </a:lnTo>
                <a:lnTo>
                  <a:pt x="621073" y="450934"/>
                </a:lnTo>
                <a:lnTo>
                  <a:pt x="576667" y="419728"/>
                </a:lnTo>
                <a:lnTo>
                  <a:pt x="602570" y="494623"/>
                </a:lnTo>
                <a:lnTo>
                  <a:pt x="626624" y="521149"/>
                </a:lnTo>
                <a:lnTo>
                  <a:pt x="600720" y="525830"/>
                </a:lnTo>
                <a:lnTo>
                  <a:pt x="589619" y="582002"/>
                </a:lnTo>
                <a:lnTo>
                  <a:pt x="593319" y="647535"/>
                </a:lnTo>
                <a:lnTo>
                  <a:pt x="606271" y="655337"/>
                </a:lnTo>
                <a:lnTo>
                  <a:pt x="645127" y="655337"/>
                </a:lnTo>
                <a:lnTo>
                  <a:pt x="659929" y="667820"/>
                </a:lnTo>
                <a:lnTo>
                  <a:pt x="654378" y="678742"/>
                </a:lnTo>
                <a:lnTo>
                  <a:pt x="574744" y="689487"/>
                </a:lnTo>
                <a:lnTo>
                  <a:pt x="651499" y="689487"/>
                </a:lnTo>
                <a:lnTo>
                  <a:pt x="651499" y="719133"/>
                </a:lnTo>
                <a:lnTo>
                  <a:pt x="0" y="719133"/>
                </a:lnTo>
                <a:lnTo>
                  <a:pt x="0" y="689487"/>
                </a:lnTo>
                <a:lnTo>
                  <a:pt x="62082" y="689487"/>
                </a:lnTo>
                <a:lnTo>
                  <a:pt x="34539" y="666259"/>
                </a:lnTo>
                <a:lnTo>
                  <a:pt x="36389" y="649096"/>
                </a:lnTo>
                <a:lnTo>
                  <a:pt x="58592" y="624131"/>
                </a:lnTo>
                <a:lnTo>
                  <a:pt x="60443" y="589803"/>
                </a:lnTo>
                <a:lnTo>
                  <a:pt x="78945" y="557037"/>
                </a:lnTo>
                <a:lnTo>
                  <a:pt x="101148" y="538313"/>
                </a:lnTo>
                <a:lnTo>
                  <a:pt x="104849" y="475900"/>
                </a:lnTo>
                <a:lnTo>
                  <a:pt x="88197" y="474339"/>
                </a:lnTo>
                <a:lnTo>
                  <a:pt x="90047" y="452495"/>
                </a:lnTo>
                <a:lnTo>
                  <a:pt x="101148" y="405685"/>
                </a:lnTo>
                <a:lnTo>
                  <a:pt x="90047" y="393202"/>
                </a:lnTo>
                <a:lnTo>
                  <a:pt x="73394" y="383840"/>
                </a:lnTo>
                <a:lnTo>
                  <a:pt x="73394" y="368237"/>
                </a:lnTo>
                <a:lnTo>
                  <a:pt x="34539" y="363556"/>
                </a:lnTo>
                <a:lnTo>
                  <a:pt x="16036" y="341711"/>
                </a:lnTo>
                <a:lnTo>
                  <a:pt x="17887" y="298022"/>
                </a:lnTo>
                <a:lnTo>
                  <a:pt x="36389" y="265255"/>
                </a:lnTo>
                <a:lnTo>
                  <a:pt x="56742" y="260574"/>
                </a:lnTo>
                <a:lnTo>
                  <a:pt x="71544" y="234049"/>
                </a:lnTo>
                <a:lnTo>
                  <a:pt x="108550" y="182558"/>
                </a:lnTo>
                <a:lnTo>
                  <a:pt x="173309" y="151352"/>
                </a:lnTo>
                <a:lnTo>
                  <a:pt x="173309" y="138869"/>
                </a:lnTo>
                <a:lnTo>
                  <a:pt x="160357" y="118585"/>
                </a:lnTo>
                <a:lnTo>
                  <a:pt x="140004" y="95180"/>
                </a:lnTo>
                <a:lnTo>
                  <a:pt x="125202" y="93620"/>
                </a:lnTo>
                <a:lnTo>
                  <a:pt x="106699" y="78016"/>
                </a:lnTo>
                <a:lnTo>
                  <a:pt x="115951" y="43689"/>
                </a:lnTo>
                <a:lnTo>
                  <a:pt x="177009" y="9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1401D21-DEB8-46FE-A6B6-A4DA0F4C3923}"/>
              </a:ext>
            </a:extLst>
          </p:cNvPr>
          <p:cNvGrpSpPr/>
          <p:nvPr/>
        </p:nvGrpSpPr>
        <p:grpSpPr>
          <a:xfrm>
            <a:off x="3801746" y="2746603"/>
            <a:ext cx="2300973" cy="2300974"/>
            <a:chOff x="9441553" y="2924174"/>
            <a:chExt cx="1296987" cy="1296988"/>
          </a:xfrm>
        </p:grpSpPr>
        <p:sp>
          <p:nvSpPr>
            <p:cNvPr id="53" name="AutoShape 190">
              <a:extLst>
                <a:ext uri="{FF2B5EF4-FFF2-40B4-BE49-F238E27FC236}">
                  <a16:creationId xmlns:a16="http://schemas.microsoft.com/office/drawing/2014/main" id="{28477C94-517E-48CA-8B52-4C1ED77A7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2561" y="2935185"/>
              <a:ext cx="1274970" cy="1274970"/>
            </a:xfrm>
            <a:prstGeom prst="roundRect">
              <a:avLst>
                <a:gd name="adj" fmla="val 214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6272C1F-B7C0-49EB-A057-4E55A2A03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1553" y="2924174"/>
              <a:ext cx="1296987" cy="1296988"/>
            </a:xfrm>
            <a:custGeom>
              <a:avLst/>
              <a:gdLst>
                <a:gd name="connsiteX0" fmla="*/ 183513 w 1296987"/>
                <a:gd name="connsiteY0" fmla="*/ 285663 h 1296988"/>
                <a:gd name="connsiteX1" fmla="*/ 183513 w 1296987"/>
                <a:gd name="connsiteY1" fmla="*/ 1081989 h 1296988"/>
                <a:gd name="connsiteX2" fmla="*/ 225485 w 1296987"/>
                <a:gd name="connsiteY2" fmla="*/ 1123961 h 1296988"/>
                <a:gd name="connsiteX3" fmla="*/ 1021811 w 1296987"/>
                <a:gd name="connsiteY3" fmla="*/ 1123961 h 1296988"/>
                <a:gd name="connsiteX4" fmla="*/ 275178 w 1296987"/>
                <a:gd name="connsiteY4" fmla="*/ 173027 h 1296988"/>
                <a:gd name="connsiteX5" fmla="*/ 1123960 w 1296987"/>
                <a:gd name="connsiteY5" fmla="*/ 1021809 h 1296988"/>
                <a:gd name="connsiteX6" fmla="*/ 1123960 w 1296987"/>
                <a:gd name="connsiteY6" fmla="*/ 214999 h 1296988"/>
                <a:gd name="connsiteX7" fmla="*/ 1081988 w 1296987"/>
                <a:gd name="connsiteY7" fmla="*/ 173027 h 1296988"/>
                <a:gd name="connsiteX8" fmla="*/ 80116 w 1296987"/>
                <a:gd name="connsiteY8" fmla="*/ 42899 h 1296988"/>
                <a:gd name="connsiteX9" fmla="*/ 1216394 w 1296987"/>
                <a:gd name="connsiteY9" fmla="*/ 42899 h 1296988"/>
                <a:gd name="connsiteX10" fmla="*/ 1253611 w 1296987"/>
                <a:gd name="connsiteY10" fmla="*/ 80116 h 1296988"/>
                <a:gd name="connsiteX11" fmla="*/ 1253611 w 1296987"/>
                <a:gd name="connsiteY11" fmla="*/ 1216871 h 1296988"/>
                <a:gd name="connsiteX12" fmla="*/ 1216394 w 1296987"/>
                <a:gd name="connsiteY12" fmla="*/ 1254088 h 1296988"/>
                <a:gd name="connsiteX13" fmla="*/ 80116 w 1296987"/>
                <a:gd name="connsiteY13" fmla="*/ 1254088 h 1296988"/>
                <a:gd name="connsiteX14" fmla="*/ 42899 w 1296987"/>
                <a:gd name="connsiteY14" fmla="*/ 1216871 h 1296988"/>
                <a:gd name="connsiteX15" fmla="*/ 42899 w 1296987"/>
                <a:gd name="connsiteY15" fmla="*/ 80116 h 1296988"/>
                <a:gd name="connsiteX16" fmla="*/ 80116 w 1296987"/>
                <a:gd name="connsiteY16" fmla="*/ 42899 h 1296988"/>
                <a:gd name="connsiteX17" fmla="*/ 60001 w 1296987"/>
                <a:gd name="connsiteY17" fmla="*/ 21450 h 1296988"/>
                <a:gd name="connsiteX18" fmla="*/ 21450 w 1296987"/>
                <a:gd name="connsiteY18" fmla="*/ 60001 h 1296988"/>
                <a:gd name="connsiteX19" fmla="*/ 21450 w 1296987"/>
                <a:gd name="connsiteY19" fmla="*/ 1236988 h 1296988"/>
                <a:gd name="connsiteX20" fmla="*/ 60001 w 1296987"/>
                <a:gd name="connsiteY20" fmla="*/ 1275539 h 1296988"/>
                <a:gd name="connsiteX21" fmla="*/ 1236987 w 1296987"/>
                <a:gd name="connsiteY21" fmla="*/ 1275539 h 1296988"/>
                <a:gd name="connsiteX22" fmla="*/ 1275538 w 1296987"/>
                <a:gd name="connsiteY22" fmla="*/ 1236988 h 1296988"/>
                <a:gd name="connsiteX23" fmla="*/ 1275538 w 1296987"/>
                <a:gd name="connsiteY23" fmla="*/ 60001 h 1296988"/>
                <a:gd name="connsiteX24" fmla="*/ 1236987 w 1296987"/>
                <a:gd name="connsiteY24" fmla="*/ 21450 h 1296988"/>
                <a:gd name="connsiteX25" fmla="*/ 39869 w 1296987"/>
                <a:gd name="connsiteY25" fmla="*/ 0 h 1296988"/>
                <a:gd name="connsiteX26" fmla="*/ 1257118 w 1296987"/>
                <a:gd name="connsiteY26" fmla="*/ 0 h 1296988"/>
                <a:gd name="connsiteX27" fmla="*/ 1296987 w 1296987"/>
                <a:gd name="connsiteY27" fmla="*/ 39869 h 1296988"/>
                <a:gd name="connsiteX28" fmla="*/ 1296987 w 1296987"/>
                <a:gd name="connsiteY28" fmla="*/ 1257119 h 1296988"/>
                <a:gd name="connsiteX29" fmla="*/ 1257118 w 1296987"/>
                <a:gd name="connsiteY29" fmla="*/ 1296988 h 1296988"/>
                <a:gd name="connsiteX30" fmla="*/ 39869 w 1296987"/>
                <a:gd name="connsiteY30" fmla="*/ 1296988 h 1296988"/>
                <a:gd name="connsiteX31" fmla="*/ 0 w 1296987"/>
                <a:gd name="connsiteY31" fmla="*/ 1257119 h 1296988"/>
                <a:gd name="connsiteX32" fmla="*/ 0 w 1296987"/>
                <a:gd name="connsiteY32" fmla="*/ 39869 h 1296988"/>
                <a:gd name="connsiteX33" fmla="*/ 39869 w 1296987"/>
                <a:gd name="connsiteY33" fmla="*/ 0 h 1296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296987" h="1296988">
                  <a:moveTo>
                    <a:pt x="183513" y="285663"/>
                  </a:moveTo>
                  <a:lnTo>
                    <a:pt x="183513" y="1081989"/>
                  </a:lnTo>
                  <a:cubicBezTo>
                    <a:pt x="183513" y="1105169"/>
                    <a:pt x="202305" y="1123961"/>
                    <a:pt x="225485" y="1123961"/>
                  </a:cubicBezTo>
                  <a:lnTo>
                    <a:pt x="1021811" y="1123961"/>
                  </a:lnTo>
                  <a:close/>
                  <a:moveTo>
                    <a:pt x="275178" y="173027"/>
                  </a:moveTo>
                  <a:lnTo>
                    <a:pt x="1123960" y="1021809"/>
                  </a:lnTo>
                  <a:lnTo>
                    <a:pt x="1123960" y="214999"/>
                  </a:lnTo>
                  <a:cubicBezTo>
                    <a:pt x="1123960" y="191819"/>
                    <a:pt x="1105168" y="173027"/>
                    <a:pt x="1081988" y="173027"/>
                  </a:cubicBezTo>
                  <a:close/>
                  <a:moveTo>
                    <a:pt x="80116" y="42899"/>
                  </a:moveTo>
                  <a:lnTo>
                    <a:pt x="1216394" y="42899"/>
                  </a:lnTo>
                  <a:cubicBezTo>
                    <a:pt x="1236948" y="42899"/>
                    <a:pt x="1253611" y="59562"/>
                    <a:pt x="1253611" y="80116"/>
                  </a:cubicBezTo>
                  <a:lnTo>
                    <a:pt x="1253611" y="1216871"/>
                  </a:lnTo>
                  <a:cubicBezTo>
                    <a:pt x="1253611" y="1237425"/>
                    <a:pt x="1236948" y="1254088"/>
                    <a:pt x="1216394" y="1254088"/>
                  </a:cubicBezTo>
                  <a:lnTo>
                    <a:pt x="80116" y="1254088"/>
                  </a:lnTo>
                  <a:cubicBezTo>
                    <a:pt x="59562" y="1254088"/>
                    <a:pt x="42899" y="1237425"/>
                    <a:pt x="42899" y="1216871"/>
                  </a:cubicBezTo>
                  <a:lnTo>
                    <a:pt x="42899" y="80116"/>
                  </a:lnTo>
                  <a:cubicBezTo>
                    <a:pt x="42899" y="59562"/>
                    <a:pt x="59562" y="42899"/>
                    <a:pt x="80116" y="42899"/>
                  </a:cubicBezTo>
                  <a:close/>
                  <a:moveTo>
                    <a:pt x="60001" y="21450"/>
                  </a:moveTo>
                  <a:cubicBezTo>
                    <a:pt x="38710" y="21450"/>
                    <a:pt x="21450" y="38710"/>
                    <a:pt x="21450" y="60001"/>
                  </a:cubicBezTo>
                  <a:lnTo>
                    <a:pt x="21450" y="1236988"/>
                  </a:lnTo>
                  <a:cubicBezTo>
                    <a:pt x="21450" y="1258279"/>
                    <a:pt x="38710" y="1275539"/>
                    <a:pt x="60001" y="1275539"/>
                  </a:cubicBezTo>
                  <a:lnTo>
                    <a:pt x="1236987" y="1275539"/>
                  </a:lnTo>
                  <a:cubicBezTo>
                    <a:pt x="1258278" y="1275539"/>
                    <a:pt x="1275538" y="1258279"/>
                    <a:pt x="1275538" y="1236988"/>
                  </a:cubicBezTo>
                  <a:lnTo>
                    <a:pt x="1275538" y="60001"/>
                  </a:lnTo>
                  <a:cubicBezTo>
                    <a:pt x="1275538" y="38710"/>
                    <a:pt x="1258278" y="21450"/>
                    <a:pt x="1236987" y="21450"/>
                  </a:cubicBezTo>
                  <a:close/>
                  <a:moveTo>
                    <a:pt x="39869" y="0"/>
                  </a:moveTo>
                  <a:lnTo>
                    <a:pt x="1257118" y="0"/>
                  </a:lnTo>
                  <a:cubicBezTo>
                    <a:pt x="1279137" y="0"/>
                    <a:pt x="1296987" y="17850"/>
                    <a:pt x="1296987" y="39869"/>
                  </a:cubicBezTo>
                  <a:lnTo>
                    <a:pt x="1296987" y="1257119"/>
                  </a:lnTo>
                  <a:cubicBezTo>
                    <a:pt x="1296987" y="1279138"/>
                    <a:pt x="1279137" y="1296988"/>
                    <a:pt x="1257118" y="1296988"/>
                  </a:cubicBezTo>
                  <a:lnTo>
                    <a:pt x="39869" y="1296988"/>
                  </a:lnTo>
                  <a:cubicBezTo>
                    <a:pt x="17850" y="1296988"/>
                    <a:pt x="0" y="1279138"/>
                    <a:pt x="0" y="1257119"/>
                  </a:cubicBezTo>
                  <a:lnTo>
                    <a:pt x="0" y="39869"/>
                  </a:lnTo>
                  <a:cubicBezTo>
                    <a:pt x="0" y="17850"/>
                    <a:pt x="17850" y="0"/>
                    <a:pt x="39869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6EE4D351-9B6A-40F2-A7BC-F0AC93481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8257" y="3186391"/>
            <a:ext cx="1288883" cy="1288876"/>
          </a:xfrm>
          <a:custGeom>
            <a:avLst/>
            <a:gdLst>
              <a:gd name="connsiteX0" fmla="*/ 515608 w 719137"/>
              <a:gd name="connsiteY0" fmla="*/ 521149 h 719133"/>
              <a:gd name="connsiteX1" fmla="*/ 510057 w 719137"/>
              <a:gd name="connsiteY1" fmla="*/ 567959 h 719133"/>
              <a:gd name="connsiteX2" fmla="*/ 478603 w 719137"/>
              <a:gd name="connsiteY2" fmla="*/ 621010 h 719133"/>
              <a:gd name="connsiteX3" fmla="*/ 478603 w 719137"/>
              <a:gd name="connsiteY3" fmla="*/ 653777 h 719133"/>
              <a:gd name="connsiteX4" fmla="*/ 510057 w 719137"/>
              <a:gd name="connsiteY4" fmla="*/ 675621 h 719133"/>
              <a:gd name="connsiteX5" fmla="*/ 530410 w 719137"/>
              <a:gd name="connsiteY5" fmla="*/ 684983 h 719133"/>
              <a:gd name="connsiteX6" fmla="*/ 529743 w 719137"/>
              <a:gd name="connsiteY6" fmla="*/ 689487 h 719133"/>
              <a:gd name="connsiteX7" fmla="*/ 559804 w 719137"/>
              <a:gd name="connsiteY7" fmla="*/ 689487 h 719133"/>
              <a:gd name="connsiteX8" fmla="*/ 548913 w 719137"/>
              <a:gd name="connsiteY8" fmla="*/ 680302 h 719133"/>
              <a:gd name="connsiteX9" fmla="*/ 548913 w 719137"/>
              <a:gd name="connsiteY9" fmla="*/ 664699 h 719133"/>
              <a:gd name="connsiteX10" fmla="*/ 541512 w 719137"/>
              <a:gd name="connsiteY10" fmla="*/ 627251 h 719133"/>
              <a:gd name="connsiteX11" fmla="*/ 534111 w 719137"/>
              <a:gd name="connsiteY11" fmla="*/ 594484 h 719133"/>
              <a:gd name="connsiteX12" fmla="*/ 543362 w 719137"/>
              <a:gd name="connsiteY12" fmla="*/ 566399 h 719133"/>
              <a:gd name="connsiteX13" fmla="*/ 204763 w 719137"/>
              <a:gd name="connsiteY13" fmla="*/ 483701 h 719133"/>
              <a:gd name="connsiteX14" fmla="*/ 184410 w 719137"/>
              <a:gd name="connsiteY14" fmla="*/ 505546 h 719133"/>
              <a:gd name="connsiteX15" fmla="*/ 184410 w 719137"/>
              <a:gd name="connsiteY15" fmla="*/ 535192 h 719133"/>
              <a:gd name="connsiteX16" fmla="*/ 154806 w 719137"/>
              <a:gd name="connsiteY16" fmla="*/ 561718 h 719133"/>
              <a:gd name="connsiteX17" fmla="*/ 104849 w 719137"/>
              <a:gd name="connsiteY17" fmla="*/ 624131 h 719133"/>
              <a:gd name="connsiteX18" fmla="*/ 95598 w 719137"/>
              <a:gd name="connsiteY18" fmla="*/ 647535 h 719133"/>
              <a:gd name="connsiteX19" fmla="*/ 112250 w 719137"/>
              <a:gd name="connsiteY19" fmla="*/ 666259 h 719133"/>
              <a:gd name="connsiteX20" fmla="*/ 130753 w 719137"/>
              <a:gd name="connsiteY20" fmla="*/ 677182 h 719133"/>
              <a:gd name="connsiteX21" fmla="*/ 143705 w 719137"/>
              <a:gd name="connsiteY21" fmla="*/ 683423 h 719133"/>
              <a:gd name="connsiteX22" fmla="*/ 146786 w 719137"/>
              <a:gd name="connsiteY22" fmla="*/ 689487 h 719133"/>
              <a:gd name="connsiteX23" fmla="*/ 291786 w 719137"/>
              <a:gd name="connsiteY23" fmla="*/ 689487 h 719133"/>
              <a:gd name="connsiteX24" fmla="*/ 299127 w 719137"/>
              <a:gd name="connsiteY24" fmla="*/ 667820 h 719133"/>
              <a:gd name="connsiteX25" fmla="*/ 280624 w 719137"/>
              <a:gd name="connsiteY25" fmla="*/ 635053 h 719133"/>
              <a:gd name="connsiteX26" fmla="*/ 260271 w 719137"/>
              <a:gd name="connsiteY26" fmla="*/ 594484 h 719133"/>
              <a:gd name="connsiteX27" fmla="*/ 256571 w 719137"/>
              <a:gd name="connsiteY27" fmla="*/ 550795 h 719133"/>
              <a:gd name="connsiteX28" fmla="*/ 232517 w 719137"/>
              <a:gd name="connsiteY28" fmla="*/ 502425 h 719133"/>
              <a:gd name="connsiteX29" fmla="*/ 206614 w 719137"/>
              <a:gd name="connsiteY29" fmla="*/ 502425 h 719133"/>
              <a:gd name="connsiteX30" fmla="*/ 271373 w 719137"/>
              <a:gd name="connsiteY30" fmla="*/ 310505 h 719133"/>
              <a:gd name="connsiteX31" fmla="*/ 262122 w 719137"/>
              <a:gd name="connsiteY31" fmla="*/ 329229 h 719133"/>
              <a:gd name="connsiteX32" fmla="*/ 265822 w 719137"/>
              <a:gd name="connsiteY32" fmla="*/ 361996 h 719133"/>
              <a:gd name="connsiteX33" fmla="*/ 299127 w 719137"/>
              <a:gd name="connsiteY33" fmla="*/ 401004 h 719133"/>
              <a:gd name="connsiteX34" fmla="*/ 325031 w 719137"/>
              <a:gd name="connsiteY34" fmla="*/ 469658 h 719133"/>
              <a:gd name="connsiteX35" fmla="*/ 308378 w 719137"/>
              <a:gd name="connsiteY35" fmla="*/ 479020 h 719133"/>
              <a:gd name="connsiteX36" fmla="*/ 315779 w 719137"/>
              <a:gd name="connsiteY36" fmla="*/ 505546 h 719133"/>
              <a:gd name="connsiteX37" fmla="*/ 326881 w 719137"/>
              <a:gd name="connsiteY37" fmla="*/ 539873 h 719133"/>
              <a:gd name="connsiteX38" fmla="*/ 337982 w 719137"/>
              <a:gd name="connsiteY38" fmla="*/ 638174 h 719133"/>
              <a:gd name="connsiteX39" fmla="*/ 349084 w 719137"/>
              <a:gd name="connsiteY39" fmla="*/ 666259 h 719133"/>
              <a:gd name="connsiteX40" fmla="*/ 386089 w 719137"/>
              <a:gd name="connsiteY40" fmla="*/ 672501 h 719133"/>
              <a:gd name="connsiteX41" fmla="*/ 406442 w 719137"/>
              <a:gd name="connsiteY41" fmla="*/ 688104 h 719133"/>
              <a:gd name="connsiteX42" fmla="*/ 403709 w 719137"/>
              <a:gd name="connsiteY42" fmla="*/ 689487 h 719133"/>
              <a:gd name="connsiteX43" fmla="*/ 430121 w 719137"/>
              <a:gd name="connsiteY43" fmla="*/ 689487 h 719133"/>
              <a:gd name="connsiteX44" fmla="*/ 426795 w 719137"/>
              <a:gd name="connsiteY44" fmla="*/ 674061 h 719133"/>
              <a:gd name="connsiteX45" fmla="*/ 430496 w 719137"/>
              <a:gd name="connsiteY45" fmla="*/ 650656 h 719133"/>
              <a:gd name="connsiteX46" fmla="*/ 428646 w 719137"/>
              <a:gd name="connsiteY46" fmla="*/ 606967 h 719133"/>
              <a:gd name="connsiteX47" fmla="*/ 448998 w 719137"/>
              <a:gd name="connsiteY47" fmla="*/ 557037 h 719133"/>
              <a:gd name="connsiteX48" fmla="*/ 434196 w 719137"/>
              <a:gd name="connsiteY48" fmla="*/ 535192 h 719133"/>
              <a:gd name="connsiteX49" fmla="*/ 411993 w 719137"/>
              <a:gd name="connsiteY49" fmla="*/ 557037 h 719133"/>
              <a:gd name="connsiteX50" fmla="*/ 374988 w 719137"/>
              <a:gd name="connsiteY50" fmla="*/ 547675 h 719133"/>
              <a:gd name="connsiteX51" fmla="*/ 350934 w 719137"/>
              <a:gd name="connsiteY51" fmla="*/ 532071 h 719133"/>
              <a:gd name="connsiteX52" fmla="*/ 354635 w 719137"/>
              <a:gd name="connsiteY52" fmla="*/ 496184 h 719133"/>
              <a:gd name="connsiteX53" fmla="*/ 374988 w 719137"/>
              <a:gd name="connsiteY53" fmla="*/ 474339 h 719133"/>
              <a:gd name="connsiteX54" fmla="*/ 373138 w 719137"/>
              <a:gd name="connsiteY54" fmla="*/ 427529 h 719133"/>
              <a:gd name="connsiteX55" fmla="*/ 376838 w 719137"/>
              <a:gd name="connsiteY55" fmla="*/ 394763 h 719133"/>
              <a:gd name="connsiteX56" fmla="*/ 315779 w 719137"/>
              <a:gd name="connsiteY56" fmla="*/ 366677 h 719133"/>
              <a:gd name="connsiteX57" fmla="*/ 293576 w 719137"/>
              <a:gd name="connsiteY57" fmla="*/ 343272 h 719133"/>
              <a:gd name="connsiteX58" fmla="*/ 236218 w 719137"/>
              <a:gd name="connsiteY58" fmla="*/ 0 h 719133"/>
              <a:gd name="connsiteX59" fmla="*/ 256571 w 719137"/>
              <a:gd name="connsiteY59" fmla="*/ 4681 h 719133"/>
              <a:gd name="connsiteX60" fmla="*/ 267672 w 719137"/>
              <a:gd name="connsiteY60" fmla="*/ 35887 h 719133"/>
              <a:gd name="connsiteX61" fmla="*/ 302827 w 719137"/>
              <a:gd name="connsiteY61" fmla="*/ 54611 h 719133"/>
              <a:gd name="connsiteX62" fmla="*/ 267672 w 719137"/>
              <a:gd name="connsiteY62" fmla="*/ 62413 h 719133"/>
              <a:gd name="connsiteX63" fmla="*/ 280624 w 719137"/>
              <a:gd name="connsiteY63" fmla="*/ 104542 h 719133"/>
              <a:gd name="connsiteX64" fmla="*/ 271373 w 719137"/>
              <a:gd name="connsiteY64" fmla="*/ 123266 h 719133"/>
              <a:gd name="connsiteX65" fmla="*/ 239918 w 719137"/>
              <a:gd name="connsiteY65" fmla="*/ 152912 h 719133"/>
              <a:gd name="connsiteX66" fmla="*/ 245469 w 719137"/>
              <a:gd name="connsiteY66" fmla="*/ 177877 h 719133"/>
              <a:gd name="connsiteX67" fmla="*/ 267672 w 719137"/>
              <a:gd name="connsiteY67" fmla="*/ 191920 h 719133"/>
              <a:gd name="connsiteX68" fmla="*/ 297277 w 719137"/>
              <a:gd name="connsiteY68" fmla="*/ 251213 h 719133"/>
              <a:gd name="connsiteX69" fmla="*/ 319480 w 719137"/>
              <a:gd name="connsiteY69" fmla="*/ 290221 h 719133"/>
              <a:gd name="connsiteX70" fmla="*/ 365736 w 719137"/>
              <a:gd name="connsiteY70" fmla="*/ 337030 h 719133"/>
              <a:gd name="connsiteX71" fmla="*/ 399041 w 719137"/>
              <a:gd name="connsiteY71" fmla="*/ 351073 h 719133"/>
              <a:gd name="connsiteX72" fmla="*/ 424945 w 719137"/>
              <a:gd name="connsiteY72" fmla="*/ 326108 h 719133"/>
              <a:gd name="connsiteX73" fmla="*/ 452699 w 719137"/>
              <a:gd name="connsiteY73" fmla="*/ 301143 h 719133"/>
              <a:gd name="connsiteX74" fmla="*/ 456399 w 719137"/>
              <a:gd name="connsiteY74" fmla="*/ 273057 h 719133"/>
              <a:gd name="connsiteX75" fmla="*/ 428646 w 719137"/>
              <a:gd name="connsiteY75" fmla="*/ 246532 h 719133"/>
              <a:gd name="connsiteX76" fmla="*/ 426795 w 719137"/>
              <a:gd name="connsiteY76" fmla="*/ 230928 h 719133"/>
              <a:gd name="connsiteX77" fmla="*/ 411993 w 719137"/>
              <a:gd name="connsiteY77" fmla="*/ 210644 h 719133"/>
              <a:gd name="connsiteX78" fmla="*/ 423095 w 719137"/>
              <a:gd name="connsiteY78" fmla="*/ 204403 h 719133"/>
              <a:gd name="connsiteX79" fmla="*/ 408293 w 719137"/>
              <a:gd name="connsiteY79" fmla="*/ 191920 h 719133"/>
              <a:gd name="connsiteX80" fmla="*/ 423095 w 719137"/>
              <a:gd name="connsiteY80" fmla="*/ 180998 h 719133"/>
              <a:gd name="connsiteX81" fmla="*/ 450849 w 719137"/>
              <a:gd name="connsiteY81" fmla="*/ 149791 h 719133"/>
              <a:gd name="connsiteX82" fmla="*/ 487854 w 719137"/>
              <a:gd name="connsiteY82" fmla="*/ 148231 h 719133"/>
              <a:gd name="connsiteX83" fmla="*/ 511907 w 719137"/>
              <a:gd name="connsiteY83" fmla="*/ 151352 h 719133"/>
              <a:gd name="connsiteX84" fmla="*/ 535961 w 719137"/>
              <a:gd name="connsiteY84" fmla="*/ 145110 h 719133"/>
              <a:gd name="connsiteX85" fmla="*/ 552613 w 719137"/>
              <a:gd name="connsiteY85" fmla="*/ 160714 h 719133"/>
              <a:gd name="connsiteX86" fmla="*/ 571116 w 719137"/>
              <a:gd name="connsiteY86" fmla="*/ 168515 h 719133"/>
              <a:gd name="connsiteX87" fmla="*/ 574816 w 719137"/>
              <a:gd name="connsiteY87" fmla="*/ 185679 h 719133"/>
              <a:gd name="connsiteX88" fmla="*/ 565565 w 719137"/>
              <a:gd name="connsiteY88" fmla="*/ 198161 h 719133"/>
              <a:gd name="connsiteX89" fmla="*/ 569266 w 719137"/>
              <a:gd name="connsiteY89" fmla="*/ 213765 h 719133"/>
              <a:gd name="connsiteX90" fmla="*/ 569266 w 719137"/>
              <a:gd name="connsiteY90" fmla="*/ 230928 h 719133"/>
              <a:gd name="connsiteX91" fmla="*/ 558164 w 719137"/>
              <a:gd name="connsiteY91" fmla="*/ 269936 h 719133"/>
              <a:gd name="connsiteX92" fmla="*/ 528560 w 719137"/>
              <a:gd name="connsiteY92" fmla="*/ 279298 h 719133"/>
              <a:gd name="connsiteX93" fmla="*/ 526710 w 719137"/>
              <a:gd name="connsiteY93" fmla="*/ 293341 h 719133"/>
              <a:gd name="connsiteX94" fmla="*/ 569266 w 719137"/>
              <a:gd name="connsiteY94" fmla="*/ 327669 h 719133"/>
              <a:gd name="connsiteX95" fmla="*/ 578517 w 719137"/>
              <a:gd name="connsiteY95" fmla="*/ 368237 h 719133"/>
              <a:gd name="connsiteX96" fmla="*/ 619223 w 719137"/>
              <a:gd name="connsiteY96" fmla="*/ 391642 h 719133"/>
              <a:gd name="connsiteX97" fmla="*/ 678431 w 719137"/>
              <a:gd name="connsiteY97" fmla="*/ 410366 h 719133"/>
              <a:gd name="connsiteX98" fmla="*/ 678431 w 719137"/>
              <a:gd name="connsiteY98" fmla="*/ 424409 h 719133"/>
              <a:gd name="connsiteX99" fmla="*/ 702485 w 719137"/>
              <a:gd name="connsiteY99" fmla="*/ 425969 h 719133"/>
              <a:gd name="connsiteX100" fmla="*/ 719137 w 719137"/>
              <a:gd name="connsiteY100" fmla="*/ 444693 h 719133"/>
              <a:gd name="connsiteX101" fmla="*/ 711736 w 719137"/>
              <a:gd name="connsiteY101" fmla="*/ 471219 h 719133"/>
              <a:gd name="connsiteX102" fmla="*/ 674731 w 719137"/>
              <a:gd name="connsiteY102" fmla="*/ 474339 h 719133"/>
              <a:gd name="connsiteX103" fmla="*/ 667330 w 719137"/>
              <a:gd name="connsiteY103" fmla="*/ 457176 h 719133"/>
              <a:gd name="connsiteX104" fmla="*/ 621073 w 719137"/>
              <a:gd name="connsiteY104" fmla="*/ 450934 h 719133"/>
              <a:gd name="connsiteX105" fmla="*/ 576667 w 719137"/>
              <a:gd name="connsiteY105" fmla="*/ 419728 h 719133"/>
              <a:gd name="connsiteX106" fmla="*/ 602570 w 719137"/>
              <a:gd name="connsiteY106" fmla="*/ 494623 h 719133"/>
              <a:gd name="connsiteX107" fmla="*/ 626624 w 719137"/>
              <a:gd name="connsiteY107" fmla="*/ 521149 h 719133"/>
              <a:gd name="connsiteX108" fmla="*/ 600720 w 719137"/>
              <a:gd name="connsiteY108" fmla="*/ 525830 h 719133"/>
              <a:gd name="connsiteX109" fmla="*/ 589619 w 719137"/>
              <a:gd name="connsiteY109" fmla="*/ 582002 h 719133"/>
              <a:gd name="connsiteX110" fmla="*/ 593319 w 719137"/>
              <a:gd name="connsiteY110" fmla="*/ 647535 h 719133"/>
              <a:gd name="connsiteX111" fmla="*/ 606271 w 719137"/>
              <a:gd name="connsiteY111" fmla="*/ 655337 h 719133"/>
              <a:gd name="connsiteX112" fmla="*/ 645127 w 719137"/>
              <a:gd name="connsiteY112" fmla="*/ 655337 h 719133"/>
              <a:gd name="connsiteX113" fmla="*/ 659929 w 719137"/>
              <a:gd name="connsiteY113" fmla="*/ 667820 h 719133"/>
              <a:gd name="connsiteX114" fmla="*/ 654378 w 719137"/>
              <a:gd name="connsiteY114" fmla="*/ 678742 h 719133"/>
              <a:gd name="connsiteX115" fmla="*/ 574744 w 719137"/>
              <a:gd name="connsiteY115" fmla="*/ 689487 h 719133"/>
              <a:gd name="connsiteX116" fmla="*/ 651499 w 719137"/>
              <a:gd name="connsiteY116" fmla="*/ 689487 h 719133"/>
              <a:gd name="connsiteX117" fmla="*/ 651499 w 719137"/>
              <a:gd name="connsiteY117" fmla="*/ 719133 h 719133"/>
              <a:gd name="connsiteX118" fmla="*/ 0 w 719137"/>
              <a:gd name="connsiteY118" fmla="*/ 719133 h 719133"/>
              <a:gd name="connsiteX119" fmla="*/ 0 w 719137"/>
              <a:gd name="connsiteY119" fmla="*/ 689487 h 719133"/>
              <a:gd name="connsiteX120" fmla="*/ 62082 w 719137"/>
              <a:gd name="connsiteY120" fmla="*/ 689487 h 719133"/>
              <a:gd name="connsiteX121" fmla="*/ 34539 w 719137"/>
              <a:gd name="connsiteY121" fmla="*/ 666259 h 719133"/>
              <a:gd name="connsiteX122" fmla="*/ 36389 w 719137"/>
              <a:gd name="connsiteY122" fmla="*/ 649096 h 719133"/>
              <a:gd name="connsiteX123" fmla="*/ 58592 w 719137"/>
              <a:gd name="connsiteY123" fmla="*/ 624131 h 719133"/>
              <a:gd name="connsiteX124" fmla="*/ 60443 w 719137"/>
              <a:gd name="connsiteY124" fmla="*/ 589803 h 719133"/>
              <a:gd name="connsiteX125" fmla="*/ 78945 w 719137"/>
              <a:gd name="connsiteY125" fmla="*/ 557037 h 719133"/>
              <a:gd name="connsiteX126" fmla="*/ 101148 w 719137"/>
              <a:gd name="connsiteY126" fmla="*/ 538313 h 719133"/>
              <a:gd name="connsiteX127" fmla="*/ 104849 w 719137"/>
              <a:gd name="connsiteY127" fmla="*/ 475900 h 719133"/>
              <a:gd name="connsiteX128" fmla="*/ 88197 w 719137"/>
              <a:gd name="connsiteY128" fmla="*/ 474339 h 719133"/>
              <a:gd name="connsiteX129" fmla="*/ 90047 w 719137"/>
              <a:gd name="connsiteY129" fmla="*/ 452495 h 719133"/>
              <a:gd name="connsiteX130" fmla="*/ 101148 w 719137"/>
              <a:gd name="connsiteY130" fmla="*/ 405685 h 719133"/>
              <a:gd name="connsiteX131" fmla="*/ 90047 w 719137"/>
              <a:gd name="connsiteY131" fmla="*/ 393202 h 719133"/>
              <a:gd name="connsiteX132" fmla="*/ 73394 w 719137"/>
              <a:gd name="connsiteY132" fmla="*/ 383840 h 719133"/>
              <a:gd name="connsiteX133" fmla="*/ 73394 w 719137"/>
              <a:gd name="connsiteY133" fmla="*/ 368237 h 719133"/>
              <a:gd name="connsiteX134" fmla="*/ 34539 w 719137"/>
              <a:gd name="connsiteY134" fmla="*/ 363556 h 719133"/>
              <a:gd name="connsiteX135" fmla="*/ 16036 w 719137"/>
              <a:gd name="connsiteY135" fmla="*/ 341711 h 719133"/>
              <a:gd name="connsiteX136" fmla="*/ 17887 w 719137"/>
              <a:gd name="connsiteY136" fmla="*/ 298022 h 719133"/>
              <a:gd name="connsiteX137" fmla="*/ 36389 w 719137"/>
              <a:gd name="connsiteY137" fmla="*/ 265255 h 719133"/>
              <a:gd name="connsiteX138" fmla="*/ 56742 w 719137"/>
              <a:gd name="connsiteY138" fmla="*/ 260574 h 719133"/>
              <a:gd name="connsiteX139" fmla="*/ 71544 w 719137"/>
              <a:gd name="connsiteY139" fmla="*/ 234049 h 719133"/>
              <a:gd name="connsiteX140" fmla="*/ 108550 w 719137"/>
              <a:gd name="connsiteY140" fmla="*/ 182558 h 719133"/>
              <a:gd name="connsiteX141" fmla="*/ 173309 w 719137"/>
              <a:gd name="connsiteY141" fmla="*/ 151352 h 719133"/>
              <a:gd name="connsiteX142" fmla="*/ 173309 w 719137"/>
              <a:gd name="connsiteY142" fmla="*/ 138869 h 719133"/>
              <a:gd name="connsiteX143" fmla="*/ 160357 w 719137"/>
              <a:gd name="connsiteY143" fmla="*/ 118585 h 719133"/>
              <a:gd name="connsiteX144" fmla="*/ 140004 w 719137"/>
              <a:gd name="connsiteY144" fmla="*/ 95180 h 719133"/>
              <a:gd name="connsiteX145" fmla="*/ 125202 w 719137"/>
              <a:gd name="connsiteY145" fmla="*/ 93620 h 719133"/>
              <a:gd name="connsiteX146" fmla="*/ 106699 w 719137"/>
              <a:gd name="connsiteY146" fmla="*/ 78016 h 719133"/>
              <a:gd name="connsiteX147" fmla="*/ 115951 w 719137"/>
              <a:gd name="connsiteY147" fmla="*/ 43689 h 719133"/>
              <a:gd name="connsiteX148" fmla="*/ 177009 w 719137"/>
              <a:gd name="connsiteY148" fmla="*/ 9362 h 71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719137" h="719133">
                <a:moveTo>
                  <a:pt x="515608" y="521149"/>
                </a:moveTo>
                <a:lnTo>
                  <a:pt x="510057" y="567959"/>
                </a:lnTo>
                <a:lnTo>
                  <a:pt x="478603" y="621010"/>
                </a:lnTo>
                <a:lnTo>
                  <a:pt x="478603" y="653777"/>
                </a:lnTo>
                <a:lnTo>
                  <a:pt x="510057" y="675621"/>
                </a:lnTo>
                <a:lnTo>
                  <a:pt x="530410" y="684983"/>
                </a:lnTo>
                <a:lnTo>
                  <a:pt x="529743" y="689487"/>
                </a:lnTo>
                <a:lnTo>
                  <a:pt x="559804" y="689487"/>
                </a:lnTo>
                <a:lnTo>
                  <a:pt x="548913" y="680302"/>
                </a:lnTo>
                <a:lnTo>
                  <a:pt x="548913" y="664699"/>
                </a:lnTo>
                <a:lnTo>
                  <a:pt x="541512" y="627251"/>
                </a:lnTo>
                <a:lnTo>
                  <a:pt x="534111" y="594484"/>
                </a:lnTo>
                <a:lnTo>
                  <a:pt x="543362" y="566399"/>
                </a:lnTo>
                <a:close/>
                <a:moveTo>
                  <a:pt x="204763" y="483701"/>
                </a:moveTo>
                <a:lnTo>
                  <a:pt x="184410" y="505546"/>
                </a:lnTo>
                <a:lnTo>
                  <a:pt x="184410" y="535192"/>
                </a:lnTo>
                <a:lnTo>
                  <a:pt x="154806" y="561718"/>
                </a:lnTo>
                <a:lnTo>
                  <a:pt x="104849" y="624131"/>
                </a:lnTo>
                <a:lnTo>
                  <a:pt x="95598" y="647535"/>
                </a:lnTo>
                <a:lnTo>
                  <a:pt x="112250" y="666259"/>
                </a:lnTo>
                <a:lnTo>
                  <a:pt x="130753" y="677182"/>
                </a:lnTo>
                <a:lnTo>
                  <a:pt x="143705" y="683423"/>
                </a:lnTo>
                <a:lnTo>
                  <a:pt x="146786" y="689487"/>
                </a:lnTo>
                <a:lnTo>
                  <a:pt x="291786" y="689487"/>
                </a:lnTo>
                <a:lnTo>
                  <a:pt x="299127" y="667820"/>
                </a:lnTo>
                <a:lnTo>
                  <a:pt x="280624" y="635053"/>
                </a:lnTo>
                <a:lnTo>
                  <a:pt x="260271" y="594484"/>
                </a:lnTo>
                <a:lnTo>
                  <a:pt x="256571" y="550795"/>
                </a:lnTo>
                <a:lnTo>
                  <a:pt x="232517" y="502425"/>
                </a:lnTo>
                <a:lnTo>
                  <a:pt x="206614" y="502425"/>
                </a:lnTo>
                <a:close/>
                <a:moveTo>
                  <a:pt x="271373" y="310505"/>
                </a:moveTo>
                <a:lnTo>
                  <a:pt x="262122" y="329229"/>
                </a:lnTo>
                <a:lnTo>
                  <a:pt x="265822" y="361996"/>
                </a:lnTo>
                <a:lnTo>
                  <a:pt x="299127" y="401004"/>
                </a:lnTo>
                <a:lnTo>
                  <a:pt x="325031" y="469658"/>
                </a:lnTo>
                <a:lnTo>
                  <a:pt x="308378" y="479020"/>
                </a:lnTo>
                <a:lnTo>
                  <a:pt x="315779" y="505546"/>
                </a:lnTo>
                <a:lnTo>
                  <a:pt x="326881" y="539873"/>
                </a:lnTo>
                <a:lnTo>
                  <a:pt x="337982" y="638174"/>
                </a:lnTo>
                <a:lnTo>
                  <a:pt x="349084" y="666259"/>
                </a:lnTo>
                <a:lnTo>
                  <a:pt x="386089" y="672501"/>
                </a:lnTo>
                <a:lnTo>
                  <a:pt x="406442" y="688104"/>
                </a:lnTo>
                <a:lnTo>
                  <a:pt x="403709" y="689487"/>
                </a:lnTo>
                <a:lnTo>
                  <a:pt x="430121" y="689487"/>
                </a:lnTo>
                <a:lnTo>
                  <a:pt x="426795" y="674061"/>
                </a:lnTo>
                <a:lnTo>
                  <a:pt x="430496" y="650656"/>
                </a:lnTo>
                <a:lnTo>
                  <a:pt x="428646" y="606967"/>
                </a:lnTo>
                <a:lnTo>
                  <a:pt x="448998" y="557037"/>
                </a:lnTo>
                <a:lnTo>
                  <a:pt x="434196" y="535192"/>
                </a:lnTo>
                <a:lnTo>
                  <a:pt x="411993" y="557037"/>
                </a:lnTo>
                <a:lnTo>
                  <a:pt x="374988" y="547675"/>
                </a:lnTo>
                <a:lnTo>
                  <a:pt x="350934" y="532071"/>
                </a:lnTo>
                <a:lnTo>
                  <a:pt x="354635" y="496184"/>
                </a:lnTo>
                <a:lnTo>
                  <a:pt x="374988" y="474339"/>
                </a:lnTo>
                <a:lnTo>
                  <a:pt x="373138" y="427529"/>
                </a:lnTo>
                <a:lnTo>
                  <a:pt x="376838" y="394763"/>
                </a:lnTo>
                <a:lnTo>
                  <a:pt x="315779" y="366677"/>
                </a:lnTo>
                <a:lnTo>
                  <a:pt x="293576" y="343272"/>
                </a:lnTo>
                <a:close/>
                <a:moveTo>
                  <a:pt x="236218" y="0"/>
                </a:moveTo>
                <a:lnTo>
                  <a:pt x="256571" y="4681"/>
                </a:lnTo>
                <a:lnTo>
                  <a:pt x="267672" y="35887"/>
                </a:lnTo>
                <a:lnTo>
                  <a:pt x="302827" y="54611"/>
                </a:lnTo>
                <a:lnTo>
                  <a:pt x="267672" y="62413"/>
                </a:lnTo>
                <a:lnTo>
                  <a:pt x="280624" y="104542"/>
                </a:lnTo>
                <a:lnTo>
                  <a:pt x="271373" y="123266"/>
                </a:lnTo>
                <a:lnTo>
                  <a:pt x="239918" y="152912"/>
                </a:lnTo>
                <a:lnTo>
                  <a:pt x="245469" y="177877"/>
                </a:lnTo>
                <a:lnTo>
                  <a:pt x="267672" y="191920"/>
                </a:lnTo>
                <a:lnTo>
                  <a:pt x="297277" y="251213"/>
                </a:lnTo>
                <a:lnTo>
                  <a:pt x="319480" y="290221"/>
                </a:lnTo>
                <a:lnTo>
                  <a:pt x="365736" y="337030"/>
                </a:lnTo>
                <a:lnTo>
                  <a:pt x="399041" y="351073"/>
                </a:lnTo>
                <a:lnTo>
                  <a:pt x="424945" y="326108"/>
                </a:lnTo>
                <a:lnTo>
                  <a:pt x="452699" y="301143"/>
                </a:lnTo>
                <a:lnTo>
                  <a:pt x="456399" y="273057"/>
                </a:lnTo>
                <a:lnTo>
                  <a:pt x="428646" y="246532"/>
                </a:lnTo>
                <a:lnTo>
                  <a:pt x="426795" y="230928"/>
                </a:lnTo>
                <a:lnTo>
                  <a:pt x="411993" y="210644"/>
                </a:lnTo>
                <a:lnTo>
                  <a:pt x="423095" y="204403"/>
                </a:lnTo>
                <a:lnTo>
                  <a:pt x="408293" y="191920"/>
                </a:lnTo>
                <a:lnTo>
                  <a:pt x="423095" y="180998"/>
                </a:lnTo>
                <a:lnTo>
                  <a:pt x="450849" y="149791"/>
                </a:lnTo>
                <a:lnTo>
                  <a:pt x="487854" y="148231"/>
                </a:lnTo>
                <a:lnTo>
                  <a:pt x="511907" y="151352"/>
                </a:lnTo>
                <a:lnTo>
                  <a:pt x="535961" y="145110"/>
                </a:lnTo>
                <a:lnTo>
                  <a:pt x="552613" y="160714"/>
                </a:lnTo>
                <a:lnTo>
                  <a:pt x="571116" y="168515"/>
                </a:lnTo>
                <a:lnTo>
                  <a:pt x="574816" y="185679"/>
                </a:lnTo>
                <a:lnTo>
                  <a:pt x="565565" y="198161"/>
                </a:lnTo>
                <a:lnTo>
                  <a:pt x="569266" y="213765"/>
                </a:lnTo>
                <a:lnTo>
                  <a:pt x="569266" y="230928"/>
                </a:lnTo>
                <a:lnTo>
                  <a:pt x="558164" y="269936"/>
                </a:lnTo>
                <a:lnTo>
                  <a:pt x="528560" y="279298"/>
                </a:lnTo>
                <a:lnTo>
                  <a:pt x="526710" y="293341"/>
                </a:lnTo>
                <a:lnTo>
                  <a:pt x="569266" y="327669"/>
                </a:lnTo>
                <a:lnTo>
                  <a:pt x="578517" y="368237"/>
                </a:lnTo>
                <a:lnTo>
                  <a:pt x="619223" y="391642"/>
                </a:lnTo>
                <a:lnTo>
                  <a:pt x="678431" y="410366"/>
                </a:lnTo>
                <a:lnTo>
                  <a:pt x="678431" y="424409"/>
                </a:lnTo>
                <a:lnTo>
                  <a:pt x="702485" y="425969"/>
                </a:lnTo>
                <a:lnTo>
                  <a:pt x="719137" y="444693"/>
                </a:lnTo>
                <a:lnTo>
                  <a:pt x="711736" y="471219"/>
                </a:lnTo>
                <a:lnTo>
                  <a:pt x="674731" y="474339"/>
                </a:lnTo>
                <a:lnTo>
                  <a:pt x="667330" y="457176"/>
                </a:lnTo>
                <a:lnTo>
                  <a:pt x="621073" y="450934"/>
                </a:lnTo>
                <a:lnTo>
                  <a:pt x="576667" y="419728"/>
                </a:lnTo>
                <a:lnTo>
                  <a:pt x="602570" y="494623"/>
                </a:lnTo>
                <a:lnTo>
                  <a:pt x="626624" y="521149"/>
                </a:lnTo>
                <a:lnTo>
                  <a:pt x="600720" y="525830"/>
                </a:lnTo>
                <a:lnTo>
                  <a:pt x="589619" y="582002"/>
                </a:lnTo>
                <a:lnTo>
                  <a:pt x="593319" y="647535"/>
                </a:lnTo>
                <a:lnTo>
                  <a:pt x="606271" y="655337"/>
                </a:lnTo>
                <a:lnTo>
                  <a:pt x="645127" y="655337"/>
                </a:lnTo>
                <a:lnTo>
                  <a:pt x="659929" y="667820"/>
                </a:lnTo>
                <a:lnTo>
                  <a:pt x="654378" y="678742"/>
                </a:lnTo>
                <a:lnTo>
                  <a:pt x="574744" y="689487"/>
                </a:lnTo>
                <a:lnTo>
                  <a:pt x="651499" y="689487"/>
                </a:lnTo>
                <a:lnTo>
                  <a:pt x="651499" y="719133"/>
                </a:lnTo>
                <a:lnTo>
                  <a:pt x="0" y="719133"/>
                </a:lnTo>
                <a:lnTo>
                  <a:pt x="0" y="689487"/>
                </a:lnTo>
                <a:lnTo>
                  <a:pt x="62082" y="689487"/>
                </a:lnTo>
                <a:lnTo>
                  <a:pt x="34539" y="666259"/>
                </a:lnTo>
                <a:lnTo>
                  <a:pt x="36389" y="649096"/>
                </a:lnTo>
                <a:lnTo>
                  <a:pt x="58592" y="624131"/>
                </a:lnTo>
                <a:lnTo>
                  <a:pt x="60443" y="589803"/>
                </a:lnTo>
                <a:lnTo>
                  <a:pt x="78945" y="557037"/>
                </a:lnTo>
                <a:lnTo>
                  <a:pt x="101148" y="538313"/>
                </a:lnTo>
                <a:lnTo>
                  <a:pt x="104849" y="475900"/>
                </a:lnTo>
                <a:lnTo>
                  <a:pt x="88197" y="474339"/>
                </a:lnTo>
                <a:lnTo>
                  <a:pt x="90047" y="452495"/>
                </a:lnTo>
                <a:lnTo>
                  <a:pt x="101148" y="405685"/>
                </a:lnTo>
                <a:lnTo>
                  <a:pt x="90047" y="393202"/>
                </a:lnTo>
                <a:lnTo>
                  <a:pt x="73394" y="383840"/>
                </a:lnTo>
                <a:lnTo>
                  <a:pt x="73394" y="368237"/>
                </a:lnTo>
                <a:lnTo>
                  <a:pt x="34539" y="363556"/>
                </a:lnTo>
                <a:lnTo>
                  <a:pt x="16036" y="341711"/>
                </a:lnTo>
                <a:lnTo>
                  <a:pt x="17887" y="298022"/>
                </a:lnTo>
                <a:lnTo>
                  <a:pt x="36389" y="265255"/>
                </a:lnTo>
                <a:lnTo>
                  <a:pt x="56742" y="260574"/>
                </a:lnTo>
                <a:lnTo>
                  <a:pt x="71544" y="234049"/>
                </a:lnTo>
                <a:lnTo>
                  <a:pt x="108550" y="182558"/>
                </a:lnTo>
                <a:lnTo>
                  <a:pt x="173309" y="151352"/>
                </a:lnTo>
                <a:lnTo>
                  <a:pt x="173309" y="138869"/>
                </a:lnTo>
                <a:lnTo>
                  <a:pt x="160357" y="118585"/>
                </a:lnTo>
                <a:lnTo>
                  <a:pt x="140004" y="95180"/>
                </a:lnTo>
                <a:lnTo>
                  <a:pt x="125202" y="93620"/>
                </a:lnTo>
                <a:lnTo>
                  <a:pt x="106699" y="78016"/>
                </a:lnTo>
                <a:lnTo>
                  <a:pt x="115951" y="43689"/>
                </a:lnTo>
                <a:lnTo>
                  <a:pt x="177009" y="9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endParaRPr lang="ja-JP" altLang="en-US"/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716B8770-90D9-4DD4-9DF5-5E47231F130B}"/>
              </a:ext>
            </a:extLst>
          </p:cNvPr>
          <p:cNvSpPr/>
          <p:nvPr/>
        </p:nvSpPr>
        <p:spPr bwMode="auto">
          <a:xfrm>
            <a:off x="3682989" y="1944060"/>
            <a:ext cx="5474403" cy="3700568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63816750-46AC-4157-A13A-7F2AE8B57EC9}"/>
              </a:ext>
            </a:extLst>
          </p:cNvPr>
          <p:cNvSpPr txBox="1"/>
          <p:nvPr/>
        </p:nvSpPr>
        <p:spPr>
          <a:xfrm>
            <a:off x="9644088" y="5349940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学校あり</a:t>
            </a:r>
            <a:endParaRPr kumimoji="1" lang="ja-JP" altLang="en-US" sz="36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81" name="円: 塗りつぶしなし 80">
            <a:extLst>
              <a:ext uri="{FF2B5EF4-FFF2-40B4-BE49-F238E27FC236}">
                <a16:creationId xmlns:a16="http://schemas.microsoft.com/office/drawing/2014/main" id="{D2C0AA74-0F8A-4EAB-8D12-3F913DAFD600}"/>
              </a:ext>
            </a:extLst>
          </p:cNvPr>
          <p:cNvSpPr/>
          <p:nvPr/>
        </p:nvSpPr>
        <p:spPr bwMode="auto">
          <a:xfrm>
            <a:off x="9944310" y="1575835"/>
            <a:ext cx="1353036" cy="1353036"/>
          </a:xfrm>
          <a:prstGeom prst="donut">
            <a:avLst>
              <a:gd name="adj" fmla="val 18460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59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2E9423-E1CD-4148-96AA-DD396B5C7A7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E7ED6C1-6320-4E28-BEA7-676E2624BE68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E49A91D-4CC4-4A76-B325-A250BE62C53E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3DF417B-682B-4726-9BB1-D86E4E46288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C4C3565-9961-4D88-8267-1C59FFCCB402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A88249F-A66C-4D27-905A-4969757F154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C9B54D30-F7B7-4470-A54E-408FE41DC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518DFC8F-4A64-4E60-A4FE-5D058AB63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&quot;禁止&quot;マーク 29">
                    <a:extLst>
                      <a:ext uri="{FF2B5EF4-FFF2-40B4-BE49-F238E27FC236}">
                        <a16:creationId xmlns:a16="http://schemas.microsoft.com/office/drawing/2014/main" id="{85F789BB-7AD4-4F25-8B65-0733E69D31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" name="円: 塗りつぶしなし 26">
                  <a:extLst>
                    <a:ext uri="{FF2B5EF4-FFF2-40B4-BE49-F238E27FC236}">
                      <a16:creationId xmlns:a16="http://schemas.microsoft.com/office/drawing/2014/main" id="{1082DC54-035C-4377-95A8-43B0B89D75F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E8C3F8B-1F61-4A13-9BCC-9A5CE8B5E7D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C4E4625-4547-401E-A934-3C9474C6285D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652D2F39-D0B7-43B2-8DAA-F4BD47F4FA0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1704BC2-7BF5-417E-B41D-5EAFCED4FEB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13EBAD8-0F6C-4521-B963-2E8A898F345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00E35636-5C84-46F4-9F8B-619BE13D995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55AC981-F9EC-4DD1-9FEB-931E8A219AFB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4FF2E58-0D58-4CA3-9F21-4AE206D6C5F4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1DEF6A9-994C-449D-AF5C-267374BFDFE3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C48FFBCB-10F2-4B3E-8CFA-37AAA86D3D09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5FA3AF-974A-4CA0-BBBE-AF1F4EAF46C1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7516F07-CF6F-4AE2-A547-A9A2B936678A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19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9DA681A7-EAF4-4A78-BA96-94244575754E}"/>
              </a:ext>
            </a:extLst>
          </p:cNvPr>
          <p:cNvSpPr txBox="1"/>
          <p:nvPr/>
        </p:nvSpPr>
        <p:spPr>
          <a:xfrm>
            <a:off x="1958494" y="44965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正しい単位の標識はどれ？</a:t>
            </a:r>
            <a:endParaRPr kumimoji="1" lang="en-US" altLang="ja-JP" sz="4800" dirty="0">
              <a:latin typeface="+mj-ea"/>
              <a:ea typeface="+mj-ea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3EED9B8A-6064-42A3-9394-D535C875081E}"/>
              </a:ext>
            </a:extLst>
          </p:cNvPr>
          <p:cNvGrpSpPr/>
          <p:nvPr/>
        </p:nvGrpSpPr>
        <p:grpSpPr>
          <a:xfrm>
            <a:off x="1078103" y="2933945"/>
            <a:ext cx="2842366" cy="2842362"/>
            <a:chOff x="497601" y="908050"/>
            <a:chExt cx="1439863" cy="1439863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63570579-D885-425A-B2EE-68ACB3DE9C10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83" name="Oval 22">
                <a:extLst>
                  <a:ext uri="{FF2B5EF4-FFF2-40B4-BE49-F238E27FC236}">
                    <a16:creationId xmlns:a16="http://schemas.microsoft.com/office/drawing/2014/main" id="{4DDB9F4B-3DA0-4A5A-8659-E97F677EDE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B9C3095-1F1F-4131-9A64-20F1232CC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1" name="Text Box 47">
              <a:extLst>
                <a:ext uri="{FF2B5EF4-FFF2-40B4-BE49-F238E27FC236}">
                  <a16:creationId xmlns:a16="http://schemas.microsoft.com/office/drawing/2014/main" id="{AA34EF59-E2E0-4C44-AF82-8A0EC1AF83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82" name="Text Box 48">
              <a:extLst>
                <a:ext uri="{FF2B5EF4-FFF2-40B4-BE49-F238E27FC236}">
                  <a16:creationId xmlns:a16="http://schemas.microsoft.com/office/drawing/2014/main" id="{F46097DF-9A9F-4B55-92B7-D81A5AA9D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7281" y="1278600"/>
              <a:ext cx="230863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9CE447B6-1CE3-4E4D-9097-5183C762E9D9}"/>
              </a:ext>
            </a:extLst>
          </p:cNvPr>
          <p:cNvGrpSpPr/>
          <p:nvPr/>
        </p:nvGrpSpPr>
        <p:grpSpPr>
          <a:xfrm>
            <a:off x="4721200" y="2933945"/>
            <a:ext cx="2842366" cy="2842362"/>
            <a:chOff x="497601" y="908050"/>
            <a:chExt cx="1439863" cy="1439863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03423E87-3A5F-4A9A-A47E-5E5DEC5D9FCD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89" name="Oval 22">
                <a:extLst>
                  <a:ext uri="{FF2B5EF4-FFF2-40B4-BE49-F238E27FC236}">
                    <a16:creationId xmlns:a16="http://schemas.microsoft.com/office/drawing/2014/main" id="{2CABE94E-8D2F-4D9D-A99E-09B274FD4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D2F5419-F6D0-4780-813E-6C452A117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87" name="Text Box 47">
              <a:extLst>
                <a:ext uri="{FF2B5EF4-FFF2-40B4-BE49-F238E27FC236}">
                  <a16:creationId xmlns:a16="http://schemas.microsoft.com/office/drawing/2014/main" id="{2783A401-0F96-4475-8060-4A5F8F15F7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88" name="Text Box 48">
              <a:extLst>
                <a:ext uri="{FF2B5EF4-FFF2-40B4-BE49-F238E27FC236}">
                  <a16:creationId xmlns:a16="http://schemas.microsoft.com/office/drawing/2014/main" id="{6F5383F2-3074-4EA2-831D-41DAEA5F0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711" y="1278600"/>
              <a:ext cx="96002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</a:t>
              </a: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6406187D-A776-4A39-8076-07EF7B0B95AB}"/>
              </a:ext>
            </a:extLst>
          </p:cNvPr>
          <p:cNvGrpSpPr/>
          <p:nvPr/>
        </p:nvGrpSpPr>
        <p:grpSpPr>
          <a:xfrm>
            <a:off x="8412149" y="2933945"/>
            <a:ext cx="2842366" cy="2842362"/>
            <a:chOff x="497601" y="908050"/>
            <a:chExt cx="1439863" cy="1439863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C0FAA74-E3EB-4390-B21B-7B2D04503FF8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95" name="Oval 22">
                <a:extLst>
                  <a:ext uri="{FF2B5EF4-FFF2-40B4-BE49-F238E27FC236}">
                    <a16:creationId xmlns:a16="http://schemas.microsoft.com/office/drawing/2014/main" id="{A60A0F27-8712-48BF-8EFF-9F4EAAC83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37E89AF0-784A-40B2-8BFF-C84B4E569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93" name="Text Box 47">
              <a:extLst>
                <a:ext uri="{FF2B5EF4-FFF2-40B4-BE49-F238E27FC236}">
                  <a16:creationId xmlns:a16="http://schemas.microsoft.com/office/drawing/2014/main" id="{6E9107D8-776F-4FC9-92BE-F3EF819DB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94" name="Text Box 48">
              <a:extLst>
                <a:ext uri="{FF2B5EF4-FFF2-40B4-BE49-F238E27FC236}">
                  <a16:creationId xmlns:a16="http://schemas.microsoft.com/office/drawing/2014/main" id="{1B6B4A4D-CB51-4E68-A446-705F248E71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5373" y="1278600"/>
              <a:ext cx="264692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r>
                <a:rPr lang="ja-JP" altLang="en-US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ｍ</a:t>
              </a:r>
              <a:endPara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FBC7CEB2-C0BB-47D4-9007-CBDA0AB9F186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BC786750-7F67-4541-A73A-409696F3C61F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B8083A9D-0882-47B3-9BDF-305B27DE732D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37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2E9423-E1CD-4148-96AA-DD396B5C7A7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E7ED6C1-6320-4E28-BEA7-676E2624BE68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E49A91D-4CC4-4A76-B325-A250BE62C53E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3DF417B-682B-4726-9BB1-D86E4E46288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C4C3565-9961-4D88-8267-1C59FFCCB402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A88249F-A66C-4D27-905A-4969757F154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C9B54D30-F7B7-4470-A54E-408FE41DC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518DFC8F-4A64-4E60-A4FE-5D058AB63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&quot;禁止&quot;マーク 29">
                    <a:extLst>
                      <a:ext uri="{FF2B5EF4-FFF2-40B4-BE49-F238E27FC236}">
                        <a16:creationId xmlns:a16="http://schemas.microsoft.com/office/drawing/2014/main" id="{85F789BB-7AD4-4F25-8B65-0733E69D31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" name="円: 塗りつぶしなし 26">
                  <a:extLst>
                    <a:ext uri="{FF2B5EF4-FFF2-40B4-BE49-F238E27FC236}">
                      <a16:creationId xmlns:a16="http://schemas.microsoft.com/office/drawing/2014/main" id="{1082DC54-035C-4377-95A8-43B0B89D75F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E8C3F8B-1F61-4A13-9BCC-9A5CE8B5E7D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C4E4625-4547-401E-A934-3C9474C6285D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652D2F39-D0B7-43B2-8DAA-F4BD47F4FA0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1704BC2-7BF5-417E-B41D-5EAFCED4FEB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13EBAD8-0F6C-4521-B963-2E8A898F345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00E35636-5C84-46F4-9F8B-619BE13D995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55AC981-F9EC-4DD1-9FEB-931E8A219AFB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4FF2E58-0D58-4CA3-9F21-4AE206D6C5F4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1DEF6A9-994C-449D-AF5C-267374BFDFE3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C24FAA25-4EA0-4BCC-A9C3-6971B344860B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BBFD7FC-8F58-4889-A27A-9CCF0B71EE1D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4F66B75E-B258-4627-9F6B-8EFE989BCDEA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19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8FC4423-41D9-42D5-BACF-69FE9DBFC245}"/>
              </a:ext>
            </a:extLst>
          </p:cNvPr>
          <p:cNvSpPr txBox="1"/>
          <p:nvPr/>
        </p:nvSpPr>
        <p:spPr>
          <a:xfrm>
            <a:off x="1958494" y="44965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正しい単位の標識はどれ？</a:t>
            </a:r>
            <a:endParaRPr kumimoji="1" lang="en-US" altLang="ja-JP" sz="4800" dirty="0">
              <a:latin typeface="+mj-ea"/>
              <a:ea typeface="+mj-ea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3AEFB01-8626-4D91-B5CB-A1EDA57F6797}"/>
              </a:ext>
            </a:extLst>
          </p:cNvPr>
          <p:cNvGrpSpPr/>
          <p:nvPr/>
        </p:nvGrpSpPr>
        <p:grpSpPr>
          <a:xfrm>
            <a:off x="1078103" y="2933945"/>
            <a:ext cx="2842366" cy="2842362"/>
            <a:chOff x="497601" y="908050"/>
            <a:chExt cx="1439863" cy="1439863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3C5841B-3518-4336-BD5E-A4C71BE66C83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51" name="Oval 22">
                <a:extLst>
                  <a:ext uri="{FF2B5EF4-FFF2-40B4-BE49-F238E27FC236}">
                    <a16:creationId xmlns:a16="http://schemas.microsoft.com/office/drawing/2014/main" id="{F1379C09-1BAB-4D6A-9786-B1D11F30F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797DEFBC-78E5-49D5-8024-E3A7A7401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9" name="Text Box 47">
              <a:extLst>
                <a:ext uri="{FF2B5EF4-FFF2-40B4-BE49-F238E27FC236}">
                  <a16:creationId xmlns:a16="http://schemas.microsoft.com/office/drawing/2014/main" id="{2763815C-73B6-4B41-A9BC-EDEF8CEF73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50" name="Text Box 48">
              <a:extLst>
                <a:ext uri="{FF2B5EF4-FFF2-40B4-BE49-F238E27FC236}">
                  <a16:creationId xmlns:a16="http://schemas.microsoft.com/office/drawing/2014/main" id="{689559C5-B79B-4483-8138-13A245CA67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7281" y="1278600"/>
              <a:ext cx="230863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m</a:t>
              </a: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5D5D95D-088E-49E0-B457-473C96C18A0B}"/>
              </a:ext>
            </a:extLst>
          </p:cNvPr>
          <p:cNvGrpSpPr/>
          <p:nvPr/>
        </p:nvGrpSpPr>
        <p:grpSpPr>
          <a:xfrm>
            <a:off x="4721200" y="2933945"/>
            <a:ext cx="2842366" cy="2842362"/>
            <a:chOff x="497601" y="908050"/>
            <a:chExt cx="1439863" cy="1439863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A2050CA-399D-4618-BF12-B02DB3974E42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61" name="Oval 22">
                <a:extLst>
                  <a:ext uri="{FF2B5EF4-FFF2-40B4-BE49-F238E27FC236}">
                    <a16:creationId xmlns:a16="http://schemas.microsoft.com/office/drawing/2014/main" id="{7B12CBEC-3B48-4EF3-97D4-F7C40457F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62EF9AD5-50A8-45E2-B6B2-D5578BA429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59" name="Text Box 47">
              <a:extLst>
                <a:ext uri="{FF2B5EF4-FFF2-40B4-BE49-F238E27FC236}">
                  <a16:creationId xmlns:a16="http://schemas.microsoft.com/office/drawing/2014/main" id="{DC138B04-4006-4AF5-BEFB-D16C7AB2C4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60" name="Text Box 48">
              <a:extLst>
                <a:ext uri="{FF2B5EF4-FFF2-40B4-BE49-F238E27FC236}">
                  <a16:creationId xmlns:a16="http://schemas.microsoft.com/office/drawing/2014/main" id="{A0CFB590-A69C-430D-83C7-C80F041E9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711" y="1278600"/>
              <a:ext cx="96002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</a:t>
              </a: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3F6954F6-FEE4-4FDB-AFE0-335515FA05C2}"/>
              </a:ext>
            </a:extLst>
          </p:cNvPr>
          <p:cNvGrpSpPr/>
          <p:nvPr/>
        </p:nvGrpSpPr>
        <p:grpSpPr>
          <a:xfrm>
            <a:off x="8412149" y="2933945"/>
            <a:ext cx="2842366" cy="2842362"/>
            <a:chOff x="497601" y="908050"/>
            <a:chExt cx="1439863" cy="1439863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89D9E71A-8FE7-40F4-9D47-349B9A5235C6}"/>
                </a:ext>
              </a:extLst>
            </p:cNvPr>
            <p:cNvGrpSpPr/>
            <p:nvPr/>
          </p:nvGrpSpPr>
          <p:grpSpPr>
            <a:xfrm>
              <a:off x="497601" y="908050"/>
              <a:ext cx="1439863" cy="1439863"/>
              <a:chOff x="-377825" y="908050"/>
              <a:chExt cx="1439863" cy="1439863"/>
            </a:xfrm>
          </p:grpSpPr>
          <p:sp>
            <p:nvSpPr>
              <p:cNvPr id="67" name="Oval 22">
                <a:extLst>
                  <a:ext uri="{FF2B5EF4-FFF2-40B4-BE49-F238E27FC236}">
                    <a16:creationId xmlns:a16="http://schemas.microsoft.com/office/drawing/2014/main" id="{29D52A3A-0A16-485B-8CBF-C466334E2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1156" y="924721"/>
                <a:ext cx="1406526" cy="14065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2931E77-F011-4D54-85DA-9E11E753D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77825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258781 h 1439863"/>
                  <a:gd name="connsiteX1" fmla="*/ 258781 w 1439863"/>
                  <a:gd name="connsiteY1" fmla="*/ 719932 h 1439863"/>
                  <a:gd name="connsiteX2" fmla="*/ 719932 w 1439863"/>
                  <a:gd name="connsiteY2" fmla="*/ 1181082 h 1439863"/>
                  <a:gd name="connsiteX3" fmla="*/ 1181082 w 1439863"/>
                  <a:gd name="connsiteY3" fmla="*/ 719932 h 1439863"/>
                  <a:gd name="connsiteX4" fmla="*/ 719932 w 1439863"/>
                  <a:gd name="connsiteY4" fmla="*/ 258781 h 1439863"/>
                  <a:gd name="connsiteX5" fmla="*/ 719932 w 1439863"/>
                  <a:gd name="connsiteY5" fmla="*/ 71438 h 1439863"/>
                  <a:gd name="connsiteX6" fmla="*/ 1368425 w 1439863"/>
                  <a:gd name="connsiteY6" fmla="*/ 719932 h 1439863"/>
                  <a:gd name="connsiteX7" fmla="*/ 719932 w 1439863"/>
                  <a:gd name="connsiteY7" fmla="*/ 1368425 h 1439863"/>
                  <a:gd name="connsiteX8" fmla="*/ 71438 w 1439863"/>
                  <a:gd name="connsiteY8" fmla="*/ 719932 h 1439863"/>
                  <a:gd name="connsiteX9" fmla="*/ 719932 w 1439863"/>
                  <a:gd name="connsiteY9" fmla="*/ 71438 h 1439863"/>
                  <a:gd name="connsiteX10" fmla="*/ 719932 w 1439863"/>
                  <a:gd name="connsiteY10" fmla="*/ 25398 h 1439863"/>
                  <a:gd name="connsiteX11" fmla="*/ 25398 w 1439863"/>
                  <a:gd name="connsiteY11" fmla="*/ 719932 h 1439863"/>
                  <a:gd name="connsiteX12" fmla="*/ 719932 w 1439863"/>
                  <a:gd name="connsiteY12" fmla="*/ 1414466 h 1439863"/>
                  <a:gd name="connsiteX13" fmla="*/ 1414465 w 1439863"/>
                  <a:gd name="connsiteY13" fmla="*/ 719932 h 1439863"/>
                  <a:gd name="connsiteX14" fmla="*/ 719932 w 1439863"/>
                  <a:gd name="connsiteY14" fmla="*/ 25398 h 1439863"/>
                  <a:gd name="connsiteX15" fmla="*/ 719932 w 1439863"/>
                  <a:gd name="connsiteY15" fmla="*/ 0 h 1439863"/>
                  <a:gd name="connsiteX16" fmla="*/ 1439863 w 1439863"/>
                  <a:gd name="connsiteY16" fmla="*/ 719932 h 1439863"/>
                  <a:gd name="connsiteX17" fmla="*/ 719932 w 1439863"/>
                  <a:gd name="connsiteY17" fmla="*/ 1439863 h 1439863"/>
                  <a:gd name="connsiteX18" fmla="*/ 0 w 1439863"/>
                  <a:gd name="connsiteY18" fmla="*/ 719932 h 1439863"/>
                  <a:gd name="connsiteX19" fmla="*/ 719932 w 1439863"/>
                  <a:gd name="connsiteY19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39863" h="1439863">
                    <a:moveTo>
                      <a:pt x="719932" y="258781"/>
                    </a:moveTo>
                    <a:cubicBezTo>
                      <a:pt x="465218" y="258781"/>
                      <a:pt x="258781" y="465218"/>
                      <a:pt x="258781" y="719932"/>
                    </a:cubicBezTo>
                    <a:cubicBezTo>
                      <a:pt x="258781" y="974645"/>
                      <a:pt x="465218" y="1181082"/>
                      <a:pt x="719932" y="1181082"/>
                    </a:cubicBezTo>
                    <a:cubicBezTo>
                      <a:pt x="974645" y="1181082"/>
                      <a:pt x="1181082" y="974645"/>
                      <a:pt x="1181082" y="719932"/>
                    </a:cubicBezTo>
                    <a:cubicBezTo>
                      <a:pt x="1181082" y="465218"/>
                      <a:pt x="974645" y="258781"/>
                      <a:pt x="719932" y="258781"/>
                    </a:cubicBezTo>
                    <a:close/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 b="1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5" name="Text Box 47">
              <a:extLst>
                <a:ext uri="{FF2B5EF4-FFF2-40B4-BE49-F238E27FC236}">
                  <a16:creationId xmlns:a16="http://schemas.microsoft.com/office/drawing/2014/main" id="{7E1FC3BB-DA7B-41F9-A20E-F83FC4D76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415" y="1394072"/>
              <a:ext cx="615155" cy="492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48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en-US" altLang="ja-JP" sz="32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.5</a:t>
              </a:r>
            </a:p>
          </p:txBody>
        </p:sp>
        <p:sp>
          <p:nvSpPr>
            <p:cNvPr id="66" name="Text Box 48">
              <a:extLst>
                <a:ext uri="{FF2B5EF4-FFF2-40B4-BE49-F238E27FC236}">
                  <a16:creationId xmlns:a16="http://schemas.microsoft.com/office/drawing/2014/main" id="{58B70435-0C90-45E6-8EC9-73D8F82E7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5373" y="1278600"/>
              <a:ext cx="264692" cy="226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K</a:t>
              </a:r>
              <a:r>
                <a:rPr lang="ja-JP" altLang="en-US" sz="2400" b="1" dirty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ｍ</a:t>
              </a:r>
              <a:endParaRPr lang="en-US" altLang="ja-JP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7C9EEED-EBAB-43DC-BD72-BDEAE1776E0C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323E3E0-AAA8-461C-9D5A-30A8F4FC60A7}"/>
              </a:ext>
            </a:extLst>
          </p:cNvPr>
          <p:cNvSpPr txBox="1"/>
          <p:nvPr/>
        </p:nvSpPr>
        <p:spPr>
          <a:xfrm>
            <a:off x="5736027" y="2033845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7F5768BA-4992-41EF-8FCE-8CD78FFF3BD2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689D91C3-D080-4CA4-A1DB-76BC294A6DAB}"/>
              </a:ext>
            </a:extLst>
          </p:cNvPr>
          <p:cNvSpPr txBox="1"/>
          <p:nvPr/>
        </p:nvSpPr>
        <p:spPr>
          <a:xfrm>
            <a:off x="5009243" y="5968521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重量制限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3" name="円: 塗りつぶしなし 72">
            <a:extLst>
              <a:ext uri="{FF2B5EF4-FFF2-40B4-BE49-F238E27FC236}">
                <a16:creationId xmlns:a16="http://schemas.microsoft.com/office/drawing/2014/main" id="{29BF18EC-BC15-404E-B273-FAEC63DB9840}"/>
              </a:ext>
            </a:extLst>
          </p:cNvPr>
          <p:cNvSpPr/>
          <p:nvPr/>
        </p:nvSpPr>
        <p:spPr bwMode="auto">
          <a:xfrm>
            <a:off x="5312768" y="1670673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CB791964-8458-43CB-BDB5-43DBC87DE389}"/>
              </a:ext>
            </a:extLst>
          </p:cNvPr>
          <p:cNvSpPr/>
          <p:nvPr/>
        </p:nvSpPr>
        <p:spPr bwMode="auto">
          <a:xfrm>
            <a:off x="776596" y="1975118"/>
            <a:ext cx="3427008" cy="427525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DCA3B385-FDA7-4724-90DC-BF3BB31ABFB4}"/>
              </a:ext>
            </a:extLst>
          </p:cNvPr>
          <p:cNvSpPr/>
          <p:nvPr/>
        </p:nvSpPr>
        <p:spPr bwMode="auto">
          <a:xfrm>
            <a:off x="8011972" y="1975118"/>
            <a:ext cx="3427008" cy="427525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94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75AD15E-3FAD-4719-9729-A86B720694F8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834147-98E4-4DFC-BB82-8323BE7F7E1D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73AE2AA-F4A1-4525-91AA-2CFF27026E3F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368489-6D32-4572-BF8E-7DA3EA7ED567}"/>
              </a:ext>
            </a:extLst>
          </p:cNvPr>
          <p:cNvSpPr txBox="1"/>
          <p:nvPr/>
        </p:nvSpPr>
        <p:spPr>
          <a:xfrm>
            <a:off x="1958494" y="41498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A2C754-D93D-486F-843B-16A7B4CF4B87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942CC6B-C657-4599-B9CE-6D03FD95A2BD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C986EC0-CAC8-4523-B675-265CA63504CD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A7E4CC6-A8E5-425C-8FE7-831EB50CB30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A7AB096-1BDC-4F3D-BF7C-DBAE388851BA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68E9A8D6-9FEA-4335-B79A-7CB9C7034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2B07D5B-25FE-4A9E-BA23-12F287BC0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&quot;禁止&quot;マーク 50">
                    <a:extLst>
                      <a:ext uri="{FF2B5EF4-FFF2-40B4-BE49-F238E27FC236}">
                        <a16:creationId xmlns:a16="http://schemas.microsoft.com/office/drawing/2014/main" id="{69AF6726-3F98-4F44-B683-B3C0C7E52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円: 塗りつぶしなし 47">
                  <a:extLst>
                    <a:ext uri="{FF2B5EF4-FFF2-40B4-BE49-F238E27FC236}">
                      <a16:creationId xmlns:a16="http://schemas.microsoft.com/office/drawing/2014/main" id="{6708B6C2-63E5-4116-8860-A8E07D6D782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F54EA9F-6BDA-4861-86CA-D928612966C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0618006-D29F-47B5-9B7A-325E5228E0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2EEFE944-CA89-40CA-B439-FBB2FB90E82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341C862-8742-4CA8-AA65-D4809F33A523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DF57CEA-45FE-4BD1-B1DE-C3DFD4F2E65B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AC3FF785-DDD9-42D8-8899-6D3A6778297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6A2DBDE-FF52-4DC6-B285-3C3D65156C1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66940EDB-3BA5-4197-8849-AC8D4093F6F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1618025-FC31-4CF9-BB3D-040F9DABF6EA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B14976BE-58B0-47FB-B27F-A59FF7D791EB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739FE4-EB52-4E31-A248-D407F16E7E53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２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7DD641C-5D37-47E0-9863-B09EF7BF282B}"/>
              </a:ext>
            </a:extLst>
          </p:cNvPr>
          <p:cNvGrpSpPr/>
          <p:nvPr/>
        </p:nvGrpSpPr>
        <p:grpSpPr>
          <a:xfrm>
            <a:off x="4716915" y="2992913"/>
            <a:ext cx="2771465" cy="2771465"/>
            <a:chOff x="4317683" y="1002983"/>
            <a:chExt cx="1296987" cy="1296987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B796682-E2BF-44EB-BD83-0353F6B2CAD1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83" name="AutoShape 199">
                <a:extLst>
                  <a:ext uri="{FF2B5EF4-FFF2-40B4-BE49-F238E27FC236}">
                    <a16:creationId xmlns:a16="http://schemas.microsoft.com/office/drawing/2014/main" id="{7C864C0F-9C95-4B9A-BCE2-238818F78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075B17F-D710-4230-93E1-7DD53071C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1" name="Rectangle 218">
              <a:extLst>
                <a:ext uri="{FF2B5EF4-FFF2-40B4-BE49-F238E27FC236}">
                  <a16:creationId xmlns:a16="http://schemas.microsoft.com/office/drawing/2014/main" id="{61C805FA-0661-4C27-9014-76C24DFA0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" name="Text Box 219">
              <a:extLst>
                <a:ext uri="{FF2B5EF4-FFF2-40B4-BE49-F238E27FC236}">
                  <a16:creationId xmlns:a16="http://schemas.microsoft.com/office/drawing/2014/main" id="{D19E86ED-DD64-4163-9995-42CA845C20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一時停止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879A0572-9C05-4FD9-A5E9-004F77F154AF}"/>
              </a:ext>
            </a:extLst>
          </p:cNvPr>
          <p:cNvGrpSpPr/>
          <p:nvPr/>
        </p:nvGrpSpPr>
        <p:grpSpPr>
          <a:xfrm>
            <a:off x="1059315" y="2992913"/>
            <a:ext cx="2771465" cy="2771465"/>
            <a:chOff x="4317683" y="1002983"/>
            <a:chExt cx="1296987" cy="1296987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E96B7DE2-A4D9-4B3C-9511-99AD523E2030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89" name="AutoShape 199">
                <a:extLst>
                  <a:ext uri="{FF2B5EF4-FFF2-40B4-BE49-F238E27FC236}">
                    <a16:creationId xmlns:a16="http://schemas.microsoft.com/office/drawing/2014/main" id="{743FAFD3-2D0E-4CC8-9210-C6A2B06AA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6594CE3-C1F7-41A6-AF7F-26FA5B044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7" name="Rectangle 218">
              <a:extLst>
                <a:ext uri="{FF2B5EF4-FFF2-40B4-BE49-F238E27FC236}">
                  <a16:creationId xmlns:a16="http://schemas.microsoft.com/office/drawing/2014/main" id="{BB891F2F-8331-4178-B4AA-D91499E5A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Text Box 219">
              <a:extLst>
                <a:ext uri="{FF2B5EF4-FFF2-40B4-BE49-F238E27FC236}">
                  <a16:creationId xmlns:a16="http://schemas.microsoft.com/office/drawing/2014/main" id="{1D6D6BC1-9DB0-4F37-86F7-533A15170D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D4CA8011-7110-43CC-92C5-897F9E857BCF}"/>
              </a:ext>
            </a:extLst>
          </p:cNvPr>
          <p:cNvGrpSpPr/>
          <p:nvPr/>
        </p:nvGrpSpPr>
        <p:grpSpPr>
          <a:xfrm>
            <a:off x="8418057" y="2992913"/>
            <a:ext cx="2771465" cy="2771465"/>
            <a:chOff x="4317683" y="1002983"/>
            <a:chExt cx="1296987" cy="1296987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7507210-25CA-4667-99A6-7CA21BD5F9CC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95" name="AutoShape 199">
                <a:extLst>
                  <a:ext uri="{FF2B5EF4-FFF2-40B4-BE49-F238E27FC236}">
                    <a16:creationId xmlns:a16="http://schemas.microsoft.com/office/drawing/2014/main" id="{57F93AAC-25CC-4854-87BC-80D4BB9F0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83BDD7E3-4BD5-4DBD-9571-23B8437BA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93" name="Rectangle 218">
              <a:extLst>
                <a:ext uri="{FF2B5EF4-FFF2-40B4-BE49-F238E27FC236}">
                  <a16:creationId xmlns:a16="http://schemas.microsoft.com/office/drawing/2014/main" id="{A4B845F7-87A5-4642-833F-6FACE5F45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Text Box 219">
              <a:extLst>
                <a:ext uri="{FF2B5EF4-FFF2-40B4-BE49-F238E27FC236}">
                  <a16:creationId xmlns:a16="http://schemas.microsoft.com/office/drawing/2014/main" id="{406ABD4B-A0F4-4748-89CF-FA3724BA4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停止線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4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2E9423-E1CD-4148-96AA-DD396B5C7A7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E7ED6C1-6320-4E28-BEA7-676E2624BE68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E49A91D-4CC4-4A76-B325-A250BE62C53E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3DF417B-682B-4726-9BB1-D86E4E46288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C4C3565-9961-4D88-8267-1C59FFCCB402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A88249F-A66C-4D27-905A-4969757F154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C9B54D30-F7B7-4470-A54E-408FE41DC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518DFC8F-4A64-4E60-A4FE-5D058AB63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&quot;禁止&quot;マーク 29">
                    <a:extLst>
                      <a:ext uri="{FF2B5EF4-FFF2-40B4-BE49-F238E27FC236}">
                        <a16:creationId xmlns:a16="http://schemas.microsoft.com/office/drawing/2014/main" id="{85F789BB-7AD4-4F25-8B65-0733E69D31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" name="円: 塗りつぶしなし 26">
                  <a:extLst>
                    <a:ext uri="{FF2B5EF4-FFF2-40B4-BE49-F238E27FC236}">
                      <a16:creationId xmlns:a16="http://schemas.microsoft.com/office/drawing/2014/main" id="{1082DC54-035C-4377-95A8-43B0B89D75F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E8C3F8B-1F61-4A13-9BCC-9A5CE8B5E7D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C4E4625-4547-401E-A934-3C9474C6285D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652D2F39-D0B7-43B2-8DAA-F4BD47F4FA0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1704BC2-7BF5-417E-B41D-5EAFCED4FEB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13EBAD8-0F6C-4521-B963-2E8A898F345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00E35636-5C84-46F4-9F8B-619BE13D995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55AC981-F9EC-4DD1-9FEB-931E8A219AFB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4FF2E58-0D58-4CA3-9F21-4AE206D6C5F4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1DEF6A9-994C-449D-AF5C-267374BFDFE3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C48FFBCB-10F2-4B3E-8CFA-37AAA86D3D09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5FA3AF-974A-4CA0-BBBE-AF1F4EAF46C1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7516F07-CF6F-4AE2-A547-A9A2B936678A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latin typeface="+mj-ea"/>
                <a:ea typeface="+mj-ea"/>
              </a:rPr>
              <a:t>20</a:t>
            </a:r>
            <a:endParaRPr kumimoji="1" lang="ja-JP" altLang="en-US" b="1" dirty="0">
              <a:latin typeface="+mj-ea"/>
              <a:ea typeface="+mj-ea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86F4701-8E56-42C6-B05D-81E990018388}"/>
              </a:ext>
            </a:extLst>
          </p:cNvPr>
          <p:cNvSpPr txBox="1"/>
          <p:nvPr/>
        </p:nvSpPr>
        <p:spPr>
          <a:xfrm>
            <a:off x="1958494" y="44965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正しい単位の標識はどれ？</a:t>
            </a:r>
            <a:endParaRPr kumimoji="1" lang="en-US" altLang="ja-JP" sz="4800" dirty="0">
              <a:latin typeface="+mj-ea"/>
              <a:ea typeface="+mj-ea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DF7B9BB-A8FC-4A6B-B19A-C1B2576D8B2E}"/>
              </a:ext>
            </a:extLst>
          </p:cNvPr>
          <p:cNvGrpSpPr/>
          <p:nvPr/>
        </p:nvGrpSpPr>
        <p:grpSpPr>
          <a:xfrm>
            <a:off x="1022246" y="2913603"/>
            <a:ext cx="2829796" cy="2829796"/>
            <a:chOff x="2394242" y="938506"/>
            <a:chExt cx="1374189" cy="1374189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14A6C16B-CEF3-4087-9DF8-191DB9A04F8C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027297F-F5B5-4373-BF93-CF0D19655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046D758-3B79-4B00-9FD4-6644147BE829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FB2091D-3C3F-470C-82B5-93808D75D39C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CF5BEC1A-EFEA-47DC-9D41-E53E1FA9C8F2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FC2908C6-D700-4059-8A23-DEEF3EF17DD0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km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316B4E1-BB68-4C80-BB92-BE1EF3ACC452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4FBF4B0-CD0E-43DB-A597-7DD0CAEEC45A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3F4030DF-8580-45B3-9449-AB1811014DDF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DAC2986-4910-44FE-86F5-10BA902D782E}"/>
              </a:ext>
            </a:extLst>
          </p:cNvPr>
          <p:cNvGrpSpPr/>
          <p:nvPr/>
        </p:nvGrpSpPr>
        <p:grpSpPr>
          <a:xfrm>
            <a:off x="4694361" y="2913603"/>
            <a:ext cx="2829796" cy="2829796"/>
            <a:chOff x="2394242" y="938506"/>
            <a:chExt cx="1374189" cy="1374189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9C8A7DF-B23D-44BD-B2CD-C0A8C39A0618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24CB710-C94E-4AF8-B805-B7A20BB43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8B7B10B-67C6-4318-80D3-FA57328BB945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527B7BF-E7C1-48EB-99F0-49A1D7F5ADB2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09E6504-E81D-41F3-A0A9-9FD4A956BE19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テキスト ボックス 60">
                <a:extLst>
                  <a:ext uri="{FF2B5EF4-FFF2-40B4-BE49-F238E27FC236}">
                    <a16:creationId xmlns:a16="http://schemas.microsoft.com/office/drawing/2014/main" id="{1E501BA2-007A-46B9-87F7-60AA0E97ABDF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F9D6E1A7-4812-475A-843A-3DE7E57B408D}"/>
              </a:ext>
            </a:extLst>
          </p:cNvPr>
          <p:cNvGrpSpPr/>
          <p:nvPr/>
        </p:nvGrpSpPr>
        <p:grpSpPr>
          <a:xfrm>
            <a:off x="8436260" y="2913603"/>
            <a:ext cx="2829796" cy="2829796"/>
            <a:chOff x="2394242" y="938506"/>
            <a:chExt cx="1374189" cy="1374189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8AF23C6-EFFF-4F38-A330-175301705E80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AA2DF98-267D-4CA3-A26F-2E482495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4DC40DE-A71B-4B36-8F43-B9E09994A53A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D8C525E-F85B-4DFB-B9BF-87A8A2E48A9B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1117FB8-911A-4503-A444-6874F73BEB3A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EEE063AE-AB87-499E-A10D-D827071A42EA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0764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2E9423-E1CD-4148-96AA-DD396B5C7A70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E7ED6C1-6320-4E28-BEA7-676E2624BE68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3E49A91D-4CC4-4A76-B325-A250BE62C53E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3DF417B-682B-4726-9BB1-D86E4E46288F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C4C3565-9961-4D88-8267-1C59FFCCB402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0A88249F-A66C-4D27-905A-4969757F1544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C9B54D30-F7B7-4470-A54E-408FE41DC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518DFC8F-4A64-4E60-A4FE-5D058AB63B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&quot;禁止&quot;マーク 29">
                    <a:extLst>
                      <a:ext uri="{FF2B5EF4-FFF2-40B4-BE49-F238E27FC236}">
                        <a16:creationId xmlns:a16="http://schemas.microsoft.com/office/drawing/2014/main" id="{85F789BB-7AD4-4F25-8B65-0733E69D31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" name="円: 塗りつぶしなし 26">
                  <a:extLst>
                    <a:ext uri="{FF2B5EF4-FFF2-40B4-BE49-F238E27FC236}">
                      <a16:creationId xmlns:a16="http://schemas.microsoft.com/office/drawing/2014/main" id="{1082DC54-035C-4377-95A8-43B0B89D75F9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AE8C3F8B-1F61-4A13-9BCC-9A5CE8B5E7D9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DC4E4625-4547-401E-A934-3C9474C6285D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652D2F39-D0B7-43B2-8DAA-F4BD47F4FA0D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41704BC2-7BF5-417E-B41D-5EAFCED4FEB9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楕円 22">
                  <a:extLst>
                    <a:ext uri="{FF2B5EF4-FFF2-40B4-BE49-F238E27FC236}">
                      <a16:creationId xmlns:a16="http://schemas.microsoft.com/office/drawing/2014/main" id="{F13EBAD8-0F6C-4521-B963-2E8A898F3457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00E35636-5C84-46F4-9F8B-619BE13D995A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255AC981-F9EC-4DD1-9FEB-931E8A219AFB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A4FF2E58-0D58-4CA3-9F21-4AE206D6C5F4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F1DEF6A9-994C-449D-AF5C-267374BFDFE3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CF95E763-CBDD-4EA4-BEDF-9D961B057452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99636C5-A4C5-4B84-8C8C-0A7745A719A7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45DF89C0-8974-49DD-9249-2343E36147E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20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0C054DB1-E016-4194-A42F-555AD8297381}"/>
              </a:ext>
            </a:extLst>
          </p:cNvPr>
          <p:cNvSpPr txBox="1"/>
          <p:nvPr/>
        </p:nvSpPr>
        <p:spPr>
          <a:xfrm>
            <a:off x="1958494" y="449655"/>
            <a:ext cx="75713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正しい単位の標識はどれ？</a:t>
            </a:r>
            <a:endParaRPr kumimoji="1" lang="en-US" altLang="ja-JP" sz="4800" dirty="0">
              <a:latin typeface="+mj-ea"/>
              <a:ea typeface="+mj-ea"/>
            </a:endParaRP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1087449-C425-43ED-A0E5-BE0E4677F31D}"/>
              </a:ext>
            </a:extLst>
          </p:cNvPr>
          <p:cNvGrpSpPr/>
          <p:nvPr/>
        </p:nvGrpSpPr>
        <p:grpSpPr>
          <a:xfrm>
            <a:off x="1022246" y="2913603"/>
            <a:ext cx="2829796" cy="2829796"/>
            <a:chOff x="2394242" y="938506"/>
            <a:chExt cx="1374189" cy="137418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3B5A43AB-4F99-4616-9177-C331A664E99E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42A3D0F4-C91E-4E5C-91F6-6038FE301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92C0614F-4307-4B0C-8C46-0B25975172CF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D85071A-D5B3-43F0-ADE0-BE2C6E1C088E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6F4AFAC-5FB3-451F-BD31-3A1160FD182D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630307EA-FE26-4492-B932-46809457F54A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km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1F866A69-A565-4C25-B2D6-7A5DE6DF45FD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A1776F6-06D5-46A9-A298-B71B5B3DAE4A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E4D907C-B157-45B0-9262-12E82439488A}"/>
              </a:ext>
            </a:extLst>
          </p:cNvPr>
          <p:cNvSpPr txBox="1"/>
          <p:nvPr/>
        </p:nvSpPr>
        <p:spPr>
          <a:xfrm>
            <a:off x="9442915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2F517563-B0CE-4720-88F4-6179A32EA624}"/>
              </a:ext>
            </a:extLst>
          </p:cNvPr>
          <p:cNvGrpSpPr/>
          <p:nvPr/>
        </p:nvGrpSpPr>
        <p:grpSpPr>
          <a:xfrm>
            <a:off x="4694361" y="2913603"/>
            <a:ext cx="2829796" cy="2829796"/>
            <a:chOff x="2394242" y="938506"/>
            <a:chExt cx="1374189" cy="1374189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DC6E2CB-401E-453C-AA1D-64938107ADEA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46FBE62-D1D8-456C-9BEA-FADE420D8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244BCEC-0E0C-4125-B076-5BE4FEC4B56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21414D3-FAE4-46C3-A6D0-CC2B4C2CFA86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F8E734C-7450-4C85-9F8E-D2CA70C1EA48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テキスト ボックス 64">
                <a:extLst>
                  <a:ext uri="{FF2B5EF4-FFF2-40B4-BE49-F238E27FC236}">
                    <a16:creationId xmlns:a16="http://schemas.microsoft.com/office/drawing/2014/main" id="{5D7CF397-8DB6-4792-ADBE-977BFC3DD41B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9398D40B-15F6-421F-8915-A6C7E5A7A83B}"/>
              </a:ext>
            </a:extLst>
          </p:cNvPr>
          <p:cNvGrpSpPr/>
          <p:nvPr/>
        </p:nvGrpSpPr>
        <p:grpSpPr>
          <a:xfrm>
            <a:off x="8436260" y="2913603"/>
            <a:ext cx="2829796" cy="2829796"/>
            <a:chOff x="2394242" y="938506"/>
            <a:chExt cx="1374189" cy="1374189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9C01BB5F-353F-44EA-B23B-E23B1732CD80}"/>
                </a:ext>
              </a:extLst>
            </p:cNvPr>
            <p:cNvGrpSpPr/>
            <p:nvPr/>
          </p:nvGrpSpPr>
          <p:grpSpPr>
            <a:xfrm>
              <a:off x="2394242" y="938506"/>
              <a:ext cx="1374189" cy="1374189"/>
              <a:chOff x="-990943" y="938506"/>
              <a:chExt cx="1374189" cy="1374189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249047-77A0-45D5-91C2-0257F1AA6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90943" y="938506"/>
                <a:ext cx="1374189" cy="1374189"/>
              </a:xfrm>
              <a:custGeom>
                <a:avLst/>
                <a:gdLst>
                  <a:gd name="connsiteX0" fmla="*/ 687095 w 1374189"/>
                  <a:gd name="connsiteY0" fmla="*/ 0 h 1374189"/>
                  <a:gd name="connsiteX1" fmla="*/ 721408 w 1374189"/>
                  <a:gd name="connsiteY1" fmla="*/ 14212 h 1374189"/>
                  <a:gd name="connsiteX2" fmla="*/ 1359977 w 1374189"/>
                  <a:gd name="connsiteY2" fmla="*/ 652781 h 1374189"/>
                  <a:gd name="connsiteX3" fmla="*/ 1359977 w 1374189"/>
                  <a:gd name="connsiteY3" fmla="*/ 721408 h 1374189"/>
                  <a:gd name="connsiteX4" fmla="*/ 721408 w 1374189"/>
                  <a:gd name="connsiteY4" fmla="*/ 1359977 h 1374189"/>
                  <a:gd name="connsiteX5" fmla="*/ 652781 w 1374189"/>
                  <a:gd name="connsiteY5" fmla="*/ 1359977 h 1374189"/>
                  <a:gd name="connsiteX6" fmla="*/ 14212 w 1374189"/>
                  <a:gd name="connsiteY6" fmla="*/ 721408 h 1374189"/>
                  <a:gd name="connsiteX7" fmla="*/ 14212 w 1374189"/>
                  <a:gd name="connsiteY7" fmla="*/ 652781 h 1374189"/>
                  <a:gd name="connsiteX8" fmla="*/ 652781 w 1374189"/>
                  <a:gd name="connsiteY8" fmla="*/ 14212 h 1374189"/>
                  <a:gd name="connsiteX9" fmla="*/ 687095 w 1374189"/>
                  <a:gd name="connsiteY9" fmla="*/ 0 h 1374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189" h="1374189">
                    <a:moveTo>
                      <a:pt x="687095" y="0"/>
                    </a:moveTo>
                    <a:cubicBezTo>
                      <a:pt x="699513" y="0"/>
                      <a:pt x="711932" y="4737"/>
                      <a:pt x="721408" y="14212"/>
                    </a:cubicBezTo>
                    <a:lnTo>
                      <a:pt x="1359977" y="652781"/>
                    </a:lnTo>
                    <a:cubicBezTo>
                      <a:pt x="1378927" y="671732"/>
                      <a:pt x="1378927" y="702457"/>
                      <a:pt x="1359977" y="721408"/>
                    </a:cubicBezTo>
                    <a:lnTo>
                      <a:pt x="721408" y="1359977"/>
                    </a:lnTo>
                    <a:cubicBezTo>
                      <a:pt x="702457" y="1378927"/>
                      <a:pt x="671732" y="1378927"/>
                      <a:pt x="652781" y="1359977"/>
                    </a:cubicBezTo>
                    <a:lnTo>
                      <a:pt x="14212" y="721408"/>
                    </a:lnTo>
                    <a:cubicBezTo>
                      <a:pt x="-4738" y="702457"/>
                      <a:pt x="-4738" y="671732"/>
                      <a:pt x="14212" y="652781"/>
                    </a:cubicBezTo>
                    <a:lnTo>
                      <a:pt x="652781" y="14212"/>
                    </a:lnTo>
                    <a:cubicBezTo>
                      <a:pt x="662257" y="4737"/>
                      <a:pt x="674676" y="0"/>
                      <a:pt x="68709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2FB623E-7129-4CB8-9452-36BCA6C07B61}"/>
                  </a:ext>
                </a:extLst>
              </p:cNvPr>
              <p:cNvSpPr/>
              <p:nvPr/>
            </p:nvSpPr>
            <p:spPr>
              <a:xfrm rot="10800000" flipV="1">
                <a:off x="-964158" y="965291"/>
                <a:ext cx="1320619" cy="1320619"/>
              </a:xfrm>
              <a:custGeom>
                <a:avLst/>
                <a:gdLst>
                  <a:gd name="connsiteX0" fmla="*/ 660310 w 1320619"/>
                  <a:gd name="connsiteY0" fmla="*/ 49721 h 1320619"/>
                  <a:gd name="connsiteX1" fmla="*/ 731103 w 1320619"/>
                  <a:gd name="connsiteY1" fmla="*/ 79045 h 1320619"/>
                  <a:gd name="connsiteX2" fmla="*/ 1242174 w 1320619"/>
                  <a:gd name="connsiteY2" fmla="*/ 590116 h 1320619"/>
                  <a:gd name="connsiteX3" fmla="*/ 1242174 w 1320619"/>
                  <a:gd name="connsiteY3" fmla="*/ 731703 h 1320619"/>
                  <a:gd name="connsiteX4" fmla="*/ 731103 w 1320619"/>
                  <a:gd name="connsiteY4" fmla="*/ 1242773 h 1320619"/>
                  <a:gd name="connsiteX5" fmla="*/ 589516 w 1320619"/>
                  <a:gd name="connsiteY5" fmla="*/ 1242773 h 1320619"/>
                  <a:gd name="connsiteX6" fmla="*/ 78445 w 1320619"/>
                  <a:gd name="connsiteY6" fmla="*/ 731703 h 1320619"/>
                  <a:gd name="connsiteX7" fmla="*/ 78445 w 1320619"/>
                  <a:gd name="connsiteY7" fmla="*/ 590116 h 1320619"/>
                  <a:gd name="connsiteX8" fmla="*/ 589516 w 1320619"/>
                  <a:gd name="connsiteY8" fmla="*/ 79045 h 1320619"/>
                  <a:gd name="connsiteX9" fmla="*/ 660310 w 1320619"/>
                  <a:gd name="connsiteY9" fmla="*/ 49721 h 1320619"/>
                  <a:gd name="connsiteX10" fmla="*/ 660310 w 1320619"/>
                  <a:gd name="connsiteY10" fmla="*/ 0 h 1320619"/>
                  <a:gd name="connsiteX11" fmla="*/ 627334 w 1320619"/>
                  <a:gd name="connsiteY11" fmla="*/ 13658 h 1320619"/>
                  <a:gd name="connsiteX12" fmla="*/ 13658 w 1320619"/>
                  <a:gd name="connsiteY12" fmla="*/ 627334 h 1320619"/>
                  <a:gd name="connsiteX13" fmla="*/ 13658 w 1320619"/>
                  <a:gd name="connsiteY13" fmla="*/ 693285 h 1320619"/>
                  <a:gd name="connsiteX14" fmla="*/ 627334 w 1320619"/>
                  <a:gd name="connsiteY14" fmla="*/ 1306961 h 1320619"/>
                  <a:gd name="connsiteX15" fmla="*/ 693285 w 1320619"/>
                  <a:gd name="connsiteY15" fmla="*/ 1306961 h 1320619"/>
                  <a:gd name="connsiteX16" fmla="*/ 1306961 w 1320619"/>
                  <a:gd name="connsiteY16" fmla="*/ 693285 h 1320619"/>
                  <a:gd name="connsiteX17" fmla="*/ 1306961 w 1320619"/>
                  <a:gd name="connsiteY17" fmla="*/ 627334 h 1320619"/>
                  <a:gd name="connsiteX18" fmla="*/ 693285 w 1320619"/>
                  <a:gd name="connsiteY18" fmla="*/ 13658 h 1320619"/>
                  <a:gd name="connsiteX19" fmla="*/ 660310 w 1320619"/>
                  <a:gd name="connsiteY19" fmla="*/ 0 h 1320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20619" h="1320619">
                    <a:moveTo>
                      <a:pt x="660310" y="49721"/>
                    </a:moveTo>
                    <a:cubicBezTo>
                      <a:pt x="685931" y="49721"/>
                      <a:pt x="711554" y="59496"/>
                      <a:pt x="731103" y="79045"/>
                    </a:cubicBezTo>
                    <a:lnTo>
                      <a:pt x="1242174" y="590116"/>
                    </a:lnTo>
                    <a:cubicBezTo>
                      <a:pt x="1281272" y="629214"/>
                      <a:pt x="1281272" y="692605"/>
                      <a:pt x="1242174" y="731703"/>
                    </a:cubicBezTo>
                    <a:lnTo>
                      <a:pt x="731103" y="1242773"/>
                    </a:lnTo>
                    <a:cubicBezTo>
                      <a:pt x="692004" y="1281871"/>
                      <a:pt x="628615" y="1281871"/>
                      <a:pt x="589516" y="1242773"/>
                    </a:cubicBezTo>
                    <a:lnTo>
                      <a:pt x="78445" y="731703"/>
                    </a:lnTo>
                    <a:cubicBezTo>
                      <a:pt x="39347" y="692605"/>
                      <a:pt x="39347" y="629214"/>
                      <a:pt x="78445" y="590116"/>
                    </a:cubicBezTo>
                    <a:lnTo>
                      <a:pt x="589516" y="79045"/>
                    </a:lnTo>
                    <a:cubicBezTo>
                      <a:pt x="609065" y="59496"/>
                      <a:pt x="634687" y="49721"/>
                      <a:pt x="660310" y="49721"/>
                    </a:cubicBezTo>
                    <a:close/>
                    <a:moveTo>
                      <a:pt x="660310" y="0"/>
                    </a:moveTo>
                    <a:cubicBezTo>
                      <a:pt x="648375" y="0"/>
                      <a:pt x="636440" y="4553"/>
                      <a:pt x="627334" y="13658"/>
                    </a:cubicBezTo>
                    <a:lnTo>
                      <a:pt x="13658" y="627334"/>
                    </a:lnTo>
                    <a:cubicBezTo>
                      <a:pt x="-4553" y="645546"/>
                      <a:pt x="-4553" y="675073"/>
                      <a:pt x="13658" y="693285"/>
                    </a:cubicBezTo>
                    <a:lnTo>
                      <a:pt x="627334" y="1306961"/>
                    </a:lnTo>
                    <a:cubicBezTo>
                      <a:pt x="645546" y="1325172"/>
                      <a:pt x="675073" y="1325172"/>
                      <a:pt x="693285" y="1306961"/>
                    </a:cubicBezTo>
                    <a:lnTo>
                      <a:pt x="1306961" y="693285"/>
                    </a:lnTo>
                    <a:cubicBezTo>
                      <a:pt x="1325172" y="675073"/>
                      <a:pt x="1325172" y="645546"/>
                      <a:pt x="1306961" y="627334"/>
                    </a:cubicBezTo>
                    <a:lnTo>
                      <a:pt x="693285" y="13658"/>
                    </a:lnTo>
                    <a:cubicBezTo>
                      <a:pt x="684179" y="4553"/>
                      <a:pt x="672244" y="0"/>
                      <a:pt x="66031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410A3182-4BCA-4B2D-867F-F14AC2F0CA70}"/>
                </a:ext>
              </a:extLst>
            </p:cNvPr>
            <p:cNvGrpSpPr/>
            <p:nvPr/>
          </p:nvGrpSpPr>
          <p:grpSpPr>
            <a:xfrm>
              <a:off x="2692003" y="1430461"/>
              <a:ext cx="758563" cy="399927"/>
              <a:chOff x="1765300" y="3122874"/>
              <a:chExt cx="1054893" cy="556157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FA941ED-7BBD-41B0-A20E-3222A7EC3B3A}"/>
                  </a:ext>
                </a:extLst>
              </p:cNvPr>
              <p:cNvSpPr/>
              <p:nvPr/>
            </p:nvSpPr>
            <p:spPr>
              <a:xfrm flipH="1">
                <a:off x="1765300" y="3138488"/>
                <a:ext cx="1054893" cy="540543"/>
              </a:xfrm>
              <a:custGeom>
                <a:avLst/>
                <a:gdLst>
                  <a:gd name="connsiteX0" fmla="*/ 273490 w 1054893"/>
                  <a:gd name="connsiteY0" fmla="*/ 179105 h 540543"/>
                  <a:gd name="connsiteX1" fmla="*/ 260076 w 1054893"/>
                  <a:gd name="connsiteY1" fmla="*/ 205752 h 540543"/>
                  <a:gd name="connsiteX2" fmla="*/ 660015 w 1054893"/>
                  <a:gd name="connsiteY2" fmla="*/ 407074 h 540543"/>
                  <a:gd name="connsiteX3" fmla="*/ 633188 w 1054893"/>
                  <a:gd name="connsiteY3" fmla="*/ 460366 h 540543"/>
                  <a:gd name="connsiteX4" fmla="*/ 233250 w 1054893"/>
                  <a:gd name="connsiteY4" fmla="*/ 259045 h 540543"/>
                  <a:gd name="connsiteX5" fmla="*/ 219836 w 1054893"/>
                  <a:gd name="connsiteY5" fmla="*/ 285691 h 540543"/>
                  <a:gd name="connsiteX6" fmla="*/ 148638 w 1054893"/>
                  <a:gd name="connsiteY6" fmla="*/ 183054 h 540543"/>
                  <a:gd name="connsiteX7" fmla="*/ 0 w 1054893"/>
                  <a:gd name="connsiteY7" fmla="*/ 0 h 540543"/>
                  <a:gd name="connsiteX8" fmla="*/ 4762 w 1054893"/>
                  <a:gd name="connsiteY8" fmla="*/ 540543 h 540543"/>
                  <a:gd name="connsiteX9" fmla="*/ 1054893 w 1054893"/>
                  <a:gd name="connsiteY9" fmla="*/ 540543 h 540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4893" h="540543">
                    <a:moveTo>
                      <a:pt x="273490" y="179105"/>
                    </a:moveTo>
                    <a:lnTo>
                      <a:pt x="260076" y="205752"/>
                    </a:lnTo>
                    <a:lnTo>
                      <a:pt x="660015" y="407074"/>
                    </a:lnTo>
                    <a:lnTo>
                      <a:pt x="633188" y="460366"/>
                    </a:lnTo>
                    <a:lnTo>
                      <a:pt x="233250" y="259045"/>
                    </a:lnTo>
                    <a:lnTo>
                      <a:pt x="219836" y="285691"/>
                    </a:lnTo>
                    <a:lnTo>
                      <a:pt x="148638" y="183054"/>
                    </a:lnTo>
                    <a:close/>
                    <a:moveTo>
                      <a:pt x="0" y="0"/>
                    </a:moveTo>
                    <a:cubicBezTo>
                      <a:pt x="1587" y="180181"/>
                      <a:pt x="3175" y="360362"/>
                      <a:pt x="4762" y="540543"/>
                    </a:cubicBezTo>
                    <a:lnTo>
                      <a:pt x="1054893" y="54054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E5ED1589-3939-4C64-B900-8F718A14AF81}"/>
                  </a:ext>
                </a:extLst>
              </p:cNvPr>
              <p:cNvSpPr txBox="1"/>
              <p:nvPr/>
            </p:nvSpPr>
            <p:spPr>
              <a:xfrm rot="19894161">
                <a:off x="1824834" y="3122874"/>
                <a:ext cx="735806" cy="28122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 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％</a:t>
                </a:r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09EF1CD-72B2-4C20-BA85-7D76274BFFCC}"/>
              </a:ext>
            </a:extLst>
          </p:cNvPr>
          <p:cNvSpPr txBox="1"/>
          <p:nvPr/>
        </p:nvSpPr>
        <p:spPr>
          <a:xfrm>
            <a:off x="7966709" y="5968521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000" b="1" dirty="0">
                <a:solidFill>
                  <a:srgbClr val="FF0000"/>
                </a:solidFill>
                <a:latin typeface="+mj-ea"/>
                <a:ea typeface="+mj-ea"/>
              </a:rPr>
              <a:t>上り急勾配あり</a:t>
            </a:r>
            <a:endParaRPr kumimoji="1" lang="ja-JP" altLang="en-US" sz="4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76" name="円: 塗りつぶしなし 75">
            <a:extLst>
              <a:ext uri="{FF2B5EF4-FFF2-40B4-BE49-F238E27FC236}">
                <a16:creationId xmlns:a16="http://schemas.microsoft.com/office/drawing/2014/main" id="{02EBE3DA-F544-49DE-87D7-1933D6FE623E}"/>
              </a:ext>
            </a:extLst>
          </p:cNvPr>
          <p:cNvSpPr/>
          <p:nvPr/>
        </p:nvSpPr>
        <p:spPr bwMode="auto">
          <a:xfrm>
            <a:off x="9039673" y="1670673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05A2A8A0-DE2E-4D66-8775-497AEB6BC0BA}"/>
              </a:ext>
            </a:extLst>
          </p:cNvPr>
          <p:cNvSpPr/>
          <p:nvPr/>
        </p:nvSpPr>
        <p:spPr bwMode="auto">
          <a:xfrm>
            <a:off x="981101" y="1944060"/>
            <a:ext cx="6910910" cy="407867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5009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0A83F2E-266F-4AAE-AFF4-E80E9549358F}"/>
              </a:ext>
            </a:extLst>
          </p:cNvPr>
          <p:cNvGrpSpPr/>
          <p:nvPr/>
        </p:nvGrpSpPr>
        <p:grpSpPr>
          <a:xfrm>
            <a:off x="1900811" y="270706"/>
            <a:ext cx="1405545" cy="1405545"/>
            <a:chOff x="290355" y="1898830"/>
            <a:chExt cx="2721938" cy="2721938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24E6908-A865-48A5-9514-147E38A7EF41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CE25BDE-AFE8-4338-9316-1470DACCD320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AC15DBC2-5D59-4269-B02A-3B8D2CE8253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780C4917-843E-4A77-B50E-431316BF0D0C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&quot;禁止&quot;マーク 50">
                  <a:extLst>
                    <a:ext uri="{FF2B5EF4-FFF2-40B4-BE49-F238E27FC236}">
                      <a16:creationId xmlns:a16="http://schemas.microsoft.com/office/drawing/2014/main" id="{D080CEBA-9E99-45B7-80BF-B5E76DD47968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" name="円: 塗りつぶしなし 47">
                <a:extLst>
                  <a:ext uri="{FF2B5EF4-FFF2-40B4-BE49-F238E27FC236}">
                    <a16:creationId xmlns:a16="http://schemas.microsoft.com/office/drawing/2014/main" id="{B1583E0D-5E96-4F34-9B01-09C8A3CDF87E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3A873184-19CA-47EB-90CF-7C427FF0E8DF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0A1A39F8-5B38-422D-8BDA-C55F23C1F0AF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月 3">
              <a:extLst>
                <a:ext uri="{FF2B5EF4-FFF2-40B4-BE49-F238E27FC236}">
                  <a16:creationId xmlns:a16="http://schemas.microsoft.com/office/drawing/2014/main" id="{FAAA46F9-AC07-42A4-B750-12EC88415E4F}"/>
                </a:ext>
              </a:extLst>
            </p:cNvPr>
            <p:cNvSpPr/>
            <p:nvPr/>
          </p:nvSpPr>
          <p:spPr bwMode="auto">
            <a:xfrm rot="16200000">
              <a:off x="1354681" y="3091001"/>
              <a:ext cx="593284" cy="14030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アーチ 4">
              <a:extLst>
                <a:ext uri="{FF2B5EF4-FFF2-40B4-BE49-F238E27FC236}">
                  <a16:creationId xmlns:a16="http://schemas.microsoft.com/office/drawing/2014/main" id="{D98E16CC-7625-4E37-993F-CE60B4F1DABF}"/>
                </a:ext>
              </a:extLst>
            </p:cNvPr>
            <p:cNvSpPr/>
            <p:nvPr/>
          </p:nvSpPr>
          <p:spPr bwMode="auto">
            <a:xfrm>
              <a:off x="763163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アーチ 54">
              <a:extLst>
                <a:ext uri="{FF2B5EF4-FFF2-40B4-BE49-F238E27FC236}">
                  <a16:creationId xmlns:a16="http://schemas.microsoft.com/office/drawing/2014/main" id="{BA0059A5-406E-4D4F-8655-9DE8473BD0EC}"/>
                </a:ext>
              </a:extLst>
            </p:cNvPr>
            <p:cNvSpPr/>
            <p:nvPr/>
          </p:nvSpPr>
          <p:spPr bwMode="auto">
            <a:xfrm>
              <a:off x="2152917" y="2743284"/>
              <a:ext cx="438365" cy="438365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1940FE05-A645-41E0-A63D-27B54A9B435E}"/>
              </a:ext>
            </a:extLst>
          </p:cNvPr>
          <p:cNvSpPr txBox="1"/>
          <p:nvPr/>
        </p:nvSpPr>
        <p:spPr>
          <a:xfrm>
            <a:off x="3710735" y="390735"/>
            <a:ext cx="48013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全問正解のあなたは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交通標識博士！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38C9F5B-6CBD-4C1D-AF60-A0372BA9260D}"/>
              </a:ext>
            </a:extLst>
          </p:cNvPr>
          <p:cNvGrpSpPr/>
          <p:nvPr/>
        </p:nvGrpSpPr>
        <p:grpSpPr>
          <a:xfrm>
            <a:off x="1900811" y="1935076"/>
            <a:ext cx="1405545" cy="1405545"/>
            <a:chOff x="290355" y="1898830"/>
            <a:chExt cx="2721938" cy="2721938"/>
          </a:xfrm>
        </p:grpSpPr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07092BD-D625-4B47-B301-D0D1338C093A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BC851BE-F182-48BE-AE56-94DAD336688B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4E88675-4B67-4D86-A82B-B87B73AFD110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482BFABB-2B24-46C0-863C-28291EB45D7D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&quot;禁止&quot;マーク 67">
                  <a:extLst>
                    <a:ext uri="{FF2B5EF4-FFF2-40B4-BE49-F238E27FC236}">
                      <a16:creationId xmlns:a16="http://schemas.microsoft.com/office/drawing/2014/main" id="{C56F35F7-2391-4553-A033-EAE94690AF5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" name="円: 塗りつぶしなし 64">
                <a:extLst>
                  <a:ext uri="{FF2B5EF4-FFF2-40B4-BE49-F238E27FC236}">
                    <a16:creationId xmlns:a16="http://schemas.microsoft.com/office/drawing/2014/main" id="{E25F010D-E622-4714-9071-883E1FCF1377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1895D252-76DF-4BE9-9F4C-DB32E3D0D15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35807871-FD79-443D-A08C-81590DF0D7E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752A3881-0AE8-4CBC-9232-017C693B7D90}"/>
                </a:ext>
              </a:extLst>
            </p:cNvPr>
            <p:cNvSpPr/>
            <p:nvPr/>
          </p:nvSpPr>
          <p:spPr bwMode="auto">
            <a:xfrm rot="16200000">
              <a:off x="1471303" y="3409959"/>
              <a:ext cx="360040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EBD1C658-E026-49E3-A485-0BFDBD8011E5}"/>
                </a:ext>
              </a:extLst>
            </p:cNvPr>
            <p:cNvSpPr/>
            <p:nvPr/>
          </p:nvSpPr>
          <p:spPr bwMode="auto">
            <a:xfrm>
              <a:off x="85273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4EF259DD-8D38-4EAB-B9DC-79A8C6EA6869}"/>
                </a:ext>
              </a:extLst>
            </p:cNvPr>
            <p:cNvSpPr/>
            <p:nvPr/>
          </p:nvSpPr>
          <p:spPr bwMode="auto">
            <a:xfrm>
              <a:off x="2205283" y="2728062"/>
              <a:ext cx="259226" cy="25922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0F5C59E-F7E0-417D-B1F5-9CEDBF7D765F}"/>
              </a:ext>
            </a:extLst>
          </p:cNvPr>
          <p:cNvGrpSpPr/>
          <p:nvPr/>
        </p:nvGrpSpPr>
        <p:grpSpPr>
          <a:xfrm>
            <a:off x="1900811" y="3599446"/>
            <a:ext cx="1405545" cy="1405545"/>
            <a:chOff x="290355" y="1898830"/>
            <a:chExt cx="2721938" cy="2721938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182B7187-B480-4A89-BC4C-CD825E3C2194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3B926B5-D7DB-4619-8FD0-74D686545529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35266182-D225-4032-9160-00F1B3AA3C18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22BFF316-AD77-47D2-8C37-5C289067E644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&quot;禁止&quot;マーク 79">
                  <a:extLst>
                    <a:ext uri="{FF2B5EF4-FFF2-40B4-BE49-F238E27FC236}">
                      <a16:creationId xmlns:a16="http://schemas.microsoft.com/office/drawing/2014/main" id="{A3BA11F9-0C40-4253-A136-60381BE5D65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円: 塗りつぶしなし 76">
                <a:extLst>
                  <a:ext uri="{FF2B5EF4-FFF2-40B4-BE49-F238E27FC236}">
                    <a16:creationId xmlns:a16="http://schemas.microsoft.com/office/drawing/2014/main" id="{D62FEB0F-BFC9-45FE-A334-C42347DCBE9B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0ECD17E-272B-4AA3-AD78-8AA9D6E329FA}"/>
                </a:ext>
              </a:extLst>
            </p:cNvPr>
            <p:cNvSpPr/>
            <p:nvPr/>
          </p:nvSpPr>
          <p:spPr bwMode="auto">
            <a:xfrm>
              <a:off x="66928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7DB85C2F-2393-4DF0-A0EF-E34FE01A827F}"/>
                </a:ext>
              </a:extLst>
            </p:cNvPr>
            <p:cNvSpPr/>
            <p:nvPr/>
          </p:nvSpPr>
          <p:spPr bwMode="auto">
            <a:xfrm>
              <a:off x="2021834" y="2749283"/>
              <a:ext cx="626124" cy="24952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A8FFABB9-B1EF-4AEC-891A-9D7E720FEC1E}"/>
                </a:ext>
              </a:extLst>
            </p:cNvPr>
            <p:cNvSpPr/>
            <p:nvPr/>
          </p:nvSpPr>
          <p:spPr bwMode="auto">
            <a:xfrm rot="16200000">
              <a:off x="1585733" y="3312351"/>
              <a:ext cx="131179" cy="960303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82FF6BE9-2D40-4206-8BDD-699922FFA24F}"/>
              </a:ext>
            </a:extLst>
          </p:cNvPr>
          <p:cNvGrpSpPr/>
          <p:nvPr/>
        </p:nvGrpSpPr>
        <p:grpSpPr>
          <a:xfrm>
            <a:off x="1900811" y="5263815"/>
            <a:ext cx="1405545" cy="1405545"/>
            <a:chOff x="290355" y="1898830"/>
            <a:chExt cx="2721938" cy="2721938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870571D0-FB6E-4926-A460-88830AF958F9}"/>
                </a:ext>
              </a:extLst>
            </p:cNvPr>
            <p:cNvGrpSpPr/>
            <p:nvPr/>
          </p:nvGrpSpPr>
          <p:grpSpPr>
            <a:xfrm>
              <a:off x="290355" y="1898830"/>
              <a:ext cx="2721938" cy="2721938"/>
              <a:chOff x="290355" y="1898830"/>
              <a:chExt cx="2721938" cy="2721938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5E39D8A2-4F05-4976-8A21-02ACA2E214BC}"/>
                  </a:ext>
                </a:extLst>
              </p:cNvPr>
              <p:cNvGrpSpPr/>
              <p:nvPr/>
            </p:nvGrpSpPr>
            <p:grpSpPr>
              <a:xfrm>
                <a:off x="303056" y="1911531"/>
                <a:ext cx="2696536" cy="2696530"/>
                <a:chOff x="3543630" y="3341419"/>
                <a:chExt cx="1646813" cy="1646810"/>
              </a:xfrm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F169F1E9-44D4-4A91-9C01-CF97CC40D72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9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11739A04-7933-4F64-BE17-D618C2DEF379}"/>
                    </a:ext>
                  </a:extLst>
                </p:cNvPr>
                <p:cNvSpPr/>
                <p:nvPr/>
              </p:nvSpPr>
              <p:spPr bwMode="auto">
                <a:xfrm>
                  <a:off x="3647399" y="3445186"/>
                  <a:ext cx="1439274" cy="1439274"/>
                </a:xfrm>
                <a:prstGeom prst="ellipse">
                  <a:avLst/>
                </a:pr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&quot;禁止&quot;マーク 91">
                  <a:extLst>
                    <a:ext uri="{FF2B5EF4-FFF2-40B4-BE49-F238E27FC236}">
                      <a16:creationId xmlns:a16="http://schemas.microsoft.com/office/drawing/2014/main" id="{68AFC211-5605-4581-A094-DBADDFD6F5E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" name="円: 塗りつぶしなし 88">
                <a:extLst>
                  <a:ext uri="{FF2B5EF4-FFF2-40B4-BE49-F238E27FC236}">
                    <a16:creationId xmlns:a16="http://schemas.microsoft.com/office/drawing/2014/main" id="{A683E4E2-056A-44CB-9147-E50543FFA7CC}"/>
                  </a:ext>
                </a:extLst>
              </p:cNvPr>
              <p:cNvSpPr/>
              <p:nvPr/>
            </p:nvSpPr>
            <p:spPr>
              <a:xfrm>
                <a:off x="290355" y="189883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669AFEF1-83AC-4384-8260-3EDFD295ECFD}"/>
                </a:ext>
              </a:extLst>
            </p:cNvPr>
            <p:cNvSpPr/>
            <p:nvPr/>
          </p:nvSpPr>
          <p:spPr bwMode="auto">
            <a:xfrm>
              <a:off x="61087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E48724F4-8C92-45AB-9173-0967A83B56A6}"/>
                </a:ext>
              </a:extLst>
            </p:cNvPr>
            <p:cNvSpPr/>
            <p:nvPr/>
          </p:nvSpPr>
          <p:spPr bwMode="auto">
            <a:xfrm>
              <a:off x="1963421" y="2502569"/>
              <a:ext cx="742950" cy="74295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15F46E70-E971-400A-83AF-6F873B4F1002}"/>
                </a:ext>
              </a:extLst>
            </p:cNvPr>
            <p:cNvSpPr/>
            <p:nvPr/>
          </p:nvSpPr>
          <p:spPr bwMode="auto">
            <a:xfrm rot="5400000">
              <a:off x="1153533" y="3359506"/>
              <a:ext cx="995578" cy="765085"/>
            </a:xfrm>
            <a:prstGeom prst="moon">
              <a:avLst>
                <a:gd name="adj" fmla="val 87500"/>
              </a:avLst>
            </a:prstGeom>
            <a:solidFill>
              <a:srgbClr val="FF66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1CBEDD7E-5454-47BC-8449-21EDFE49EF50}"/>
              </a:ext>
            </a:extLst>
          </p:cNvPr>
          <p:cNvSpPr txBox="1"/>
          <p:nvPr/>
        </p:nvSpPr>
        <p:spPr>
          <a:xfrm>
            <a:off x="3710735" y="1953059"/>
            <a:ext cx="58272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ほとんど正解のあなたは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よくできました！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78441529-E21F-4C16-874E-123E36831831}"/>
              </a:ext>
            </a:extLst>
          </p:cNvPr>
          <p:cNvSpPr txBox="1"/>
          <p:nvPr/>
        </p:nvSpPr>
        <p:spPr>
          <a:xfrm>
            <a:off x="3710735" y="3638234"/>
            <a:ext cx="6853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半分わからなかったあなたは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がんばろう！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759680C-3FA1-41EC-96C5-E2560B1936EE}"/>
              </a:ext>
            </a:extLst>
          </p:cNvPr>
          <p:cNvSpPr txBox="1"/>
          <p:nvPr/>
        </p:nvSpPr>
        <p:spPr>
          <a:xfrm>
            <a:off x="3710735" y="5277475"/>
            <a:ext cx="68531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全然わからなかったあなたは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もっとがんばろう！</a:t>
            </a:r>
            <a:endParaRPr kumimoji="1" lang="en-US" altLang="ja-JP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719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75AD15E-3FAD-4719-9729-A86B720694F8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368489-6D32-4572-BF8E-7DA3EA7ED567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正しい標識はどれでしょう？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A2C754-D93D-486F-843B-16A7B4CF4B87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942CC6B-C657-4599-B9CE-6D03FD95A2BD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C986EC0-CAC8-4523-B675-265CA63504CD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A7E4CC6-A8E5-425C-8FE7-831EB50CB30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A7AB096-1BDC-4F3D-BF7C-DBAE388851BA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68E9A8D6-9FEA-4335-B79A-7CB9C7034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2B07D5B-25FE-4A9E-BA23-12F287BC0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&quot;禁止&quot;マーク 50">
                    <a:extLst>
                      <a:ext uri="{FF2B5EF4-FFF2-40B4-BE49-F238E27FC236}">
                        <a16:creationId xmlns:a16="http://schemas.microsoft.com/office/drawing/2014/main" id="{69AF6726-3F98-4F44-B683-B3C0C7E52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円: 塗りつぶしなし 47">
                  <a:extLst>
                    <a:ext uri="{FF2B5EF4-FFF2-40B4-BE49-F238E27FC236}">
                      <a16:creationId xmlns:a16="http://schemas.microsoft.com/office/drawing/2014/main" id="{6708B6C2-63E5-4116-8860-A8E07D6D782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F54EA9F-6BDA-4861-86CA-D928612966C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0618006-D29F-47B5-9B7A-325E5228E0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2EEFE944-CA89-40CA-B439-FBB2FB90E82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341C862-8742-4CA8-AA65-D4809F33A523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DF57CEA-45FE-4BD1-B1DE-C3DFD4F2E65B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AC3FF785-DDD9-42D8-8899-6D3A6778297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6A2DBDE-FF52-4DC6-B285-3C3D65156C1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66940EDB-3BA5-4197-8849-AC8D4093F6F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1618025-FC31-4CF9-BB3D-040F9DABF6EA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FBC8B1F-1F26-4FDF-9857-8A7DB331E680}"/>
              </a:ext>
            </a:extLst>
          </p:cNvPr>
          <p:cNvSpPr txBox="1"/>
          <p:nvPr/>
        </p:nvSpPr>
        <p:spPr>
          <a:xfrm>
            <a:off x="8811976" y="5944518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停止線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EC08F2F-8C05-4D8F-A7F5-C9951170FB86}"/>
              </a:ext>
            </a:extLst>
          </p:cNvPr>
          <p:cNvSpPr txBox="1"/>
          <p:nvPr/>
        </p:nvSpPr>
        <p:spPr>
          <a:xfrm>
            <a:off x="2090050" y="2033845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0FCAF9A-641B-40DF-AAE7-C13E416FAD58}"/>
              </a:ext>
            </a:extLst>
          </p:cNvPr>
          <p:cNvSpPr txBox="1"/>
          <p:nvPr/>
        </p:nvSpPr>
        <p:spPr>
          <a:xfrm>
            <a:off x="5758469" y="2033845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0ACA2F4-C645-4A64-810C-DC9220606C17}"/>
              </a:ext>
            </a:extLst>
          </p:cNvPr>
          <p:cNvSpPr txBox="1"/>
          <p:nvPr/>
        </p:nvSpPr>
        <p:spPr>
          <a:xfrm>
            <a:off x="9437304" y="2033845"/>
            <a:ext cx="7136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77147C55-A454-43C2-8D7B-5537AFC4E8DA}"/>
              </a:ext>
            </a:extLst>
          </p:cNvPr>
          <p:cNvGrpSpPr/>
          <p:nvPr/>
        </p:nvGrpSpPr>
        <p:grpSpPr>
          <a:xfrm>
            <a:off x="4716915" y="2992913"/>
            <a:ext cx="2771465" cy="2771465"/>
            <a:chOff x="4317683" y="1002983"/>
            <a:chExt cx="1296987" cy="1296987"/>
          </a:xfrm>
        </p:grpSpPr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8EEC211F-4087-4A74-9A9F-FD6A28119E04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70" name="AutoShape 199">
                <a:extLst>
                  <a:ext uri="{FF2B5EF4-FFF2-40B4-BE49-F238E27FC236}">
                    <a16:creationId xmlns:a16="http://schemas.microsoft.com/office/drawing/2014/main" id="{519FD195-DF33-4A31-8C1D-A4751A7B3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0BE4FB9-016F-4E73-9ADA-9ECDC1480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8" name="Rectangle 218">
              <a:extLst>
                <a:ext uri="{FF2B5EF4-FFF2-40B4-BE49-F238E27FC236}">
                  <a16:creationId xmlns:a16="http://schemas.microsoft.com/office/drawing/2014/main" id="{3A62D385-BD6D-4B1A-912D-54CF55C4E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Text Box 219">
              <a:extLst>
                <a:ext uri="{FF2B5EF4-FFF2-40B4-BE49-F238E27FC236}">
                  <a16:creationId xmlns:a16="http://schemas.microsoft.com/office/drawing/2014/main" id="{BA7613B2-A8F2-41F3-8921-575E9B9167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一時停止</a:t>
              </a: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4113D86B-4908-406C-AFB4-E286D6345578}"/>
              </a:ext>
            </a:extLst>
          </p:cNvPr>
          <p:cNvGrpSpPr/>
          <p:nvPr/>
        </p:nvGrpSpPr>
        <p:grpSpPr>
          <a:xfrm>
            <a:off x="1059315" y="2992913"/>
            <a:ext cx="2771465" cy="2771465"/>
            <a:chOff x="4317683" y="1002983"/>
            <a:chExt cx="1296987" cy="1296987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41031C83-C08B-4314-AAD8-4B068E186566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76" name="AutoShape 199">
                <a:extLst>
                  <a:ext uri="{FF2B5EF4-FFF2-40B4-BE49-F238E27FC236}">
                    <a16:creationId xmlns:a16="http://schemas.microsoft.com/office/drawing/2014/main" id="{BC7AF194-211A-4371-A8AE-0F474D969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A1905C7-1476-4AC8-84CA-B10894783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74" name="Rectangle 218">
              <a:extLst>
                <a:ext uri="{FF2B5EF4-FFF2-40B4-BE49-F238E27FC236}">
                  <a16:creationId xmlns:a16="http://schemas.microsoft.com/office/drawing/2014/main" id="{C4E15474-3C82-438B-884B-68BC598DA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" name="Text Box 219">
              <a:extLst>
                <a:ext uri="{FF2B5EF4-FFF2-40B4-BE49-F238E27FC236}">
                  <a16:creationId xmlns:a16="http://schemas.microsoft.com/office/drawing/2014/main" id="{2197DB80-260F-4CAD-BCDC-F8049FF605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止まれ</a:t>
              </a: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7424181F-DBA7-4BB2-9F44-06C541DAED87}"/>
              </a:ext>
            </a:extLst>
          </p:cNvPr>
          <p:cNvGrpSpPr/>
          <p:nvPr/>
        </p:nvGrpSpPr>
        <p:grpSpPr>
          <a:xfrm>
            <a:off x="8418057" y="2992913"/>
            <a:ext cx="2771465" cy="2771465"/>
            <a:chOff x="4317683" y="1002983"/>
            <a:chExt cx="1296987" cy="1296987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D7CD9DA-E602-44ED-A9E8-10C2974FC3E8}"/>
                </a:ext>
              </a:extLst>
            </p:cNvPr>
            <p:cNvGrpSpPr/>
            <p:nvPr/>
          </p:nvGrpSpPr>
          <p:grpSpPr>
            <a:xfrm>
              <a:off x="4317683" y="1002983"/>
              <a:ext cx="1296987" cy="1296987"/>
              <a:chOff x="560388" y="4868863"/>
              <a:chExt cx="1296987" cy="1296987"/>
            </a:xfrm>
          </p:grpSpPr>
          <p:sp>
            <p:nvSpPr>
              <p:cNvPr id="82" name="AutoShape 199">
                <a:extLst>
                  <a:ext uri="{FF2B5EF4-FFF2-40B4-BE49-F238E27FC236}">
                    <a16:creationId xmlns:a16="http://schemas.microsoft.com/office/drawing/2014/main" id="{AEDCB848-3DCD-45BC-A8A6-C29EEAF65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0705" y="4879976"/>
                <a:ext cx="1274764" cy="1274762"/>
              </a:xfrm>
              <a:prstGeom prst="roundRect">
                <a:avLst>
                  <a:gd name="adj" fmla="val 2880"/>
                </a:avLst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EEFFC9A-5AE1-4625-98D7-9D6732B87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4868863"/>
                <a:ext cx="1296987" cy="1296987"/>
              </a:xfrm>
              <a:custGeom>
                <a:avLst/>
                <a:gdLst>
                  <a:gd name="connsiteX0" fmla="*/ 80096 w 1296987"/>
                  <a:gd name="connsiteY0" fmla="*/ 42862 h 1296987"/>
                  <a:gd name="connsiteX1" fmla="*/ 1216890 w 1296987"/>
                  <a:gd name="connsiteY1" fmla="*/ 42862 h 1296987"/>
                  <a:gd name="connsiteX2" fmla="*/ 1254124 w 1296987"/>
                  <a:gd name="connsiteY2" fmla="*/ 80096 h 1296987"/>
                  <a:gd name="connsiteX3" fmla="*/ 1254124 w 1296987"/>
                  <a:gd name="connsiteY3" fmla="*/ 1216890 h 1296987"/>
                  <a:gd name="connsiteX4" fmla="*/ 1216890 w 1296987"/>
                  <a:gd name="connsiteY4" fmla="*/ 1254124 h 1296987"/>
                  <a:gd name="connsiteX5" fmla="*/ 80096 w 1296987"/>
                  <a:gd name="connsiteY5" fmla="*/ 1254124 h 1296987"/>
                  <a:gd name="connsiteX6" fmla="*/ 42862 w 1296987"/>
                  <a:gd name="connsiteY6" fmla="*/ 1216890 h 1296987"/>
                  <a:gd name="connsiteX7" fmla="*/ 42862 w 1296987"/>
                  <a:gd name="connsiteY7" fmla="*/ 80096 h 1296987"/>
                  <a:gd name="connsiteX8" fmla="*/ 80096 w 1296987"/>
                  <a:gd name="connsiteY8" fmla="*/ 42862 h 1296987"/>
                  <a:gd name="connsiteX9" fmla="*/ 60728 w 1296987"/>
                  <a:gd name="connsiteY9" fmla="*/ 22225 h 1296987"/>
                  <a:gd name="connsiteX10" fmla="*/ 22225 w 1296987"/>
                  <a:gd name="connsiteY10" fmla="*/ 60728 h 1296987"/>
                  <a:gd name="connsiteX11" fmla="*/ 22225 w 1296987"/>
                  <a:gd name="connsiteY11" fmla="*/ 1236259 h 1296987"/>
                  <a:gd name="connsiteX12" fmla="*/ 60728 w 1296987"/>
                  <a:gd name="connsiteY12" fmla="*/ 1274762 h 1296987"/>
                  <a:gd name="connsiteX13" fmla="*/ 1236259 w 1296987"/>
                  <a:gd name="connsiteY13" fmla="*/ 1274762 h 1296987"/>
                  <a:gd name="connsiteX14" fmla="*/ 1274762 w 1296987"/>
                  <a:gd name="connsiteY14" fmla="*/ 1236259 h 1296987"/>
                  <a:gd name="connsiteX15" fmla="*/ 1274762 w 1296987"/>
                  <a:gd name="connsiteY15" fmla="*/ 60728 h 1296987"/>
                  <a:gd name="connsiteX16" fmla="*/ 1236259 w 1296987"/>
                  <a:gd name="connsiteY16" fmla="*/ 22225 h 1296987"/>
                  <a:gd name="connsiteX17" fmla="*/ 39869 w 1296987"/>
                  <a:gd name="connsiteY17" fmla="*/ 0 h 1296987"/>
                  <a:gd name="connsiteX18" fmla="*/ 1257118 w 1296987"/>
                  <a:gd name="connsiteY18" fmla="*/ 0 h 1296987"/>
                  <a:gd name="connsiteX19" fmla="*/ 1296987 w 1296987"/>
                  <a:gd name="connsiteY19" fmla="*/ 39869 h 1296987"/>
                  <a:gd name="connsiteX20" fmla="*/ 1296987 w 1296987"/>
                  <a:gd name="connsiteY20" fmla="*/ 1257118 h 1296987"/>
                  <a:gd name="connsiteX21" fmla="*/ 1257118 w 1296987"/>
                  <a:gd name="connsiteY21" fmla="*/ 1296987 h 1296987"/>
                  <a:gd name="connsiteX22" fmla="*/ 39869 w 1296987"/>
                  <a:gd name="connsiteY22" fmla="*/ 1296987 h 1296987"/>
                  <a:gd name="connsiteX23" fmla="*/ 0 w 1296987"/>
                  <a:gd name="connsiteY23" fmla="*/ 1257118 h 1296987"/>
                  <a:gd name="connsiteX24" fmla="*/ 0 w 1296987"/>
                  <a:gd name="connsiteY24" fmla="*/ 39869 h 1296987"/>
                  <a:gd name="connsiteX25" fmla="*/ 39869 w 1296987"/>
                  <a:gd name="connsiteY25" fmla="*/ 0 h 1296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96987" h="1296987">
                    <a:moveTo>
                      <a:pt x="80096" y="42862"/>
                    </a:moveTo>
                    <a:lnTo>
                      <a:pt x="1216890" y="42862"/>
                    </a:lnTo>
                    <a:cubicBezTo>
                      <a:pt x="1237454" y="42862"/>
                      <a:pt x="1254124" y="59532"/>
                      <a:pt x="1254124" y="80096"/>
                    </a:cubicBezTo>
                    <a:lnTo>
                      <a:pt x="1254124" y="1216890"/>
                    </a:lnTo>
                    <a:cubicBezTo>
                      <a:pt x="1254124" y="1237454"/>
                      <a:pt x="1237454" y="1254124"/>
                      <a:pt x="1216890" y="1254124"/>
                    </a:cubicBezTo>
                    <a:lnTo>
                      <a:pt x="80096" y="1254124"/>
                    </a:lnTo>
                    <a:cubicBezTo>
                      <a:pt x="59532" y="1254124"/>
                      <a:pt x="42862" y="1237454"/>
                      <a:pt x="42862" y="1216890"/>
                    </a:cubicBezTo>
                    <a:lnTo>
                      <a:pt x="42862" y="80096"/>
                    </a:lnTo>
                    <a:cubicBezTo>
                      <a:pt x="42862" y="59532"/>
                      <a:pt x="59532" y="42862"/>
                      <a:pt x="80096" y="42862"/>
                    </a:cubicBezTo>
                    <a:close/>
                    <a:moveTo>
                      <a:pt x="60728" y="22225"/>
                    </a:moveTo>
                    <a:cubicBezTo>
                      <a:pt x="39463" y="22225"/>
                      <a:pt x="22225" y="39463"/>
                      <a:pt x="22225" y="60728"/>
                    </a:cubicBezTo>
                    <a:lnTo>
                      <a:pt x="22225" y="1236259"/>
                    </a:lnTo>
                    <a:cubicBezTo>
                      <a:pt x="22225" y="1257524"/>
                      <a:pt x="39463" y="1274762"/>
                      <a:pt x="60728" y="1274762"/>
                    </a:cubicBezTo>
                    <a:lnTo>
                      <a:pt x="1236259" y="1274762"/>
                    </a:lnTo>
                    <a:cubicBezTo>
                      <a:pt x="1257524" y="1274762"/>
                      <a:pt x="1274762" y="1257524"/>
                      <a:pt x="1274762" y="1236259"/>
                    </a:cubicBezTo>
                    <a:lnTo>
                      <a:pt x="1274762" y="60728"/>
                    </a:lnTo>
                    <a:cubicBezTo>
                      <a:pt x="1274762" y="39463"/>
                      <a:pt x="1257524" y="22225"/>
                      <a:pt x="1236259" y="22225"/>
                    </a:cubicBezTo>
                    <a:close/>
                    <a:moveTo>
                      <a:pt x="39869" y="0"/>
                    </a:moveTo>
                    <a:lnTo>
                      <a:pt x="1257118" y="0"/>
                    </a:lnTo>
                    <a:cubicBezTo>
                      <a:pt x="1279137" y="0"/>
                      <a:pt x="1296987" y="17850"/>
                      <a:pt x="1296987" y="39869"/>
                    </a:cubicBezTo>
                    <a:lnTo>
                      <a:pt x="1296987" y="1257118"/>
                    </a:lnTo>
                    <a:cubicBezTo>
                      <a:pt x="1296987" y="1279137"/>
                      <a:pt x="1279137" y="1296987"/>
                      <a:pt x="1257118" y="1296987"/>
                    </a:cubicBezTo>
                    <a:lnTo>
                      <a:pt x="39869" y="1296987"/>
                    </a:lnTo>
                    <a:cubicBezTo>
                      <a:pt x="17850" y="1296987"/>
                      <a:pt x="0" y="1279137"/>
                      <a:pt x="0" y="1257118"/>
                    </a:cubicBezTo>
                    <a:lnTo>
                      <a:pt x="0" y="39869"/>
                    </a:lnTo>
                    <a:cubicBezTo>
                      <a:pt x="0" y="17850"/>
                      <a:pt x="17850" y="0"/>
                      <a:pt x="3986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0" name="Rectangle 218">
              <a:extLst>
                <a:ext uri="{FF2B5EF4-FFF2-40B4-BE49-F238E27FC236}">
                  <a16:creationId xmlns:a16="http://schemas.microsoft.com/office/drawing/2014/main" id="{39F39974-FA47-42BE-B7D3-24FF541C2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419" y="1250952"/>
              <a:ext cx="1009650" cy="2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" name="Text Box 219">
              <a:extLst>
                <a:ext uri="{FF2B5EF4-FFF2-40B4-BE49-F238E27FC236}">
                  <a16:creationId xmlns:a16="http://schemas.microsoft.com/office/drawing/2014/main" id="{4F30E2BB-7258-44B1-9286-44FE9C150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6589" y="1816100"/>
              <a:ext cx="1009649" cy="295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prstTxWarp prst="textPlain">
                <a:avLst/>
              </a:prstTxWarp>
              <a:spAutoFit/>
            </a:bodyPr>
            <a:lstStyle/>
            <a:p>
              <a:r>
                <a:rPr lang="ja-JP" altLang="en-US" sz="2400" b="1" dirty="0">
                  <a:solidFill>
                    <a:schemeClr val="bg1"/>
                  </a:solidFill>
                  <a:ea typeface="メイリオ" panose="020B0604030504040204" pitchFamily="50" charset="-128"/>
                </a:rPr>
                <a:t>停止線</a:t>
              </a:r>
            </a:p>
          </p:txBody>
        </p:sp>
      </p:grp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F592C740-466C-454F-955D-6531286A9499}"/>
              </a:ext>
            </a:extLst>
          </p:cNvPr>
          <p:cNvSpPr/>
          <p:nvPr/>
        </p:nvSpPr>
        <p:spPr bwMode="auto">
          <a:xfrm>
            <a:off x="823862" y="1988840"/>
            <a:ext cx="6934753" cy="427547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: 塗りつぶしなし 84">
            <a:extLst>
              <a:ext uri="{FF2B5EF4-FFF2-40B4-BE49-F238E27FC236}">
                <a16:creationId xmlns:a16="http://schemas.microsoft.com/office/drawing/2014/main" id="{E1FF1B62-49D3-4A05-BD12-1B5CAA526FB6}"/>
              </a:ext>
            </a:extLst>
          </p:cNvPr>
          <p:cNvSpPr/>
          <p:nvPr/>
        </p:nvSpPr>
        <p:spPr bwMode="auto">
          <a:xfrm>
            <a:off x="8875138" y="1506741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F4E0B4FC-3B78-4893-A36B-CCC903921B15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814BA0E9-1118-4E15-8D7B-F5B1E174FBC0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9C008C32-1D70-43E4-A70E-92E7DD2B96F7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２</a:t>
            </a:r>
          </a:p>
        </p:txBody>
      </p:sp>
    </p:spTree>
    <p:extLst>
      <p:ext uri="{BB962C8B-B14F-4D97-AF65-F5344CB8AC3E}">
        <p14:creationId xmlns:p14="http://schemas.microsoft.com/office/powerpoint/2010/main" val="30449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75AD15E-3FAD-4719-9729-A86B720694F8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C8FF576-87BC-4FB7-B25D-579B6922F63D}"/>
              </a:ext>
            </a:extLst>
          </p:cNvPr>
          <p:cNvSpPr txBox="1"/>
          <p:nvPr/>
        </p:nvSpPr>
        <p:spPr>
          <a:xfrm>
            <a:off x="2090050" y="2144266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1834147-98E4-4DFC-BB82-8323BE7F7E1D}"/>
              </a:ext>
            </a:extLst>
          </p:cNvPr>
          <p:cNvSpPr txBox="1"/>
          <p:nvPr/>
        </p:nvSpPr>
        <p:spPr>
          <a:xfrm>
            <a:off x="5758469" y="214426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73AE2AA-F4A1-4525-91AA-2CFF27026E3F}"/>
              </a:ext>
            </a:extLst>
          </p:cNvPr>
          <p:cNvSpPr txBox="1"/>
          <p:nvPr/>
        </p:nvSpPr>
        <p:spPr>
          <a:xfrm>
            <a:off x="9442915" y="214426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368489-6D32-4572-BF8E-7DA3EA7ED567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正しい標識はどれでしょう？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A2C754-D93D-486F-843B-16A7B4CF4B87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942CC6B-C657-4599-B9CE-6D03FD95A2BD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C986EC0-CAC8-4523-B675-265CA63504CD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A7E4CC6-A8E5-425C-8FE7-831EB50CB30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A7AB096-1BDC-4F3D-BF7C-DBAE388851BA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68E9A8D6-9FEA-4335-B79A-7CB9C7034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2B07D5B-25FE-4A9E-BA23-12F287BC0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&quot;禁止&quot;マーク 50">
                    <a:extLst>
                      <a:ext uri="{FF2B5EF4-FFF2-40B4-BE49-F238E27FC236}">
                        <a16:creationId xmlns:a16="http://schemas.microsoft.com/office/drawing/2014/main" id="{69AF6726-3F98-4F44-B683-B3C0C7E52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円: 塗りつぶしなし 47">
                  <a:extLst>
                    <a:ext uri="{FF2B5EF4-FFF2-40B4-BE49-F238E27FC236}">
                      <a16:creationId xmlns:a16="http://schemas.microsoft.com/office/drawing/2014/main" id="{6708B6C2-63E5-4116-8860-A8E07D6D782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F54EA9F-6BDA-4861-86CA-D928612966C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0618006-D29F-47B5-9B7A-325E5228E0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2EEFE944-CA89-40CA-B439-FBB2FB90E82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341C862-8742-4CA8-AA65-D4809F33A523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DF57CEA-45FE-4BD1-B1DE-C3DFD4F2E65B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AC3FF785-DDD9-42D8-8899-6D3A6778297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6A2DBDE-FF52-4DC6-B285-3C3D65156C1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66940EDB-3BA5-4197-8849-AC8D4093F6F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1618025-FC31-4CF9-BB3D-040F9DABF6EA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B14976BE-58B0-47FB-B27F-A59FF7D791EB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6739FE4-EB52-4E31-A248-D407F16E7E53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9BF566C-C686-47B6-B559-67BDFC31847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３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DBE3FAC2-042E-4F53-9BFF-8C9879DE70AB}"/>
              </a:ext>
            </a:extLst>
          </p:cNvPr>
          <p:cNvGrpSpPr/>
          <p:nvPr/>
        </p:nvGrpSpPr>
        <p:grpSpPr>
          <a:xfrm>
            <a:off x="4724687" y="3012182"/>
            <a:ext cx="2764684" cy="2764684"/>
            <a:chOff x="925253" y="2945173"/>
            <a:chExt cx="1439862" cy="1439862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AF949BF1-7F73-4287-B1F4-F81CC15D98A3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C0CC34C5-08D8-4D88-8551-30A89A91EE12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1848EE-7DBE-4BEA-B2FC-D8295D45F2F1}"/>
              </a:ext>
            </a:extLst>
          </p:cNvPr>
          <p:cNvGrpSpPr/>
          <p:nvPr/>
        </p:nvGrpSpPr>
        <p:grpSpPr>
          <a:xfrm>
            <a:off x="5596255" y="3613683"/>
            <a:ext cx="1045759" cy="1539858"/>
            <a:chOff x="5596255" y="3613683"/>
            <a:chExt cx="1045759" cy="1539858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8791946-4ED7-4C13-9453-8B355BEDC5DB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7979AE3-2555-4590-A5B0-1F4E8501E06E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CEC9436-86FD-4C24-89E6-A2525E581DA1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A7D99D5-33A2-4264-8B56-46B0B369CE05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8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B29F049-DAB0-460F-B5A0-39ED7194C8F0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AA7DE2A5-D408-4520-9300-A1C9DF7F108C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5B4A1B8-BA9F-41D0-B536-F4669D7D1EAF}"/>
              </a:ext>
            </a:extLst>
          </p:cNvPr>
          <p:cNvGrpSpPr/>
          <p:nvPr/>
        </p:nvGrpSpPr>
        <p:grpSpPr>
          <a:xfrm>
            <a:off x="1078854" y="3041767"/>
            <a:ext cx="2716868" cy="2716864"/>
            <a:chOff x="6113398" y="908050"/>
            <a:chExt cx="1439863" cy="1439863"/>
          </a:xfrm>
        </p:grpSpPr>
        <p:sp>
          <p:nvSpPr>
            <p:cNvPr id="89" name="Oval 22">
              <a:extLst>
                <a:ext uri="{FF2B5EF4-FFF2-40B4-BE49-F238E27FC236}">
                  <a16:creationId xmlns:a16="http://schemas.microsoft.com/office/drawing/2014/main" id="{F39FD399-5B6C-4757-8379-78205857E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067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9136864-8AC2-4FC2-9219-87952D0AA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3398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5E31BF7F-13F6-4B65-8B9E-5D72DADDF12E}"/>
              </a:ext>
            </a:extLst>
          </p:cNvPr>
          <p:cNvGrpSpPr/>
          <p:nvPr/>
        </p:nvGrpSpPr>
        <p:grpSpPr>
          <a:xfrm>
            <a:off x="1913255" y="3613683"/>
            <a:ext cx="1045759" cy="1539858"/>
            <a:chOff x="5596255" y="3613683"/>
            <a:chExt cx="1045759" cy="1539858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0D6F0A41-B7DF-486C-8A5B-FCDACAE536D4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AB50605-8201-4C26-B4CE-1C1919FC3A09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F7D352A6-85DD-49A4-8C49-D5ED70CFCDB7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5AB0536-DE23-4A9B-93C4-D35783C38E50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8"/>
            </a:xfrm>
          </p:grpSpPr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09945EB8-BD47-4410-8714-8D7856632620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647A156-8999-493B-B776-B1B4B192D228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64EE2EC-EF67-470C-8FE8-B898F6F2AADA}"/>
              </a:ext>
            </a:extLst>
          </p:cNvPr>
          <p:cNvGrpSpPr/>
          <p:nvPr/>
        </p:nvGrpSpPr>
        <p:grpSpPr>
          <a:xfrm>
            <a:off x="8453202" y="3012182"/>
            <a:ext cx="2764684" cy="2764684"/>
            <a:chOff x="925253" y="2945173"/>
            <a:chExt cx="1439862" cy="1439862"/>
          </a:xfrm>
        </p:grpSpPr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7EBF8A26-1F51-4051-88B7-455F723B53D7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423A405-CC6C-4C7F-8807-8656737BEFBE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D4B54C4D-168E-46B3-AF5D-23E96D387A4B}"/>
              </a:ext>
            </a:extLst>
          </p:cNvPr>
          <p:cNvGrpSpPr/>
          <p:nvPr/>
        </p:nvGrpSpPr>
        <p:grpSpPr>
          <a:xfrm>
            <a:off x="9271253" y="3613683"/>
            <a:ext cx="1045759" cy="1539858"/>
            <a:chOff x="5596255" y="3613683"/>
            <a:chExt cx="1045759" cy="1539858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5E1E032-60A2-456F-9CCC-FF224F281597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669D896-B610-445A-80AB-0EAB945C216E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CAFE98F-A79C-4CA5-A421-3B8AB998C75C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BBF49A78-62E5-4E3E-8770-52C5FA74BA37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7"/>
              <a:chOff x="4004950" y="2050612"/>
              <a:chExt cx="1415557" cy="2084377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D89C0B0E-32F6-49C7-BA73-A2188B916EB4}"/>
                  </a:ext>
                </a:extLst>
              </p:cNvPr>
              <p:cNvSpPr/>
              <p:nvPr/>
            </p:nvSpPr>
            <p:spPr>
              <a:xfrm rot="10800000">
                <a:off x="4004950" y="3205955"/>
                <a:ext cx="552171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8CA89ACD-58A9-4CFE-AE1C-E334D5565EAD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7620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75AD15E-3FAD-4719-9729-A86B720694F8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368489-6D32-4572-BF8E-7DA3EA7ED567}"/>
              </a:ext>
            </a:extLst>
          </p:cNvPr>
          <p:cNvSpPr txBox="1"/>
          <p:nvPr/>
        </p:nvSpPr>
        <p:spPr>
          <a:xfrm>
            <a:off x="1958494" y="414986"/>
            <a:ext cx="81868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正しい標識はどれでしょう？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1A2C754-D93D-486F-843B-16A7B4CF4B87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942CC6B-C657-4599-B9CE-6D03FD95A2BD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C986EC0-CAC8-4523-B675-265CA63504CD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A7E4CC6-A8E5-425C-8FE7-831EB50CB30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FA7AB096-1BDC-4F3D-BF7C-DBAE388851BA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68E9A8D6-9FEA-4335-B79A-7CB9C70340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楕円 49">
                    <a:extLst>
                      <a:ext uri="{FF2B5EF4-FFF2-40B4-BE49-F238E27FC236}">
                        <a16:creationId xmlns:a16="http://schemas.microsoft.com/office/drawing/2014/main" id="{32B07D5B-25FE-4A9E-BA23-12F287BC05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&quot;禁止&quot;マーク 50">
                    <a:extLst>
                      <a:ext uri="{FF2B5EF4-FFF2-40B4-BE49-F238E27FC236}">
                        <a16:creationId xmlns:a16="http://schemas.microsoft.com/office/drawing/2014/main" id="{69AF6726-3F98-4F44-B683-B3C0C7E526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円: 塗りつぶしなし 47">
                  <a:extLst>
                    <a:ext uri="{FF2B5EF4-FFF2-40B4-BE49-F238E27FC236}">
                      <a16:creationId xmlns:a16="http://schemas.microsoft.com/office/drawing/2014/main" id="{6708B6C2-63E5-4116-8860-A8E07D6D7820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3F54EA9F-6BDA-4861-86CA-D928612966C6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0618006-D29F-47B5-9B7A-325E5228E0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2EEFE944-CA89-40CA-B439-FBB2FB90E829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341C862-8742-4CA8-AA65-D4809F33A523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DF57CEA-45FE-4BD1-B1DE-C3DFD4F2E65B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AC3FF785-DDD9-42D8-8899-6D3A67782978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四角形: 角を丸くする 57">
                  <a:extLst>
                    <a:ext uri="{FF2B5EF4-FFF2-40B4-BE49-F238E27FC236}">
                      <a16:creationId xmlns:a16="http://schemas.microsoft.com/office/drawing/2014/main" id="{86A2DBDE-FF52-4DC6-B285-3C3D65156C10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66940EDB-3BA5-4197-8849-AC8D4093F6F8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81618025-FC31-4CF9-BB3D-040F9DABF6EA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09185351-1069-42A3-A765-F8786D6AF4ED}"/>
              </a:ext>
            </a:extLst>
          </p:cNvPr>
          <p:cNvSpPr txBox="1"/>
          <p:nvPr/>
        </p:nvSpPr>
        <p:spPr>
          <a:xfrm>
            <a:off x="2090050" y="2144266"/>
            <a:ext cx="7056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AAE9DAB-A32A-4518-AFAF-1EB847461A6D}"/>
              </a:ext>
            </a:extLst>
          </p:cNvPr>
          <p:cNvSpPr txBox="1"/>
          <p:nvPr/>
        </p:nvSpPr>
        <p:spPr>
          <a:xfrm>
            <a:off x="5736027" y="2144266"/>
            <a:ext cx="7473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endParaRPr kumimoji="1" lang="ja-JP" altLang="en-US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0D98313-25E1-4A0A-A008-3EF94A2A6F26}"/>
              </a:ext>
            </a:extLst>
          </p:cNvPr>
          <p:cNvSpPr txBox="1"/>
          <p:nvPr/>
        </p:nvSpPr>
        <p:spPr>
          <a:xfrm>
            <a:off x="9442915" y="2144266"/>
            <a:ext cx="7024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195A270E-AB74-4581-99A9-B5E3DC67991E}"/>
              </a:ext>
            </a:extLst>
          </p:cNvPr>
          <p:cNvGrpSpPr/>
          <p:nvPr/>
        </p:nvGrpSpPr>
        <p:grpSpPr>
          <a:xfrm>
            <a:off x="4724687" y="3012182"/>
            <a:ext cx="2764684" cy="2764684"/>
            <a:chOff x="925253" y="2945173"/>
            <a:chExt cx="1439862" cy="1439862"/>
          </a:xfrm>
        </p:grpSpPr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A6625AAB-9780-46B8-9F4F-9320B4F9A8E9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D46DF96-8210-4228-9F94-7B91833A8510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552C610A-8807-46EC-B6C4-D41D56AE62CD}"/>
              </a:ext>
            </a:extLst>
          </p:cNvPr>
          <p:cNvGrpSpPr/>
          <p:nvPr/>
        </p:nvGrpSpPr>
        <p:grpSpPr>
          <a:xfrm>
            <a:off x="5596255" y="3613683"/>
            <a:ext cx="1045759" cy="1539858"/>
            <a:chOff x="5596255" y="3613683"/>
            <a:chExt cx="1045759" cy="1539858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1EE92366-D83E-49A1-B34A-D9225AF76262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439CBC9-C84E-4D8D-AFB1-FBEA36B23122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24054DE-49A8-436A-890C-106991B2BAA8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1E401574-3942-4855-B888-06928A192E65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8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6429D66B-BE14-4B38-9FD1-83576D4D16A2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3F89E2F2-023B-43AB-ACD0-333F03DAA7F5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CE718D7-890F-40B3-9034-DD243A0EC6B3}"/>
              </a:ext>
            </a:extLst>
          </p:cNvPr>
          <p:cNvGrpSpPr/>
          <p:nvPr/>
        </p:nvGrpSpPr>
        <p:grpSpPr>
          <a:xfrm>
            <a:off x="1078854" y="3041767"/>
            <a:ext cx="2716868" cy="2716864"/>
            <a:chOff x="6113398" y="908050"/>
            <a:chExt cx="1439863" cy="1439863"/>
          </a:xfrm>
        </p:grpSpPr>
        <p:sp>
          <p:nvSpPr>
            <p:cNvPr id="96" name="Oval 22">
              <a:extLst>
                <a:ext uri="{FF2B5EF4-FFF2-40B4-BE49-F238E27FC236}">
                  <a16:creationId xmlns:a16="http://schemas.microsoft.com/office/drawing/2014/main" id="{0D0B183F-4B0D-4097-9359-350EC3EF0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0067" y="924721"/>
              <a:ext cx="1406526" cy="14065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D1A8A7D-D47A-4D86-A1A0-9CDACCA98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3398" y="908050"/>
              <a:ext cx="1439863" cy="1439863"/>
            </a:xfrm>
            <a:custGeom>
              <a:avLst/>
              <a:gdLst>
                <a:gd name="connsiteX0" fmla="*/ 719932 w 1439863"/>
                <a:gd name="connsiteY0" fmla="*/ 258781 h 1439863"/>
                <a:gd name="connsiteX1" fmla="*/ 258781 w 1439863"/>
                <a:gd name="connsiteY1" fmla="*/ 719932 h 1439863"/>
                <a:gd name="connsiteX2" fmla="*/ 719932 w 1439863"/>
                <a:gd name="connsiteY2" fmla="*/ 1181082 h 1439863"/>
                <a:gd name="connsiteX3" fmla="*/ 1181082 w 1439863"/>
                <a:gd name="connsiteY3" fmla="*/ 719932 h 1439863"/>
                <a:gd name="connsiteX4" fmla="*/ 719932 w 1439863"/>
                <a:gd name="connsiteY4" fmla="*/ 258781 h 1439863"/>
                <a:gd name="connsiteX5" fmla="*/ 719932 w 1439863"/>
                <a:gd name="connsiteY5" fmla="*/ 71438 h 1439863"/>
                <a:gd name="connsiteX6" fmla="*/ 1368425 w 1439863"/>
                <a:gd name="connsiteY6" fmla="*/ 719932 h 1439863"/>
                <a:gd name="connsiteX7" fmla="*/ 719932 w 1439863"/>
                <a:gd name="connsiteY7" fmla="*/ 1368425 h 1439863"/>
                <a:gd name="connsiteX8" fmla="*/ 71438 w 1439863"/>
                <a:gd name="connsiteY8" fmla="*/ 719932 h 1439863"/>
                <a:gd name="connsiteX9" fmla="*/ 719932 w 1439863"/>
                <a:gd name="connsiteY9" fmla="*/ 71438 h 1439863"/>
                <a:gd name="connsiteX10" fmla="*/ 719932 w 1439863"/>
                <a:gd name="connsiteY10" fmla="*/ 25398 h 1439863"/>
                <a:gd name="connsiteX11" fmla="*/ 25398 w 1439863"/>
                <a:gd name="connsiteY11" fmla="*/ 719932 h 1439863"/>
                <a:gd name="connsiteX12" fmla="*/ 719932 w 1439863"/>
                <a:gd name="connsiteY12" fmla="*/ 1414466 h 1439863"/>
                <a:gd name="connsiteX13" fmla="*/ 1414465 w 1439863"/>
                <a:gd name="connsiteY13" fmla="*/ 719932 h 1439863"/>
                <a:gd name="connsiteX14" fmla="*/ 719932 w 1439863"/>
                <a:gd name="connsiteY14" fmla="*/ 25398 h 1439863"/>
                <a:gd name="connsiteX15" fmla="*/ 719932 w 1439863"/>
                <a:gd name="connsiteY15" fmla="*/ 0 h 1439863"/>
                <a:gd name="connsiteX16" fmla="*/ 1439863 w 1439863"/>
                <a:gd name="connsiteY16" fmla="*/ 719932 h 1439863"/>
                <a:gd name="connsiteX17" fmla="*/ 719932 w 1439863"/>
                <a:gd name="connsiteY17" fmla="*/ 1439863 h 1439863"/>
                <a:gd name="connsiteX18" fmla="*/ 0 w 1439863"/>
                <a:gd name="connsiteY18" fmla="*/ 719932 h 1439863"/>
                <a:gd name="connsiteX19" fmla="*/ 719932 w 1439863"/>
                <a:gd name="connsiteY19" fmla="*/ 0 h 1439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39863" h="1439863">
                  <a:moveTo>
                    <a:pt x="719932" y="258781"/>
                  </a:moveTo>
                  <a:cubicBezTo>
                    <a:pt x="465218" y="258781"/>
                    <a:pt x="258781" y="465218"/>
                    <a:pt x="258781" y="719932"/>
                  </a:cubicBezTo>
                  <a:cubicBezTo>
                    <a:pt x="258781" y="974645"/>
                    <a:pt x="465218" y="1181082"/>
                    <a:pt x="719932" y="1181082"/>
                  </a:cubicBezTo>
                  <a:cubicBezTo>
                    <a:pt x="974645" y="1181082"/>
                    <a:pt x="1181082" y="974645"/>
                    <a:pt x="1181082" y="719932"/>
                  </a:cubicBezTo>
                  <a:cubicBezTo>
                    <a:pt x="1181082" y="465218"/>
                    <a:pt x="974645" y="258781"/>
                    <a:pt x="719932" y="258781"/>
                  </a:cubicBezTo>
                  <a:close/>
                  <a:moveTo>
                    <a:pt x="719932" y="71438"/>
                  </a:moveTo>
                  <a:cubicBezTo>
                    <a:pt x="1078104" y="71438"/>
                    <a:pt x="1368425" y="361759"/>
                    <a:pt x="1368425" y="719932"/>
                  </a:cubicBezTo>
                  <a:cubicBezTo>
                    <a:pt x="1368425" y="1078104"/>
                    <a:pt x="1078104" y="1368425"/>
                    <a:pt x="719932" y="1368425"/>
                  </a:cubicBezTo>
                  <a:cubicBezTo>
                    <a:pt x="361759" y="1368425"/>
                    <a:pt x="71438" y="1078104"/>
                    <a:pt x="71438" y="719932"/>
                  </a:cubicBezTo>
                  <a:cubicBezTo>
                    <a:pt x="71438" y="361759"/>
                    <a:pt x="361759" y="71438"/>
                    <a:pt x="719932" y="71438"/>
                  </a:cubicBezTo>
                  <a:close/>
                  <a:moveTo>
                    <a:pt x="719932" y="25398"/>
                  </a:moveTo>
                  <a:cubicBezTo>
                    <a:pt x="336368" y="25398"/>
                    <a:pt x="25398" y="336368"/>
                    <a:pt x="25398" y="719932"/>
                  </a:cubicBezTo>
                  <a:cubicBezTo>
                    <a:pt x="25398" y="1103495"/>
                    <a:pt x="336368" y="1414466"/>
                    <a:pt x="719932" y="1414466"/>
                  </a:cubicBezTo>
                  <a:cubicBezTo>
                    <a:pt x="1103495" y="1414466"/>
                    <a:pt x="1414465" y="1103495"/>
                    <a:pt x="1414465" y="719932"/>
                  </a:cubicBezTo>
                  <a:cubicBezTo>
                    <a:pt x="1414465" y="336368"/>
                    <a:pt x="1103495" y="25398"/>
                    <a:pt x="719932" y="25398"/>
                  </a:cubicBezTo>
                  <a:close/>
                  <a:moveTo>
                    <a:pt x="719932" y="0"/>
                  </a:moveTo>
                  <a:cubicBezTo>
                    <a:pt x="1117560" y="0"/>
                    <a:pt x="1439863" y="322303"/>
                    <a:pt x="1439863" y="719932"/>
                  </a:cubicBezTo>
                  <a:cubicBezTo>
                    <a:pt x="1439863" y="1117560"/>
                    <a:pt x="1117560" y="1439863"/>
                    <a:pt x="719932" y="1439863"/>
                  </a:cubicBezTo>
                  <a:cubicBezTo>
                    <a:pt x="322303" y="1439863"/>
                    <a:pt x="0" y="1117560"/>
                    <a:pt x="0" y="719932"/>
                  </a:cubicBezTo>
                  <a:cubicBezTo>
                    <a:pt x="0" y="322303"/>
                    <a:pt x="322303" y="0"/>
                    <a:pt x="719932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endParaRPr lang="ja-JP" altLang="en-US" b="1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3B7454F1-452A-4F51-AE8D-84CA62FF0AA0}"/>
              </a:ext>
            </a:extLst>
          </p:cNvPr>
          <p:cNvGrpSpPr/>
          <p:nvPr/>
        </p:nvGrpSpPr>
        <p:grpSpPr>
          <a:xfrm>
            <a:off x="1913255" y="3613683"/>
            <a:ext cx="1045759" cy="1539858"/>
            <a:chOff x="5596255" y="3613683"/>
            <a:chExt cx="1045759" cy="1539858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86EAEE2-EA37-4C6A-81F4-985EC05396D2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ADF15AE-6785-459A-AE7B-CFB339ADCC86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3857926-F156-4987-8BFF-9F6BFAFB0C5E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B71095C-412F-4694-9D80-37E25C67CE01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8"/>
            </a:xfrm>
          </p:grpSpPr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DA9FFF7-F7A7-4DB1-BF46-EB49DBDD7970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C31B0561-13E9-4E10-BD82-8926DDFD0CD3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A8C26BFB-ED58-445B-8E34-C63CAC0C9640}"/>
              </a:ext>
            </a:extLst>
          </p:cNvPr>
          <p:cNvGrpSpPr/>
          <p:nvPr/>
        </p:nvGrpSpPr>
        <p:grpSpPr>
          <a:xfrm>
            <a:off x="8453202" y="3012182"/>
            <a:ext cx="2764684" cy="2764684"/>
            <a:chOff x="925253" y="2945173"/>
            <a:chExt cx="1439862" cy="1439862"/>
          </a:xfrm>
        </p:grpSpPr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70B5A844-9474-4FC3-B62E-895D7D4B29CB}"/>
                </a:ext>
              </a:extLst>
            </p:cNvPr>
            <p:cNvSpPr/>
            <p:nvPr/>
          </p:nvSpPr>
          <p:spPr>
            <a:xfrm>
              <a:off x="947035" y="2965964"/>
              <a:ext cx="1402976" cy="14029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6157587-995A-4A0F-A68C-7510AF63D8B3}"/>
                </a:ext>
              </a:extLst>
            </p:cNvPr>
            <p:cNvSpPr/>
            <p:nvPr/>
          </p:nvSpPr>
          <p:spPr>
            <a:xfrm>
              <a:off x="925253" y="2945173"/>
              <a:ext cx="1439862" cy="1439862"/>
            </a:xfrm>
            <a:custGeom>
              <a:avLst/>
              <a:gdLst>
                <a:gd name="connsiteX0" fmla="*/ 329423 w 1439862"/>
                <a:gd name="connsiteY0" fmla="*/ 442581 h 1439862"/>
                <a:gd name="connsiteX1" fmla="*/ 381243 w 1439862"/>
                <a:gd name="connsiteY1" fmla="*/ 1058620 h 1439862"/>
                <a:gd name="connsiteX2" fmla="*/ 997282 w 1439862"/>
                <a:gd name="connsiteY2" fmla="*/ 1110439 h 1439862"/>
                <a:gd name="connsiteX3" fmla="*/ 760079 w 1439862"/>
                <a:gd name="connsiteY3" fmla="*/ 242639 h 1439862"/>
                <a:gd name="connsiteX4" fmla="*/ 442580 w 1439862"/>
                <a:gd name="connsiteY4" fmla="*/ 329423 h 1439862"/>
                <a:gd name="connsiteX5" fmla="*/ 1110439 w 1439862"/>
                <a:gd name="connsiteY5" fmla="*/ 997281 h 1439862"/>
                <a:gd name="connsiteX6" fmla="*/ 1058619 w 1439862"/>
                <a:gd name="connsiteY6" fmla="*/ 381242 h 1439862"/>
                <a:gd name="connsiteX7" fmla="*/ 760079 w 1439862"/>
                <a:gd name="connsiteY7" fmla="*/ 242639 h 1439862"/>
                <a:gd name="connsiteX8" fmla="*/ 719931 w 1439862"/>
                <a:gd name="connsiteY8" fmla="*/ 78645 h 1439862"/>
                <a:gd name="connsiteX9" fmla="*/ 1361218 w 1439862"/>
                <a:gd name="connsiteY9" fmla="*/ 719931 h 1439862"/>
                <a:gd name="connsiteX10" fmla="*/ 719931 w 1439862"/>
                <a:gd name="connsiteY10" fmla="*/ 1361217 h 1439862"/>
                <a:gd name="connsiteX11" fmla="*/ 78644 w 1439862"/>
                <a:gd name="connsiteY11" fmla="*/ 719931 h 1439862"/>
                <a:gd name="connsiteX12" fmla="*/ 719931 w 1439862"/>
                <a:gd name="connsiteY12" fmla="*/ 78645 h 1439862"/>
                <a:gd name="connsiteX13" fmla="*/ 719931 w 1439862"/>
                <a:gd name="connsiteY13" fmla="*/ 34888 h 1439862"/>
                <a:gd name="connsiteX14" fmla="*/ 34888 w 1439862"/>
                <a:gd name="connsiteY14" fmla="*/ 719931 h 1439862"/>
                <a:gd name="connsiteX15" fmla="*/ 719931 w 1439862"/>
                <a:gd name="connsiteY15" fmla="*/ 1404974 h 1439862"/>
                <a:gd name="connsiteX16" fmla="*/ 1404974 w 1439862"/>
                <a:gd name="connsiteY16" fmla="*/ 719931 h 1439862"/>
                <a:gd name="connsiteX17" fmla="*/ 719931 w 1439862"/>
                <a:gd name="connsiteY17" fmla="*/ 34888 h 1439862"/>
                <a:gd name="connsiteX18" fmla="*/ 719931 w 1439862"/>
                <a:gd name="connsiteY18" fmla="*/ 0 h 1439862"/>
                <a:gd name="connsiteX19" fmla="*/ 1439862 w 1439862"/>
                <a:gd name="connsiteY19" fmla="*/ 719931 h 1439862"/>
                <a:gd name="connsiteX20" fmla="*/ 719931 w 1439862"/>
                <a:gd name="connsiteY20" fmla="*/ 1439862 h 1439862"/>
                <a:gd name="connsiteX21" fmla="*/ 0 w 1439862"/>
                <a:gd name="connsiteY21" fmla="*/ 719931 h 1439862"/>
                <a:gd name="connsiteX22" fmla="*/ 719931 w 1439862"/>
                <a:gd name="connsiteY22" fmla="*/ 0 h 143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439862" h="1439862">
                  <a:moveTo>
                    <a:pt x="329423" y="442581"/>
                  </a:moveTo>
                  <a:cubicBezTo>
                    <a:pt x="194125" y="633079"/>
                    <a:pt x="216023" y="893400"/>
                    <a:pt x="381243" y="1058620"/>
                  </a:cubicBezTo>
                  <a:cubicBezTo>
                    <a:pt x="546463" y="1223839"/>
                    <a:pt x="806783" y="1245736"/>
                    <a:pt x="997282" y="1110439"/>
                  </a:cubicBezTo>
                  <a:close/>
                  <a:moveTo>
                    <a:pt x="760079" y="242639"/>
                  </a:moveTo>
                  <a:cubicBezTo>
                    <a:pt x="650534" y="233425"/>
                    <a:pt x="537830" y="261775"/>
                    <a:pt x="442580" y="329423"/>
                  </a:cubicBezTo>
                  <a:lnTo>
                    <a:pt x="1110439" y="997281"/>
                  </a:lnTo>
                  <a:cubicBezTo>
                    <a:pt x="1245737" y="806783"/>
                    <a:pt x="1223839" y="546462"/>
                    <a:pt x="1058619" y="381242"/>
                  </a:cubicBezTo>
                  <a:cubicBezTo>
                    <a:pt x="976009" y="298633"/>
                    <a:pt x="869624" y="251854"/>
                    <a:pt x="760079" y="242639"/>
                  </a:cubicBezTo>
                  <a:close/>
                  <a:moveTo>
                    <a:pt x="719931" y="78645"/>
                  </a:moveTo>
                  <a:cubicBezTo>
                    <a:pt x="1074104" y="78645"/>
                    <a:pt x="1361218" y="365759"/>
                    <a:pt x="1361218" y="719931"/>
                  </a:cubicBezTo>
                  <a:cubicBezTo>
                    <a:pt x="1361218" y="1074103"/>
                    <a:pt x="1074104" y="1361217"/>
                    <a:pt x="719931" y="1361217"/>
                  </a:cubicBezTo>
                  <a:cubicBezTo>
                    <a:pt x="365758" y="1361217"/>
                    <a:pt x="78644" y="1074103"/>
                    <a:pt x="78644" y="719931"/>
                  </a:cubicBezTo>
                  <a:cubicBezTo>
                    <a:pt x="78644" y="365759"/>
                    <a:pt x="365758" y="78645"/>
                    <a:pt x="719931" y="78645"/>
                  </a:cubicBezTo>
                  <a:close/>
                  <a:moveTo>
                    <a:pt x="719931" y="34888"/>
                  </a:moveTo>
                  <a:cubicBezTo>
                    <a:pt x="341592" y="34888"/>
                    <a:pt x="34888" y="341592"/>
                    <a:pt x="34888" y="719931"/>
                  </a:cubicBezTo>
                  <a:cubicBezTo>
                    <a:pt x="34888" y="1098270"/>
                    <a:pt x="341592" y="1404974"/>
                    <a:pt x="719931" y="1404974"/>
                  </a:cubicBezTo>
                  <a:cubicBezTo>
                    <a:pt x="1098270" y="1404974"/>
                    <a:pt x="1404974" y="1098270"/>
                    <a:pt x="1404974" y="719931"/>
                  </a:cubicBezTo>
                  <a:cubicBezTo>
                    <a:pt x="1404974" y="341592"/>
                    <a:pt x="1098270" y="34888"/>
                    <a:pt x="719931" y="34888"/>
                  </a:cubicBezTo>
                  <a:close/>
                  <a:moveTo>
                    <a:pt x="719931" y="0"/>
                  </a:moveTo>
                  <a:cubicBezTo>
                    <a:pt x="1117538" y="0"/>
                    <a:pt x="1439862" y="322324"/>
                    <a:pt x="1439862" y="719931"/>
                  </a:cubicBezTo>
                  <a:cubicBezTo>
                    <a:pt x="1439862" y="1117538"/>
                    <a:pt x="1117538" y="1439862"/>
                    <a:pt x="719931" y="1439862"/>
                  </a:cubicBezTo>
                  <a:cubicBezTo>
                    <a:pt x="322324" y="1439862"/>
                    <a:pt x="0" y="1117538"/>
                    <a:pt x="0" y="719931"/>
                  </a:cubicBezTo>
                  <a:cubicBezTo>
                    <a:pt x="0" y="322324"/>
                    <a:pt x="322324" y="0"/>
                    <a:pt x="71993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8F1DAAC-E99D-4CE0-8225-A4528B0B17B9}"/>
              </a:ext>
            </a:extLst>
          </p:cNvPr>
          <p:cNvGrpSpPr/>
          <p:nvPr/>
        </p:nvGrpSpPr>
        <p:grpSpPr>
          <a:xfrm>
            <a:off x="9271253" y="3613683"/>
            <a:ext cx="1045759" cy="1539858"/>
            <a:chOff x="5596255" y="3613683"/>
            <a:chExt cx="1045759" cy="1539858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9ADD19F6-5BEC-4ECE-AD42-78499ABB1AA6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8"/>
              <a:chOff x="4004950" y="2050612"/>
              <a:chExt cx="1415557" cy="2084377"/>
            </a:xfrm>
            <a:solidFill>
              <a:schemeClr val="bg1"/>
            </a:solidFill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0E677F1-DA80-482E-99F5-370957B003AA}"/>
                  </a:ext>
                </a:extLst>
              </p:cNvPr>
              <p:cNvSpPr/>
              <p:nvPr/>
            </p:nvSpPr>
            <p:spPr>
              <a:xfrm>
                <a:off x="4004950" y="3205955"/>
                <a:ext cx="552172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5E2A6FA1-057D-496A-BD2E-11148835A7A6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0696182F-BD89-4D09-8F8E-D9724902D0A2}"/>
                </a:ext>
              </a:extLst>
            </p:cNvPr>
            <p:cNvGrpSpPr/>
            <p:nvPr/>
          </p:nvGrpSpPr>
          <p:grpSpPr>
            <a:xfrm>
              <a:off x="5596255" y="3613683"/>
              <a:ext cx="1045759" cy="1539857"/>
              <a:chOff x="4004950" y="2050612"/>
              <a:chExt cx="1415557" cy="2084377"/>
            </a:xfrm>
          </p:grpSpPr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D2BD1684-C1D7-4014-A33D-F12B30863054}"/>
                  </a:ext>
                </a:extLst>
              </p:cNvPr>
              <p:cNvSpPr/>
              <p:nvPr/>
            </p:nvSpPr>
            <p:spPr>
              <a:xfrm rot="10800000">
                <a:off x="4004950" y="3205955"/>
                <a:ext cx="552171" cy="884609"/>
              </a:xfrm>
              <a:custGeom>
                <a:avLst/>
                <a:gdLst>
                  <a:gd name="connsiteX0" fmla="*/ 276290 w 552172"/>
                  <a:gd name="connsiteY0" fmla="*/ 0 h 884609"/>
                  <a:gd name="connsiteX1" fmla="*/ 304284 w 552172"/>
                  <a:gd name="connsiteY1" fmla="*/ 18556 h 884609"/>
                  <a:gd name="connsiteX2" fmla="*/ 547847 w 552172"/>
                  <a:gd name="connsiteY2" fmla="*/ 418577 h 884609"/>
                  <a:gd name="connsiteX3" fmla="*/ 552172 w 552172"/>
                  <a:gd name="connsiteY3" fmla="*/ 432737 h 884609"/>
                  <a:gd name="connsiteX4" fmla="*/ 531950 w 552172"/>
                  <a:gd name="connsiteY4" fmla="*/ 457549 h 884609"/>
                  <a:gd name="connsiteX5" fmla="*/ 515604 w 552172"/>
                  <a:gd name="connsiteY5" fmla="*/ 451903 h 884609"/>
                  <a:gd name="connsiteX6" fmla="*/ 356607 w 552172"/>
                  <a:gd name="connsiteY6" fmla="*/ 371792 h 884609"/>
                  <a:gd name="connsiteX7" fmla="*/ 356607 w 552172"/>
                  <a:gd name="connsiteY7" fmla="*/ 884609 h 884609"/>
                  <a:gd name="connsiteX8" fmla="*/ 195974 w 552172"/>
                  <a:gd name="connsiteY8" fmla="*/ 884609 h 884609"/>
                  <a:gd name="connsiteX9" fmla="*/ 195974 w 552172"/>
                  <a:gd name="connsiteY9" fmla="*/ 371233 h 884609"/>
                  <a:gd name="connsiteX10" fmla="*/ 40333 w 552172"/>
                  <a:gd name="connsiteY10" fmla="*/ 449990 h 884609"/>
                  <a:gd name="connsiteX11" fmla="*/ 20222 w 552172"/>
                  <a:gd name="connsiteY11" fmla="*/ 457549 h 884609"/>
                  <a:gd name="connsiteX12" fmla="*/ 0 w 552172"/>
                  <a:gd name="connsiteY12" fmla="*/ 432737 h 884609"/>
                  <a:gd name="connsiteX13" fmla="*/ 4325 w 552172"/>
                  <a:gd name="connsiteY13" fmla="*/ 418577 h 884609"/>
                  <a:gd name="connsiteX14" fmla="*/ 248295 w 552172"/>
                  <a:gd name="connsiteY14" fmla="*/ 18556 h 884609"/>
                  <a:gd name="connsiteX15" fmla="*/ 276290 w 552172"/>
                  <a:gd name="connsiteY15" fmla="*/ 0 h 884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52172" h="884609">
                    <a:moveTo>
                      <a:pt x="276290" y="0"/>
                    </a:moveTo>
                    <a:cubicBezTo>
                      <a:pt x="288874" y="0"/>
                      <a:pt x="299672" y="7651"/>
                      <a:pt x="304284" y="18556"/>
                    </a:cubicBezTo>
                    <a:lnTo>
                      <a:pt x="547847" y="418577"/>
                    </a:lnTo>
                    <a:cubicBezTo>
                      <a:pt x="550578" y="422619"/>
                      <a:pt x="552172" y="427492"/>
                      <a:pt x="552172" y="432737"/>
                    </a:cubicBezTo>
                    <a:cubicBezTo>
                      <a:pt x="552172" y="444976"/>
                      <a:pt x="543491" y="455187"/>
                      <a:pt x="531950" y="457549"/>
                    </a:cubicBezTo>
                    <a:cubicBezTo>
                      <a:pt x="522790" y="456595"/>
                      <a:pt x="521052" y="453785"/>
                      <a:pt x="515604" y="451903"/>
                    </a:cubicBezTo>
                    <a:lnTo>
                      <a:pt x="356607" y="371792"/>
                    </a:lnTo>
                    <a:lnTo>
                      <a:pt x="356607" y="884609"/>
                    </a:lnTo>
                    <a:lnTo>
                      <a:pt x="195974" y="884609"/>
                    </a:lnTo>
                    <a:lnTo>
                      <a:pt x="195974" y="371233"/>
                    </a:lnTo>
                    <a:lnTo>
                      <a:pt x="40333" y="449990"/>
                    </a:lnTo>
                    <a:cubicBezTo>
                      <a:pt x="33630" y="452510"/>
                      <a:pt x="28318" y="456885"/>
                      <a:pt x="20222" y="457549"/>
                    </a:cubicBezTo>
                    <a:cubicBezTo>
                      <a:pt x="8681" y="455187"/>
                      <a:pt x="0" y="444976"/>
                      <a:pt x="0" y="432737"/>
                    </a:cubicBezTo>
                    <a:cubicBezTo>
                      <a:pt x="0" y="427492"/>
                      <a:pt x="1594" y="422619"/>
                      <a:pt x="4325" y="418577"/>
                    </a:cubicBezTo>
                    <a:lnTo>
                      <a:pt x="248295" y="18556"/>
                    </a:lnTo>
                    <a:cubicBezTo>
                      <a:pt x="252907" y="7651"/>
                      <a:pt x="263705" y="0"/>
                      <a:pt x="27629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61D4A631-C9AB-4914-AC77-5AD8C8B03551}"/>
                  </a:ext>
                </a:extLst>
              </p:cNvPr>
              <p:cNvSpPr/>
              <p:nvPr/>
            </p:nvSpPr>
            <p:spPr>
              <a:xfrm>
                <a:off x="4424801" y="2050612"/>
                <a:ext cx="995706" cy="2084377"/>
              </a:xfrm>
              <a:custGeom>
                <a:avLst/>
                <a:gdLst>
                  <a:gd name="connsiteX0" fmla="*/ 379264 w 995706"/>
                  <a:gd name="connsiteY0" fmla="*/ 0 h 2084377"/>
                  <a:gd name="connsiteX1" fmla="*/ 417693 w 995706"/>
                  <a:gd name="connsiteY1" fmla="*/ 25472 h 2084377"/>
                  <a:gd name="connsiteX2" fmla="*/ 752033 w 995706"/>
                  <a:gd name="connsiteY2" fmla="*/ 574582 h 2084377"/>
                  <a:gd name="connsiteX3" fmla="*/ 757970 w 995706"/>
                  <a:gd name="connsiteY3" fmla="*/ 594020 h 2084377"/>
                  <a:gd name="connsiteX4" fmla="*/ 730211 w 995706"/>
                  <a:gd name="connsiteY4" fmla="*/ 628080 h 2084377"/>
                  <a:gd name="connsiteX5" fmla="*/ 707773 w 995706"/>
                  <a:gd name="connsiteY5" fmla="*/ 620329 h 2084377"/>
                  <a:gd name="connsiteX6" fmla="*/ 480254 w 995706"/>
                  <a:gd name="connsiteY6" fmla="*/ 505694 h 2084377"/>
                  <a:gd name="connsiteX7" fmla="*/ 479893 w 995706"/>
                  <a:gd name="connsiteY7" fmla="*/ 514744 h 2084377"/>
                  <a:gd name="connsiteX8" fmla="*/ 509377 w 995706"/>
                  <a:gd name="connsiteY8" fmla="*/ 657821 h 2084377"/>
                  <a:gd name="connsiteX9" fmla="*/ 692843 w 995706"/>
                  <a:gd name="connsiteY9" fmla="*/ 880332 h 2084377"/>
                  <a:gd name="connsiteX10" fmla="*/ 690890 w 995706"/>
                  <a:gd name="connsiteY10" fmla="*/ 883468 h 2084377"/>
                  <a:gd name="connsiteX11" fmla="*/ 746743 w 995706"/>
                  <a:gd name="connsiteY11" fmla="*/ 923205 h 2084377"/>
                  <a:gd name="connsiteX12" fmla="*/ 993389 w 995706"/>
                  <a:gd name="connsiteY12" fmla="*/ 1506878 h 2084377"/>
                  <a:gd name="connsiteX13" fmla="*/ 568385 w 995706"/>
                  <a:gd name="connsiteY13" fmla="*/ 2084377 h 2084377"/>
                  <a:gd name="connsiteX14" fmla="*/ 487888 w 995706"/>
                  <a:gd name="connsiteY14" fmla="*/ 1885079 h 2084377"/>
                  <a:gd name="connsiteX15" fmla="*/ 779221 w 995706"/>
                  <a:gd name="connsiteY15" fmla="*/ 1489291 h 2084377"/>
                  <a:gd name="connsiteX16" fmla="*/ 556621 w 995706"/>
                  <a:gd name="connsiteY16" fmla="*/ 1051083 h 2084377"/>
                  <a:gd name="connsiteX17" fmla="*/ 557261 w 995706"/>
                  <a:gd name="connsiteY17" fmla="*/ 1050034 h 2084377"/>
                  <a:gd name="connsiteX18" fmla="*/ 490213 w 995706"/>
                  <a:gd name="connsiteY18" fmla="*/ 1000305 h 2084377"/>
                  <a:gd name="connsiteX19" fmla="*/ 305980 w 995706"/>
                  <a:gd name="connsiteY19" fmla="*/ 735672 h 2084377"/>
                  <a:gd name="connsiteX20" fmla="*/ 262294 w 995706"/>
                  <a:gd name="connsiteY20" fmla="*/ 523695 h 2084377"/>
                  <a:gd name="connsiteX21" fmla="*/ 262729 w 995706"/>
                  <a:gd name="connsiteY21" fmla="*/ 512774 h 2084377"/>
                  <a:gd name="connsiteX22" fmla="*/ 55366 w 995706"/>
                  <a:gd name="connsiteY22" fmla="*/ 617703 h 2084377"/>
                  <a:gd name="connsiteX23" fmla="*/ 27760 w 995706"/>
                  <a:gd name="connsiteY23" fmla="*/ 628080 h 2084377"/>
                  <a:gd name="connsiteX24" fmla="*/ 0 w 995706"/>
                  <a:gd name="connsiteY24" fmla="*/ 594020 h 2084377"/>
                  <a:gd name="connsiteX25" fmla="*/ 5938 w 995706"/>
                  <a:gd name="connsiteY25" fmla="*/ 574582 h 2084377"/>
                  <a:gd name="connsiteX26" fmla="*/ 340836 w 995706"/>
                  <a:gd name="connsiteY26" fmla="*/ 25472 h 2084377"/>
                  <a:gd name="connsiteX27" fmla="*/ 379264 w 995706"/>
                  <a:gd name="connsiteY27" fmla="*/ 0 h 2084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95706" h="2084377">
                    <a:moveTo>
                      <a:pt x="379264" y="0"/>
                    </a:moveTo>
                    <a:cubicBezTo>
                      <a:pt x="396540" y="0"/>
                      <a:pt x="411362" y="10503"/>
                      <a:pt x="417693" y="25472"/>
                    </a:cubicBezTo>
                    <a:lnTo>
                      <a:pt x="752033" y="574582"/>
                    </a:lnTo>
                    <a:cubicBezTo>
                      <a:pt x="755781" y="580131"/>
                      <a:pt x="757970" y="586820"/>
                      <a:pt x="757970" y="594020"/>
                    </a:cubicBezTo>
                    <a:cubicBezTo>
                      <a:pt x="757970" y="610821"/>
                      <a:pt x="746053" y="624838"/>
                      <a:pt x="730211" y="628080"/>
                    </a:cubicBezTo>
                    <a:cubicBezTo>
                      <a:pt x="717636" y="626770"/>
                      <a:pt x="715252" y="622913"/>
                      <a:pt x="707773" y="620329"/>
                    </a:cubicBezTo>
                    <a:lnTo>
                      <a:pt x="480254" y="505694"/>
                    </a:lnTo>
                    <a:lnTo>
                      <a:pt x="479893" y="514744"/>
                    </a:lnTo>
                    <a:cubicBezTo>
                      <a:pt x="481891" y="563398"/>
                      <a:pt x="491750" y="611730"/>
                      <a:pt x="509377" y="657821"/>
                    </a:cubicBezTo>
                    <a:cubicBezTo>
                      <a:pt x="544653" y="750063"/>
                      <a:pt x="609026" y="828186"/>
                      <a:pt x="692843" y="880332"/>
                    </a:cubicBezTo>
                    <a:lnTo>
                      <a:pt x="690890" y="883468"/>
                    </a:lnTo>
                    <a:lnTo>
                      <a:pt x="746743" y="923205"/>
                    </a:lnTo>
                    <a:cubicBezTo>
                      <a:pt x="918098" y="1064222"/>
                      <a:pt x="1011945" y="1281725"/>
                      <a:pt x="993389" y="1506878"/>
                    </a:cubicBezTo>
                    <a:cubicBezTo>
                      <a:pt x="972177" y="1764258"/>
                      <a:pt x="807776" y="1987683"/>
                      <a:pt x="568385" y="2084377"/>
                    </a:cubicBezTo>
                    <a:lnTo>
                      <a:pt x="487888" y="1885079"/>
                    </a:lnTo>
                    <a:cubicBezTo>
                      <a:pt x="651968" y="1818806"/>
                      <a:pt x="764687" y="1665648"/>
                      <a:pt x="779221" y="1489291"/>
                    </a:cubicBezTo>
                    <a:cubicBezTo>
                      <a:pt x="793761" y="1312870"/>
                      <a:pt x="707637" y="1143324"/>
                      <a:pt x="556621" y="1051083"/>
                    </a:cubicBezTo>
                    <a:lnTo>
                      <a:pt x="557261" y="1050034"/>
                    </a:lnTo>
                    <a:lnTo>
                      <a:pt x="490213" y="1000305"/>
                    </a:lnTo>
                    <a:cubicBezTo>
                      <a:pt x="408575" y="928764"/>
                      <a:pt x="345141" y="838074"/>
                      <a:pt x="305980" y="735672"/>
                    </a:cubicBezTo>
                    <a:cubicBezTo>
                      <a:pt x="279861" y="667375"/>
                      <a:pt x="265257" y="595772"/>
                      <a:pt x="262294" y="523695"/>
                    </a:cubicBezTo>
                    <a:lnTo>
                      <a:pt x="262729" y="512774"/>
                    </a:lnTo>
                    <a:lnTo>
                      <a:pt x="55366" y="617703"/>
                    </a:lnTo>
                    <a:cubicBezTo>
                      <a:pt x="46164" y="621162"/>
                      <a:pt x="38873" y="627169"/>
                      <a:pt x="27760" y="628080"/>
                    </a:cubicBezTo>
                    <a:cubicBezTo>
                      <a:pt x="11918" y="624838"/>
                      <a:pt x="0" y="610821"/>
                      <a:pt x="0" y="594020"/>
                    </a:cubicBezTo>
                    <a:cubicBezTo>
                      <a:pt x="0" y="586820"/>
                      <a:pt x="2189" y="580131"/>
                      <a:pt x="5938" y="574582"/>
                    </a:cubicBezTo>
                    <a:lnTo>
                      <a:pt x="340836" y="25472"/>
                    </a:lnTo>
                    <a:cubicBezTo>
                      <a:pt x="347167" y="10503"/>
                      <a:pt x="361989" y="0"/>
                      <a:pt x="379264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025A627-9A90-4346-9025-F684D64D5659}"/>
              </a:ext>
            </a:extLst>
          </p:cNvPr>
          <p:cNvSpPr txBox="1"/>
          <p:nvPr/>
        </p:nvSpPr>
        <p:spPr>
          <a:xfrm>
            <a:off x="4174447" y="594451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+mj-ea"/>
                <a:ea typeface="+mj-ea"/>
              </a:rPr>
              <a:t>追い越し禁止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E15779D6-21C2-4324-8864-C255EF273808}"/>
              </a:ext>
            </a:extLst>
          </p:cNvPr>
          <p:cNvSpPr/>
          <p:nvPr/>
        </p:nvSpPr>
        <p:spPr bwMode="auto">
          <a:xfrm>
            <a:off x="823862" y="1988841"/>
            <a:ext cx="3124293" cy="403389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97F22BF8-A610-4E78-BF6B-E3798DB60487}"/>
              </a:ext>
            </a:extLst>
          </p:cNvPr>
          <p:cNvSpPr/>
          <p:nvPr/>
        </p:nvSpPr>
        <p:spPr bwMode="auto">
          <a:xfrm>
            <a:off x="8257604" y="1988841"/>
            <a:ext cx="3124293" cy="403389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円: 塗りつぶしなし 117">
            <a:extLst>
              <a:ext uri="{FF2B5EF4-FFF2-40B4-BE49-F238E27FC236}">
                <a16:creationId xmlns:a16="http://schemas.microsoft.com/office/drawing/2014/main" id="{AE56F532-A842-406C-97B4-510E26C79F75}"/>
              </a:ext>
            </a:extLst>
          </p:cNvPr>
          <p:cNvSpPr/>
          <p:nvPr/>
        </p:nvSpPr>
        <p:spPr bwMode="auto">
          <a:xfrm>
            <a:off x="5163582" y="1660969"/>
            <a:ext cx="1905000" cy="190500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四角形: 角を丸くする 118">
            <a:extLst>
              <a:ext uri="{FF2B5EF4-FFF2-40B4-BE49-F238E27FC236}">
                <a16:creationId xmlns:a16="http://schemas.microsoft.com/office/drawing/2014/main" id="{572B0CC2-2A5A-4F84-912F-19F88DE42F3F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3D6ECC6F-FB67-4EE2-A734-86C347683DCE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2092764B-F5B8-439F-BFE9-DDE0A81D4790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３</a:t>
            </a:r>
          </a:p>
        </p:txBody>
      </p:sp>
    </p:spTree>
    <p:extLst>
      <p:ext uri="{BB962C8B-B14F-4D97-AF65-F5344CB8AC3E}">
        <p14:creationId xmlns:p14="http://schemas.microsoft.com/office/powerpoint/2010/main" val="35000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FA3DE5A-D655-4557-8654-346CACE6D45A}"/>
              </a:ext>
            </a:extLst>
          </p:cNvPr>
          <p:cNvSpPr/>
          <p:nvPr/>
        </p:nvSpPr>
        <p:spPr bwMode="auto">
          <a:xfrm>
            <a:off x="0" y="0"/>
            <a:ext cx="12192000" cy="1582749"/>
          </a:xfrm>
          <a:prstGeom prst="rect">
            <a:avLst/>
          </a:prstGeom>
          <a:solidFill>
            <a:srgbClr val="CCECFF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4072A0-5627-4B5E-BD96-E8FF7705A49B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79380AE-B3B9-4FAF-825F-B844C5C2A36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F519B74-22CB-44A9-98DF-F12495DC20B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14F01EE4-C0F1-4C69-97A7-EDA9B812EA72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C7BB040-840A-42F2-8D92-3623DFFC3AD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A6931716-A7E7-4F42-9C50-2E7F93DF14D5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486479B2-2F95-4E35-86EA-3B1D4D2E8C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8CE2C728-4108-4969-93C6-A0B87EBE42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&quot;禁止&quot;マーク 49">
                    <a:extLst>
                      <a:ext uri="{FF2B5EF4-FFF2-40B4-BE49-F238E27FC236}">
                        <a16:creationId xmlns:a16="http://schemas.microsoft.com/office/drawing/2014/main" id="{8B090C85-7DCE-43CB-8764-0BFB022261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5ECE0C0A-8DD1-4E57-8A7E-EAE2873E8CAE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0A3F364-584E-4DFD-972F-A5CF93C7420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2622F497-6A0A-4DF1-AC8D-519EA578A8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3E99E26-1D70-4DFF-A19D-8541E2F868BC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1DBC0DA-C5D1-4DE2-9AD5-18DBF32A163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8F952478-A5B1-46A2-B251-459B58D1CCF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858674F0-2130-4E0D-B92D-3C10C222789D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48D00178-ACA9-4BF9-8103-687A3314E0BE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8A44902B-E7EE-466D-80F5-1FC7DB3480CC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FDEFEDC-98C6-4ED1-998A-508DECA9E20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734BFF9A-7EE3-49DB-89B4-D07C37383C7D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06A1322-4E82-4C0C-8B19-F2B398DEB3FB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問　題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C0A19DC-C236-4149-85C7-9650FCED6C2B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latin typeface="+mj-ea"/>
                <a:ea typeface="+mj-ea"/>
              </a:rPr>
              <a:t>４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1876B88-050F-4ADE-9429-651E36F307FF}"/>
              </a:ext>
            </a:extLst>
          </p:cNvPr>
          <p:cNvSpPr txBox="1"/>
          <p:nvPr/>
        </p:nvSpPr>
        <p:spPr>
          <a:xfrm>
            <a:off x="5117961" y="2312851"/>
            <a:ext cx="63401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Ａ．配達中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Ｂ．許可車両専用</a:t>
            </a:r>
            <a:endParaRPr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Ｃ．トラック注意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Ｄ．作業中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A4C78A4-DF75-4D6F-81E7-6F41D892230F}"/>
              </a:ext>
            </a:extLst>
          </p:cNvPr>
          <p:cNvGrpSpPr/>
          <p:nvPr/>
        </p:nvGrpSpPr>
        <p:grpSpPr>
          <a:xfrm>
            <a:off x="792284" y="2406851"/>
            <a:ext cx="3597650" cy="3597650"/>
            <a:chOff x="7979286" y="4812282"/>
            <a:chExt cx="1439863" cy="1439863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4E79863-5AB5-41B4-9CE2-BE618BBA38A5}"/>
                </a:ext>
              </a:extLst>
            </p:cNvPr>
            <p:cNvGrpSpPr/>
            <p:nvPr/>
          </p:nvGrpSpPr>
          <p:grpSpPr>
            <a:xfrm>
              <a:off x="7979286" y="4812282"/>
              <a:ext cx="1439863" cy="1439863"/>
              <a:chOff x="488950" y="908050"/>
              <a:chExt cx="1439863" cy="1439863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76168FBD-5B17-4EFF-88EA-9DBB14227695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B2EB294-2ADE-48BD-BEE0-CBA1AFBE1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D7F4747-44D3-4BFA-B6A2-C543253D4C48}"/>
                </a:ext>
              </a:extLst>
            </p:cNvPr>
            <p:cNvSpPr/>
            <p:nvPr/>
          </p:nvSpPr>
          <p:spPr>
            <a:xfrm>
              <a:off x="8351235" y="5100678"/>
              <a:ext cx="685800" cy="889396"/>
            </a:xfrm>
            <a:custGeom>
              <a:avLst/>
              <a:gdLst>
                <a:gd name="connsiteX0" fmla="*/ 1064020 w 1371600"/>
                <a:gd name="connsiteY0" fmla="*/ 1576967 h 1778792"/>
                <a:gd name="connsiteX1" fmla="*/ 1316831 w 1371600"/>
                <a:gd name="connsiteY1" fmla="*/ 1576967 h 1778792"/>
                <a:gd name="connsiteX2" fmla="*/ 1316831 w 1371600"/>
                <a:gd name="connsiteY2" fmla="*/ 1719575 h 1778792"/>
                <a:gd name="connsiteX3" fmla="*/ 1257614 w 1371600"/>
                <a:gd name="connsiteY3" fmla="*/ 1778792 h 1778792"/>
                <a:gd name="connsiteX4" fmla="*/ 1123237 w 1371600"/>
                <a:gd name="connsiteY4" fmla="*/ 1778792 h 1778792"/>
                <a:gd name="connsiteX5" fmla="*/ 1064020 w 1371600"/>
                <a:gd name="connsiteY5" fmla="*/ 1719575 h 1778792"/>
                <a:gd name="connsiteX6" fmla="*/ 56752 w 1371600"/>
                <a:gd name="connsiteY6" fmla="*/ 1576967 h 1778792"/>
                <a:gd name="connsiteX7" fmla="*/ 309563 w 1371600"/>
                <a:gd name="connsiteY7" fmla="*/ 1576967 h 1778792"/>
                <a:gd name="connsiteX8" fmla="*/ 309563 w 1371600"/>
                <a:gd name="connsiteY8" fmla="*/ 1719575 h 1778792"/>
                <a:gd name="connsiteX9" fmla="*/ 250346 w 1371600"/>
                <a:gd name="connsiteY9" fmla="*/ 1778792 h 1778792"/>
                <a:gd name="connsiteX10" fmla="*/ 115969 w 1371600"/>
                <a:gd name="connsiteY10" fmla="*/ 1778792 h 1778792"/>
                <a:gd name="connsiteX11" fmla="*/ 56752 w 1371600"/>
                <a:gd name="connsiteY11" fmla="*/ 1719575 h 1778792"/>
                <a:gd name="connsiteX12" fmla="*/ 449658 w 1371600"/>
                <a:gd name="connsiteY12" fmla="*/ 1346199 h 1778792"/>
                <a:gd name="connsiteX13" fmla="*/ 415130 w 1371600"/>
                <a:gd name="connsiteY13" fmla="*/ 1380727 h 1778792"/>
                <a:gd name="connsiteX14" fmla="*/ 449658 w 1371600"/>
                <a:gd name="connsiteY14" fmla="*/ 1415255 h 1778792"/>
                <a:gd name="connsiteX15" fmla="*/ 921942 w 1371600"/>
                <a:gd name="connsiteY15" fmla="*/ 1415255 h 1778792"/>
                <a:gd name="connsiteX16" fmla="*/ 956470 w 1371600"/>
                <a:gd name="connsiteY16" fmla="*/ 1380727 h 1778792"/>
                <a:gd name="connsiteX17" fmla="*/ 921942 w 1371600"/>
                <a:gd name="connsiteY17" fmla="*/ 1346199 h 1778792"/>
                <a:gd name="connsiteX18" fmla="*/ 1152525 w 1371600"/>
                <a:gd name="connsiteY18" fmla="*/ 1296371 h 1778792"/>
                <a:gd name="connsiteX19" fmla="*/ 1059656 w 1371600"/>
                <a:gd name="connsiteY19" fmla="*/ 1389240 h 1778792"/>
                <a:gd name="connsiteX20" fmla="*/ 1152525 w 1371600"/>
                <a:gd name="connsiteY20" fmla="*/ 1482109 h 1778792"/>
                <a:gd name="connsiteX21" fmla="*/ 1245394 w 1371600"/>
                <a:gd name="connsiteY21" fmla="*/ 1389240 h 1778792"/>
                <a:gd name="connsiteX22" fmla="*/ 1152525 w 1371600"/>
                <a:gd name="connsiteY22" fmla="*/ 1296371 h 1778792"/>
                <a:gd name="connsiteX23" fmla="*/ 219075 w 1371600"/>
                <a:gd name="connsiteY23" fmla="*/ 1296371 h 1778792"/>
                <a:gd name="connsiteX24" fmla="*/ 126206 w 1371600"/>
                <a:gd name="connsiteY24" fmla="*/ 1389240 h 1778792"/>
                <a:gd name="connsiteX25" fmla="*/ 219075 w 1371600"/>
                <a:gd name="connsiteY25" fmla="*/ 1482109 h 1778792"/>
                <a:gd name="connsiteX26" fmla="*/ 311944 w 1371600"/>
                <a:gd name="connsiteY26" fmla="*/ 1389240 h 1778792"/>
                <a:gd name="connsiteX27" fmla="*/ 219075 w 1371600"/>
                <a:gd name="connsiteY27" fmla="*/ 1296371 h 1778792"/>
                <a:gd name="connsiteX28" fmla="*/ 282197 w 1371600"/>
                <a:gd name="connsiteY28" fmla="*/ 736597 h 1778792"/>
                <a:gd name="connsiteX29" fmla="*/ 186439 w 1371600"/>
                <a:gd name="connsiteY29" fmla="*/ 801896 h 1778792"/>
                <a:gd name="connsiteX30" fmla="*/ 126206 w 1371600"/>
                <a:gd name="connsiteY30" fmla="*/ 1001701 h 1778792"/>
                <a:gd name="connsiteX31" fmla="*/ 126206 w 1371600"/>
                <a:gd name="connsiteY31" fmla="*/ 1225736 h 1778792"/>
                <a:gd name="connsiteX32" fmla="*/ 155032 w 1371600"/>
                <a:gd name="connsiteY32" fmla="*/ 1245393 h 1778792"/>
                <a:gd name="connsiteX33" fmla="*/ 186439 w 1371600"/>
                <a:gd name="connsiteY33" fmla="*/ 1245393 h 1778792"/>
                <a:gd name="connsiteX34" fmla="*/ 1185161 w 1371600"/>
                <a:gd name="connsiteY34" fmla="*/ 1245393 h 1778792"/>
                <a:gd name="connsiteX35" fmla="*/ 1216568 w 1371600"/>
                <a:gd name="connsiteY35" fmla="*/ 1245393 h 1778792"/>
                <a:gd name="connsiteX36" fmla="*/ 1245394 w 1371600"/>
                <a:gd name="connsiteY36" fmla="*/ 1225736 h 1778792"/>
                <a:gd name="connsiteX37" fmla="*/ 1245394 w 1371600"/>
                <a:gd name="connsiteY37" fmla="*/ 1001701 h 1778792"/>
                <a:gd name="connsiteX38" fmla="*/ 1185161 w 1371600"/>
                <a:gd name="connsiteY38" fmla="*/ 801896 h 1778792"/>
                <a:gd name="connsiteX39" fmla="*/ 1089403 w 1371600"/>
                <a:gd name="connsiteY39" fmla="*/ 736597 h 1778792"/>
                <a:gd name="connsiteX40" fmla="*/ 191172 w 1371600"/>
                <a:gd name="connsiteY40" fmla="*/ 633410 h 1778792"/>
                <a:gd name="connsiteX41" fmla="*/ 1180428 w 1371600"/>
                <a:gd name="connsiteY41" fmla="*/ 633410 h 1778792"/>
                <a:gd name="connsiteX42" fmla="*/ 1297782 w 1371600"/>
                <a:gd name="connsiteY42" fmla="*/ 750764 h 1778792"/>
                <a:gd name="connsiteX43" fmla="*/ 1371600 w 1371600"/>
                <a:gd name="connsiteY43" fmla="*/ 1109851 h 1778792"/>
                <a:gd name="connsiteX44" fmla="*/ 1371600 w 1371600"/>
                <a:gd name="connsiteY44" fmla="*/ 1512483 h 1778792"/>
                <a:gd name="connsiteX45" fmla="*/ 1336273 w 1371600"/>
                <a:gd name="connsiteY45" fmla="*/ 1547810 h 1778792"/>
                <a:gd name="connsiteX46" fmla="*/ 1297782 w 1371600"/>
                <a:gd name="connsiteY46" fmla="*/ 1547810 h 1778792"/>
                <a:gd name="connsiteX47" fmla="*/ 73818 w 1371600"/>
                <a:gd name="connsiteY47" fmla="*/ 1547810 h 1778792"/>
                <a:gd name="connsiteX48" fmla="*/ 35327 w 1371600"/>
                <a:gd name="connsiteY48" fmla="*/ 1547810 h 1778792"/>
                <a:gd name="connsiteX49" fmla="*/ 0 w 1371600"/>
                <a:gd name="connsiteY49" fmla="*/ 1512483 h 1778792"/>
                <a:gd name="connsiteX50" fmla="*/ 0 w 1371600"/>
                <a:gd name="connsiteY50" fmla="*/ 1109851 h 1778792"/>
                <a:gd name="connsiteX51" fmla="*/ 73818 w 1371600"/>
                <a:gd name="connsiteY51" fmla="*/ 750764 h 1778792"/>
                <a:gd name="connsiteX52" fmla="*/ 191172 w 1371600"/>
                <a:gd name="connsiteY52" fmla="*/ 633410 h 1778792"/>
                <a:gd name="connsiteX53" fmla="*/ 92875 w 1371600"/>
                <a:gd name="connsiteY53" fmla="*/ 0 h 1778792"/>
                <a:gd name="connsiteX54" fmla="*/ 1278725 w 1371600"/>
                <a:gd name="connsiteY54" fmla="*/ 0 h 1778792"/>
                <a:gd name="connsiteX55" fmla="*/ 1354931 w 1371600"/>
                <a:gd name="connsiteY55" fmla="*/ 76206 h 1778792"/>
                <a:gd name="connsiteX56" fmla="*/ 1354931 w 1371600"/>
                <a:gd name="connsiteY56" fmla="*/ 884849 h 1778792"/>
                <a:gd name="connsiteX57" fmla="*/ 1323281 w 1371600"/>
                <a:gd name="connsiteY57" fmla="*/ 728322 h 1778792"/>
                <a:gd name="connsiteX58" fmla="*/ 1201038 w 1371600"/>
                <a:gd name="connsiteY58" fmla="*/ 604041 h 1778792"/>
                <a:gd name="connsiteX59" fmla="*/ 170563 w 1371600"/>
                <a:gd name="connsiteY59" fmla="*/ 604041 h 1778792"/>
                <a:gd name="connsiteX60" fmla="*/ 48319 w 1371600"/>
                <a:gd name="connsiteY60" fmla="*/ 728322 h 1778792"/>
                <a:gd name="connsiteX61" fmla="*/ 16669 w 1371600"/>
                <a:gd name="connsiteY61" fmla="*/ 884848 h 1778792"/>
                <a:gd name="connsiteX62" fmla="*/ 16669 w 1371600"/>
                <a:gd name="connsiteY62" fmla="*/ 76206 h 1778792"/>
                <a:gd name="connsiteX63" fmla="*/ 92875 w 1371600"/>
                <a:gd name="connsiteY63" fmla="*/ 0 h 177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71600" h="1778792">
                  <a:moveTo>
                    <a:pt x="1064020" y="1576967"/>
                  </a:moveTo>
                  <a:lnTo>
                    <a:pt x="1316831" y="1576967"/>
                  </a:lnTo>
                  <a:lnTo>
                    <a:pt x="1316831" y="1719575"/>
                  </a:lnTo>
                  <a:cubicBezTo>
                    <a:pt x="1316831" y="1752280"/>
                    <a:pt x="1290319" y="1778792"/>
                    <a:pt x="1257614" y="1778792"/>
                  </a:cubicBezTo>
                  <a:lnTo>
                    <a:pt x="1123237" y="1778792"/>
                  </a:lnTo>
                  <a:cubicBezTo>
                    <a:pt x="1090532" y="1778792"/>
                    <a:pt x="1064020" y="1752280"/>
                    <a:pt x="1064020" y="1719575"/>
                  </a:cubicBezTo>
                  <a:close/>
                  <a:moveTo>
                    <a:pt x="56752" y="1576967"/>
                  </a:moveTo>
                  <a:lnTo>
                    <a:pt x="309563" y="1576967"/>
                  </a:lnTo>
                  <a:lnTo>
                    <a:pt x="309563" y="1719575"/>
                  </a:lnTo>
                  <a:cubicBezTo>
                    <a:pt x="309563" y="1752280"/>
                    <a:pt x="283051" y="1778792"/>
                    <a:pt x="250346" y="1778792"/>
                  </a:cubicBezTo>
                  <a:lnTo>
                    <a:pt x="115969" y="1778792"/>
                  </a:lnTo>
                  <a:cubicBezTo>
                    <a:pt x="83264" y="1778792"/>
                    <a:pt x="56752" y="1752280"/>
                    <a:pt x="56752" y="1719575"/>
                  </a:cubicBezTo>
                  <a:close/>
                  <a:moveTo>
                    <a:pt x="449658" y="1346199"/>
                  </a:moveTo>
                  <a:cubicBezTo>
                    <a:pt x="430589" y="1346199"/>
                    <a:pt x="415130" y="1361658"/>
                    <a:pt x="415130" y="1380727"/>
                  </a:cubicBezTo>
                  <a:cubicBezTo>
                    <a:pt x="415130" y="1399796"/>
                    <a:pt x="430589" y="1415255"/>
                    <a:pt x="449658" y="1415255"/>
                  </a:cubicBezTo>
                  <a:lnTo>
                    <a:pt x="921942" y="1415255"/>
                  </a:lnTo>
                  <a:cubicBezTo>
                    <a:pt x="941011" y="1415255"/>
                    <a:pt x="956470" y="1399796"/>
                    <a:pt x="956470" y="1380727"/>
                  </a:cubicBezTo>
                  <a:cubicBezTo>
                    <a:pt x="956470" y="1361658"/>
                    <a:pt x="941011" y="1346199"/>
                    <a:pt x="921942" y="1346199"/>
                  </a:cubicBezTo>
                  <a:close/>
                  <a:moveTo>
                    <a:pt x="1152525" y="1296371"/>
                  </a:moveTo>
                  <a:cubicBezTo>
                    <a:pt x="1101235" y="1296371"/>
                    <a:pt x="1059656" y="1337950"/>
                    <a:pt x="1059656" y="1389240"/>
                  </a:cubicBezTo>
                  <a:cubicBezTo>
                    <a:pt x="1059656" y="1440530"/>
                    <a:pt x="1101235" y="1482109"/>
                    <a:pt x="1152525" y="1482109"/>
                  </a:cubicBezTo>
                  <a:cubicBezTo>
                    <a:pt x="1203815" y="1482109"/>
                    <a:pt x="1245394" y="1440530"/>
                    <a:pt x="1245394" y="1389240"/>
                  </a:cubicBezTo>
                  <a:cubicBezTo>
                    <a:pt x="1245394" y="1337950"/>
                    <a:pt x="1203815" y="1296371"/>
                    <a:pt x="1152525" y="1296371"/>
                  </a:cubicBezTo>
                  <a:close/>
                  <a:moveTo>
                    <a:pt x="219075" y="1296371"/>
                  </a:moveTo>
                  <a:cubicBezTo>
                    <a:pt x="167785" y="1296371"/>
                    <a:pt x="126206" y="1337950"/>
                    <a:pt x="126206" y="1389240"/>
                  </a:cubicBezTo>
                  <a:cubicBezTo>
                    <a:pt x="126206" y="1440530"/>
                    <a:pt x="167785" y="1482109"/>
                    <a:pt x="219075" y="1482109"/>
                  </a:cubicBezTo>
                  <a:cubicBezTo>
                    <a:pt x="270365" y="1482109"/>
                    <a:pt x="311944" y="1440530"/>
                    <a:pt x="311944" y="1389240"/>
                  </a:cubicBezTo>
                  <a:cubicBezTo>
                    <a:pt x="311944" y="1337950"/>
                    <a:pt x="270365" y="1296371"/>
                    <a:pt x="219075" y="1296371"/>
                  </a:cubicBezTo>
                  <a:close/>
                  <a:moveTo>
                    <a:pt x="282197" y="736597"/>
                  </a:moveTo>
                  <a:cubicBezTo>
                    <a:pt x="229311" y="736597"/>
                    <a:pt x="186439" y="765832"/>
                    <a:pt x="186439" y="801896"/>
                  </a:cubicBezTo>
                  <a:lnTo>
                    <a:pt x="126206" y="1001701"/>
                  </a:lnTo>
                  <a:lnTo>
                    <a:pt x="126206" y="1225736"/>
                  </a:lnTo>
                  <a:cubicBezTo>
                    <a:pt x="126206" y="1236592"/>
                    <a:pt x="139111" y="1245393"/>
                    <a:pt x="155032" y="1245393"/>
                  </a:cubicBezTo>
                  <a:lnTo>
                    <a:pt x="186439" y="1245393"/>
                  </a:lnTo>
                  <a:lnTo>
                    <a:pt x="1185161" y="1245393"/>
                  </a:lnTo>
                  <a:lnTo>
                    <a:pt x="1216568" y="1245393"/>
                  </a:lnTo>
                  <a:cubicBezTo>
                    <a:pt x="1232489" y="1245393"/>
                    <a:pt x="1245394" y="1236592"/>
                    <a:pt x="1245394" y="1225736"/>
                  </a:cubicBezTo>
                  <a:lnTo>
                    <a:pt x="1245394" y="1001701"/>
                  </a:lnTo>
                  <a:lnTo>
                    <a:pt x="1185161" y="801896"/>
                  </a:lnTo>
                  <a:cubicBezTo>
                    <a:pt x="1185161" y="765832"/>
                    <a:pt x="1142289" y="736597"/>
                    <a:pt x="1089403" y="736597"/>
                  </a:cubicBezTo>
                  <a:close/>
                  <a:moveTo>
                    <a:pt x="191172" y="633410"/>
                  </a:moveTo>
                  <a:lnTo>
                    <a:pt x="1180428" y="633410"/>
                  </a:lnTo>
                  <a:cubicBezTo>
                    <a:pt x="1245241" y="633410"/>
                    <a:pt x="1297782" y="685951"/>
                    <a:pt x="1297782" y="750764"/>
                  </a:cubicBezTo>
                  <a:lnTo>
                    <a:pt x="1371600" y="1109851"/>
                  </a:lnTo>
                  <a:lnTo>
                    <a:pt x="1371600" y="1512483"/>
                  </a:lnTo>
                  <a:cubicBezTo>
                    <a:pt x="1371600" y="1531994"/>
                    <a:pt x="1355784" y="1547810"/>
                    <a:pt x="1336273" y="1547810"/>
                  </a:cubicBezTo>
                  <a:lnTo>
                    <a:pt x="1297782" y="1547810"/>
                  </a:lnTo>
                  <a:lnTo>
                    <a:pt x="73818" y="1547810"/>
                  </a:lnTo>
                  <a:lnTo>
                    <a:pt x="35327" y="1547810"/>
                  </a:lnTo>
                  <a:cubicBezTo>
                    <a:pt x="15816" y="1547810"/>
                    <a:pt x="0" y="1531994"/>
                    <a:pt x="0" y="1512483"/>
                  </a:cubicBezTo>
                  <a:lnTo>
                    <a:pt x="0" y="1109851"/>
                  </a:lnTo>
                  <a:lnTo>
                    <a:pt x="73818" y="750764"/>
                  </a:lnTo>
                  <a:cubicBezTo>
                    <a:pt x="73818" y="685951"/>
                    <a:pt x="126359" y="633410"/>
                    <a:pt x="191172" y="633410"/>
                  </a:cubicBezTo>
                  <a:close/>
                  <a:moveTo>
                    <a:pt x="92875" y="0"/>
                  </a:moveTo>
                  <a:lnTo>
                    <a:pt x="1278725" y="0"/>
                  </a:lnTo>
                  <a:cubicBezTo>
                    <a:pt x="1320812" y="0"/>
                    <a:pt x="1354931" y="34119"/>
                    <a:pt x="1354931" y="76206"/>
                  </a:cubicBezTo>
                  <a:lnTo>
                    <a:pt x="1354931" y="884849"/>
                  </a:lnTo>
                  <a:lnTo>
                    <a:pt x="1323281" y="728322"/>
                  </a:lnTo>
                  <a:cubicBezTo>
                    <a:pt x="1323281" y="659684"/>
                    <a:pt x="1268551" y="604041"/>
                    <a:pt x="1201038" y="604041"/>
                  </a:cubicBezTo>
                  <a:lnTo>
                    <a:pt x="170563" y="604041"/>
                  </a:lnTo>
                  <a:cubicBezTo>
                    <a:pt x="103049" y="604041"/>
                    <a:pt x="48319" y="659684"/>
                    <a:pt x="48319" y="728322"/>
                  </a:cubicBezTo>
                  <a:lnTo>
                    <a:pt x="16669" y="884848"/>
                  </a:lnTo>
                  <a:lnTo>
                    <a:pt x="16669" y="76206"/>
                  </a:lnTo>
                  <a:cubicBezTo>
                    <a:pt x="16669" y="34119"/>
                    <a:pt x="50788" y="0"/>
                    <a:pt x="92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616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B82D15A-1BC0-4C1F-BEAF-48D22B1F27FB}"/>
              </a:ext>
            </a:extLst>
          </p:cNvPr>
          <p:cNvSpPr txBox="1"/>
          <p:nvPr/>
        </p:nvSpPr>
        <p:spPr>
          <a:xfrm>
            <a:off x="5117961" y="2312851"/>
            <a:ext cx="63401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Ａ．配達中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Ｂ．許可車両専用</a:t>
            </a:r>
            <a:endParaRPr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Ｃ．トラック注意</a:t>
            </a:r>
            <a:endParaRPr kumimoji="1" lang="en-US" altLang="ja-JP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6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Ｄ．作業中</a:t>
            </a:r>
            <a:endParaRPr kumimoji="1" lang="ja-JP" altLang="en-US" sz="6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FA3DE5A-D655-4557-8654-346CACE6D45A}"/>
              </a:ext>
            </a:extLst>
          </p:cNvPr>
          <p:cNvSpPr/>
          <p:nvPr/>
        </p:nvSpPr>
        <p:spPr bwMode="auto">
          <a:xfrm>
            <a:off x="-7420" y="-1544"/>
            <a:ext cx="12192000" cy="1582749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4072A0-5627-4B5E-BD96-E8FF7705A49B}"/>
              </a:ext>
            </a:extLst>
          </p:cNvPr>
          <p:cNvSpPr txBox="1"/>
          <p:nvPr/>
        </p:nvSpPr>
        <p:spPr>
          <a:xfrm>
            <a:off x="1958494" y="414986"/>
            <a:ext cx="100335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+mj-ea"/>
                <a:ea typeface="+mj-ea"/>
              </a:rPr>
              <a:t>正しい標識</a:t>
            </a:r>
            <a:r>
              <a:rPr lang="ja-JP" altLang="en-US" sz="4800" dirty="0">
                <a:latin typeface="+mj-ea"/>
                <a:ea typeface="+mj-ea"/>
              </a:rPr>
              <a:t>の意味</a:t>
            </a:r>
            <a:r>
              <a:rPr kumimoji="1" lang="ja-JP" altLang="en-US" sz="4800" dirty="0">
                <a:latin typeface="+mj-ea"/>
                <a:ea typeface="+mj-ea"/>
              </a:rPr>
              <a:t>はどれ？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779380AE-B3B9-4FAF-825F-B844C5C2A364}"/>
              </a:ext>
            </a:extLst>
          </p:cNvPr>
          <p:cNvGrpSpPr/>
          <p:nvPr/>
        </p:nvGrpSpPr>
        <p:grpSpPr>
          <a:xfrm>
            <a:off x="10628204" y="0"/>
            <a:ext cx="1582749" cy="1582749"/>
            <a:chOff x="0" y="0"/>
            <a:chExt cx="1582749" cy="1582749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F519B74-22CB-44A9-98DF-F12495DC20B8}"/>
                </a:ext>
              </a:extLst>
            </p:cNvPr>
            <p:cNvSpPr/>
            <p:nvPr/>
          </p:nvSpPr>
          <p:spPr bwMode="auto">
            <a:xfrm>
              <a:off x="0" y="0"/>
              <a:ext cx="1582749" cy="1582749"/>
            </a:xfrm>
            <a:prstGeom prst="rect">
              <a:avLst/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14F01EE4-C0F1-4C69-97A7-EDA9B812EA72}"/>
                </a:ext>
              </a:extLst>
            </p:cNvPr>
            <p:cNvGrpSpPr/>
            <p:nvPr/>
          </p:nvGrpSpPr>
          <p:grpSpPr>
            <a:xfrm>
              <a:off x="439748" y="481101"/>
              <a:ext cx="703252" cy="703250"/>
              <a:chOff x="290355" y="1898830"/>
              <a:chExt cx="2721938" cy="2721938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C7BB040-840A-42F2-8D92-3623DFFC3ADC}"/>
                  </a:ext>
                </a:extLst>
              </p:cNvPr>
              <p:cNvGrpSpPr/>
              <p:nvPr/>
            </p:nvGrpSpPr>
            <p:grpSpPr>
              <a:xfrm>
                <a:off x="290355" y="1898830"/>
                <a:ext cx="2721938" cy="2721938"/>
                <a:chOff x="290355" y="1898830"/>
                <a:chExt cx="2721938" cy="2721938"/>
              </a:xfrm>
            </p:grpSpPr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A6931716-A7E7-4F42-9C50-2E7F93DF14D5}"/>
                    </a:ext>
                  </a:extLst>
                </p:cNvPr>
                <p:cNvGrpSpPr/>
                <p:nvPr/>
              </p:nvGrpSpPr>
              <p:grpSpPr>
                <a:xfrm>
                  <a:off x="303056" y="1911531"/>
                  <a:ext cx="2696536" cy="2696530"/>
                  <a:chOff x="3543630" y="3341419"/>
                  <a:chExt cx="1646813" cy="1646810"/>
                </a:xfrm>
              </p:grpSpPr>
              <p:sp>
                <p:nvSpPr>
                  <p:cNvPr id="48" name="楕円 47">
                    <a:extLst>
                      <a:ext uri="{FF2B5EF4-FFF2-40B4-BE49-F238E27FC236}">
                        <a16:creationId xmlns:a16="http://schemas.microsoft.com/office/drawing/2014/main" id="{486479B2-2F95-4E35-86EA-3B1D4D2E8C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43630" y="3341419"/>
                    <a:ext cx="1646813" cy="1646810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楕円 48">
                    <a:extLst>
                      <a:ext uri="{FF2B5EF4-FFF2-40B4-BE49-F238E27FC236}">
                        <a16:creationId xmlns:a16="http://schemas.microsoft.com/office/drawing/2014/main" id="{8CE2C728-4108-4969-93C6-A0B87EBE42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47399" y="3445186"/>
                    <a:ext cx="1439274" cy="1439274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&quot;禁止&quot;マーク 49">
                    <a:extLst>
                      <a:ext uri="{FF2B5EF4-FFF2-40B4-BE49-F238E27FC236}">
                        <a16:creationId xmlns:a16="http://schemas.microsoft.com/office/drawing/2014/main" id="{8B090C85-7DCE-43CB-8764-0BFB022261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87099" y="3384887"/>
                    <a:ext cx="1559874" cy="1559872"/>
                  </a:xfrm>
                  <a:prstGeom prst="noSmoking">
                    <a:avLst>
                      <a:gd name="adj" fmla="val 9559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" name="円: 塗りつぶしなし 46">
                  <a:extLst>
                    <a:ext uri="{FF2B5EF4-FFF2-40B4-BE49-F238E27FC236}">
                      <a16:creationId xmlns:a16="http://schemas.microsoft.com/office/drawing/2014/main" id="{5ECE0C0A-8DD1-4E57-8A7E-EAE2873E8CAE}"/>
                    </a:ext>
                  </a:extLst>
                </p:cNvPr>
                <p:cNvSpPr/>
                <p:nvPr/>
              </p:nvSpPr>
              <p:spPr>
                <a:xfrm>
                  <a:off x="290355" y="1898830"/>
                  <a:ext cx="2721938" cy="2721938"/>
                </a:xfrm>
                <a:prstGeom prst="donut">
                  <a:avLst>
                    <a:gd name="adj" fmla="val 142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0A3F364-584E-4DFD-972F-A5CF93C74204}"/>
                  </a:ext>
                </a:extLst>
              </p:cNvPr>
              <p:cNvGrpSpPr/>
              <p:nvPr/>
            </p:nvGrpSpPr>
            <p:grpSpPr>
              <a:xfrm>
                <a:off x="870675" y="2515878"/>
                <a:ext cx="1509504" cy="686120"/>
                <a:chOff x="1277491" y="4300717"/>
                <a:chExt cx="1509504" cy="686120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2622F497-6A0A-4DF1-AC8D-519EA578A884}"/>
                    </a:ext>
                  </a:extLst>
                </p:cNvPr>
                <p:cNvSpPr/>
                <p:nvPr/>
              </p:nvSpPr>
              <p:spPr>
                <a:xfrm>
                  <a:off x="1277491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3E99E26-1D70-4DFF-A19D-8541E2F868BC}"/>
                    </a:ext>
                  </a:extLst>
                </p:cNvPr>
                <p:cNvSpPr/>
                <p:nvPr/>
              </p:nvSpPr>
              <p:spPr>
                <a:xfrm>
                  <a:off x="2279570" y="4363582"/>
                  <a:ext cx="507425" cy="623255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1DBC0DA-C5D1-4DE2-9AD5-18DBF32A1630}"/>
                    </a:ext>
                  </a:extLst>
                </p:cNvPr>
                <p:cNvSpPr/>
                <p:nvPr/>
              </p:nvSpPr>
              <p:spPr>
                <a:xfrm>
                  <a:off x="1397487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8F952478-A5B1-46A2-B251-459B58D1CCF4}"/>
                    </a:ext>
                  </a:extLst>
                </p:cNvPr>
                <p:cNvSpPr/>
                <p:nvPr/>
              </p:nvSpPr>
              <p:spPr>
                <a:xfrm>
                  <a:off x="2399566" y="4538064"/>
                  <a:ext cx="267434" cy="2719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858674F0-2130-4E0D-B92D-3C10C222789D}"/>
                    </a:ext>
                  </a:extLst>
                </p:cNvPr>
                <p:cNvSpPr/>
                <p:nvPr/>
              </p:nvSpPr>
              <p:spPr>
                <a:xfrm rot="900000">
                  <a:off x="1311229" y="4300717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48D00178-ACA9-4BF9-8103-687A3314E0BE}"/>
                    </a:ext>
                  </a:extLst>
                </p:cNvPr>
                <p:cNvSpPr/>
                <p:nvPr/>
              </p:nvSpPr>
              <p:spPr>
                <a:xfrm rot="20700000" flipH="1">
                  <a:off x="2231206" y="4300718"/>
                  <a:ext cx="507425" cy="162771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8A44902B-E7EE-466D-80F5-1FC7DB3480CC}"/>
                </a:ext>
              </a:extLst>
            </p:cNvPr>
            <p:cNvSpPr txBox="1"/>
            <p:nvPr/>
          </p:nvSpPr>
          <p:spPr>
            <a:xfrm>
              <a:off x="140808" y="123126"/>
              <a:ext cx="1301130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交通標識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FDEFEDC-98C6-4ED1-998A-508DECA9E209}"/>
                </a:ext>
              </a:extLst>
            </p:cNvPr>
            <p:cNvSpPr txBox="1"/>
            <p:nvPr/>
          </p:nvSpPr>
          <p:spPr>
            <a:xfrm>
              <a:off x="325446" y="1213372"/>
              <a:ext cx="931854" cy="28335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B864AF1A-DC3A-4753-935D-CB67D20B2C88}"/>
              </a:ext>
            </a:extLst>
          </p:cNvPr>
          <p:cNvSpPr/>
          <p:nvPr/>
        </p:nvSpPr>
        <p:spPr bwMode="auto">
          <a:xfrm>
            <a:off x="4925390" y="2188728"/>
            <a:ext cx="6582399" cy="938711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5785C20-C5B1-4224-B6CD-158F0A1B28C7}"/>
              </a:ext>
            </a:extLst>
          </p:cNvPr>
          <p:cNvGrpSpPr/>
          <p:nvPr/>
        </p:nvGrpSpPr>
        <p:grpSpPr>
          <a:xfrm>
            <a:off x="792284" y="2406851"/>
            <a:ext cx="3597650" cy="3597650"/>
            <a:chOff x="7979286" y="4812282"/>
            <a:chExt cx="1439863" cy="1439863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79A1D47-6DCE-47CE-BC73-BA6E1A46087B}"/>
                </a:ext>
              </a:extLst>
            </p:cNvPr>
            <p:cNvGrpSpPr/>
            <p:nvPr/>
          </p:nvGrpSpPr>
          <p:grpSpPr>
            <a:xfrm>
              <a:off x="7979286" y="4812282"/>
              <a:ext cx="1439863" cy="1439863"/>
              <a:chOff x="488950" y="908050"/>
              <a:chExt cx="1439863" cy="1439863"/>
            </a:xfrm>
          </p:grpSpPr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92A0C51C-2CA2-476C-A613-E0AED3D2A27A}"/>
                  </a:ext>
                </a:extLst>
              </p:cNvPr>
              <p:cNvSpPr/>
              <p:nvPr/>
            </p:nvSpPr>
            <p:spPr>
              <a:xfrm>
                <a:off x="511172" y="931067"/>
                <a:ext cx="1393828" cy="13938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CC101AA-8A95-4094-A7A7-06EE6EAE2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50" y="908050"/>
                <a:ext cx="1439863" cy="1439863"/>
              </a:xfrm>
              <a:custGeom>
                <a:avLst/>
                <a:gdLst>
                  <a:gd name="connsiteX0" fmla="*/ 719932 w 1439863"/>
                  <a:gd name="connsiteY0" fmla="*/ 71438 h 1439863"/>
                  <a:gd name="connsiteX1" fmla="*/ 1368425 w 1439863"/>
                  <a:gd name="connsiteY1" fmla="*/ 719932 h 1439863"/>
                  <a:gd name="connsiteX2" fmla="*/ 719932 w 1439863"/>
                  <a:gd name="connsiteY2" fmla="*/ 1368425 h 1439863"/>
                  <a:gd name="connsiteX3" fmla="*/ 71438 w 1439863"/>
                  <a:gd name="connsiteY3" fmla="*/ 719932 h 1439863"/>
                  <a:gd name="connsiteX4" fmla="*/ 719932 w 1439863"/>
                  <a:gd name="connsiteY4" fmla="*/ 71438 h 1439863"/>
                  <a:gd name="connsiteX5" fmla="*/ 719932 w 1439863"/>
                  <a:gd name="connsiteY5" fmla="*/ 25398 h 1439863"/>
                  <a:gd name="connsiteX6" fmla="*/ 25398 w 1439863"/>
                  <a:gd name="connsiteY6" fmla="*/ 719932 h 1439863"/>
                  <a:gd name="connsiteX7" fmla="*/ 719932 w 1439863"/>
                  <a:gd name="connsiteY7" fmla="*/ 1414466 h 1439863"/>
                  <a:gd name="connsiteX8" fmla="*/ 1414465 w 1439863"/>
                  <a:gd name="connsiteY8" fmla="*/ 719932 h 1439863"/>
                  <a:gd name="connsiteX9" fmla="*/ 719932 w 1439863"/>
                  <a:gd name="connsiteY9" fmla="*/ 25398 h 1439863"/>
                  <a:gd name="connsiteX10" fmla="*/ 719932 w 1439863"/>
                  <a:gd name="connsiteY10" fmla="*/ 0 h 1439863"/>
                  <a:gd name="connsiteX11" fmla="*/ 1439863 w 1439863"/>
                  <a:gd name="connsiteY11" fmla="*/ 719932 h 1439863"/>
                  <a:gd name="connsiteX12" fmla="*/ 719932 w 1439863"/>
                  <a:gd name="connsiteY12" fmla="*/ 1439863 h 1439863"/>
                  <a:gd name="connsiteX13" fmla="*/ 0 w 1439863"/>
                  <a:gd name="connsiteY13" fmla="*/ 719932 h 1439863"/>
                  <a:gd name="connsiteX14" fmla="*/ 719932 w 1439863"/>
                  <a:gd name="connsiteY14" fmla="*/ 0 h 1439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9863" h="1439863">
                    <a:moveTo>
                      <a:pt x="719932" y="71438"/>
                    </a:moveTo>
                    <a:cubicBezTo>
                      <a:pt x="1078104" y="71438"/>
                      <a:pt x="1368425" y="361759"/>
                      <a:pt x="1368425" y="719932"/>
                    </a:cubicBezTo>
                    <a:cubicBezTo>
                      <a:pt x="1368425" y="1078104"/>
                      <a:pt x="1078104" y="1368425"/>
                      <a:pt x="719932" y="1368425"/>
                    </a:cubicBezTo>
                    <a:cubicBezTo>
                      <a:pt x="361759" y="1368425"/>
                      <a:pt x="71438" y="1078104"/>
                      <a:pt x="71438" y="719932"/>
                    </a:cubicBezTo>
                    <a:cubicBezTo>
                      <a:pt x="71438" y="361759"/>
                      <a:pt x="361759" y="71438"/>
                      <a:pt x="719932" y="71438"/>
                    </a:cubicBezTo>
                    <a:close/>
                    <a:moveTo>
                      <a:pt x="719932" y="25398"/>
                    </a:moveTo>
                    <a:cubicBezTo>
                      <a:pt x="336368" y="25398"/>
                      <a:pt x="25398" y="336368"/>
                      <a:pt x="25398" y="719932"/>
                    </a:cubicBezTo>
                    <a:cubicBezTo>
                      <a:pt x="25398" y="1103495"/>
                      <a:pt x="336368" y="1414466"/>
                      <a:pt x="719932" y="1414466"/>
                    </a:cubicBezTo>
                    <a:cubicBezTo>
                      <a:pt x="1103495" y="1414466"/>
                      <a:pt x="1414465" y="1103495"/>
                      <a:pt x="1414465" y="719932"/>
                    </a:cubicBezTo>
                    <a:cubicBezTo>
                      <a:pt x="1414465" y="336368"/>
                      <a:pt x="1103495" y="25398"/>
                      <a:pt x="719932" y="25398"/>
                    </a:cubicBezTo>
                    <a:close/>
                    <a:moveTo>
                      <a:pt x="719932" y="0"/>
                    </a:moveTo>
                    <a:cubicBezTo>
                      <a:pt x="1117560" y="0"/>
                      <a:pt x="1439863" y="322303"/>
                      <a:pt x="1439863" y="719932"/>
                    </a:cubicBezTo>
                    <a:cubicBezTo>
                      <a:pt x="1439863" y="1117560"/>
                      <a:pt x="1117560" y="1439863"/>
                      <a:pt x="719932" y="1439863"/>
                    </a:cubicBezTo>
                    <a:cubicBezTo>
                      <a:pt x="322303" y="1439863"/>
                      <a:pt x="0" y="1117560"/>
                      <a:pt x="0" y="719932"/>
                    </a:cubicBezTo>
                    <a:cubicBezTo>
                      <a:pt x="0" y="322303"/>
                      <a:pt x="322303" y="0"/>
                      <a:pt x="71993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933BFB3-3065-4E17-B00D-38AE7DF19639}"/>
                </a:ext>
              </a:extLst>
            </p:cNvPr>
            <p:cNvSpPr/>
            <p:nvPr/>
          </p:nvSpPr>
          <p:spPr>
            <a:xfrm>
              <a:off x="8351235" y="5100678"/>
              <a:ext cx="685800" cy="889396"/>
            </a:xfrm>
            <a:custGeom>
              <a:avLst/>
              <a:gdLst>
                <a:gd name="connsiteX0" fmla="*/ 1064020 w 1371600"/>
                <a:gd name="connsiteY0" fmla="*/ 1576967 h 1778792"/>
                <a:gd name="connsiteX1" fmla="*/ 1316831 w 1371600"/>
                <a:gd name="connsiteY1" fmla="*/ 1576967 h 1778792"/>
                <a:gd name="connsiteX2" fmla="*/ 1316831 w 1371600"/>
                <a:gd name="connsiteY2" fmla="*/ 1719575 h 1778792"/>
                <a:gd name="connsiteX3" fmla="*/ 1257614 w 1371600"/>
                <a:gd name="connsiteY3" fmla="*/ 1778792 h 1778792"/>
                <a:gd name="connsiteX4" fmla="*/ 1123237 w 1371600"/>
                <a:gd name="connsiteY4" fmla="*/ 1778792 h 1778792"/>
                <a:gd name="connsiteX5" fmla="*/ 1064020 w 1371600"/>
                <a:gd name="connsiteY5" fmla="*/ 1719575 h 1778792"/>
                <a:gd name="connsiteX6" fmla="*/ 56752 w 1371600"/>
                <a:gd name="connsiteY6" fmla="*/ 1576967 h 1778792"/>
                <a:gd name="connsiteX7" fmla="*/ 309563 w 1371600"/>
                <a:gd name="connsiteY7" fmla="*/ 1576967 h 1778792"/>
                <a:gd name="connsiteX8" fmla="*/ 309563 w 1371600"/>
                <a:gd name="connsiteY8" fmla="*/ 1719575 h 1778792"/>
                <a:gd name="connsiteX9" fmla="*/ 250346 w 1371600"/>
                <a:gd name="connsiteY9" fmla="*/ 1778792 h 1778792"/>
                <a:gd name="connsiteX10" fmla="*/ 115969 w 1371600"/>
                <a:gd name="connsiteY10" fmla="*/ 1778792 h 1778792"/>
                <a:gd name="connsiteX11" fmla="*/ 56752 w 1371600"/>
                <a:gd name="connsiteY11" fmla="*/ 1719575 h 1778792"/>
                <a:gd name="connsiteX12" fmla="*/ 449658 w 1371600"/>
                <a:gd name="connsiteY12" fmla="*/ 1346199 h 1778792"/>
                <a:gd name="connsiteX13" fmla="*/ 415130 w 1371600"/>
                <a:gd name="connsiteY13" fmla="*/ 1380727 h 1778792"/>
                <a:gd name="connsiteX14" fmla="*/ 449658 w 1371600"/>
                <a:gd name="connsiteY14" fmla="*/ 1415255 h 1778792"/>
                <a:gd name="connsiteX15" fmla="*/ 921942 w 1371600"/>
                <a:gd name="connsiteY15" fmla="*/ 1415255 h 1778792"/>
                <a:gd name="connsiteX16" fmla="*/ 956470 w 1371600"/>
                <a:gd name="connsiteY16" fmla="*/ 1380727 h 1778792"/>
                <a:gd name="connsiteX17" fmla="*/ 921942 w 1371600"/>
                <a:gd name="connsiteY17" fmla="*/ 1346199 h 1778792"/>
                <a:gd name="connsiteX18" fmla="*/ 1152525 w 1371600"/>
                <a:gd name="connsiteY18" fmla="*/ 1296371 h 1778792"/>
                <a:gd name="connsiteX19" fmla="*/ 1059656 w 1371600"/>
                <a:gd name="connsiteY19" fmla="*/ 1389240 h 1778792"/>
                <a:gd name="connsiteX20" fmla="*/ 1152525 w 1371600"/>
                <a:gd name="connsiteY20" fmla="*/ 1482109 h 1778792"/>
                <a:gd name="connsiteX21" fmla="*/ 1245394 w 1371600"/>
                <a:gd name="connsiteY21" fmla="*/ 1389240 h 1778792"/>
                <a:gd name="connsiteX22" fmla="*/ 1152525 w 1371600"/>
                <a:gd name="connsiteY22" fmla="*/ 1296371 h 1778792"/>
                <a:gd name="connsiteX23" fmla="*/ 219075 w 1371600"/>
                <a:gd name="connsiteY23" fmla="*/ 1296371 h 1778792"/>
                <a:gd name="connsiteX24" fmla="*/ 126206 w 1371600"/>
                <a:gd name="connsiteY24" fmla="*/ 1389240 h 1778792"/>
                <a:gd name="connsiteX25" fmla="*/ 219075 w 1371600"/>
                <a:gd name="connsiteY25" fmla="*/ 1482109 h 1778792"/>
                <a:gd name="connsiteX26" fmla="*/ 311944 w 1371600"/>
                <a:gd name="connsiteY26" fmla="*/ 1389240 h 1778792"/>
                <a:gd name="connsiteX27" fmla="*/ 219075 w 1371600"/>
                <a:gd name="connsiteY27" fmla="*/ 1296371 h 1778792"/>
                <a:gd name="connsiteX28" fmla="*/ 282197 w 1371600"/>
                <a:gd name="connsiteY28" fmla="*/ 736597 h 1778792"/>
                <a:gd name="connsiteX29" fmla="*/ 186439 w 1371600"/>
                <a:gd name="connsiteY29" fmla="*/ 801896 h 1778792"/>
                <a:gd name="connsiteX30" fmla="*/ 126206 w 1371600"/>
                <a:gd name="connsiteY30" fmla="*/ 1001701 h 1778792"/>
                <a:gd name="connsiteX31" fmla="*/ 126206 w 1371600"/>
                <a:gd name="connsiteY31" fmla="*/ 1225736 h 1778792"/>
                <a:gd name="connsiteX32" fmla="*/ 155032 w 1371600"/>
                <a:gd name="connsiteY32" fmla="*/ 1245393 h 1778792"/>
                <a:gd name="connsiteX33" fmla="*/ 186439 w 1371600"/>
                <a:gd name="connsiteY33" fmla="*/ 1245393 h 1778792"/>
                <a:gd name="connsiteX34" fmla="*/ 1185161 w 1371600"/>
                <a:gd name="connsiteY34" fmla="*/ 1245393 h 1778792"/>
                <a:gd name="connsiteX35" fmla="*/ 1216568 w 1371600"/>
                <a:gd name="connsiteY35" fmla="*/ 1245393 h 1778792"/>
                <a:gd name="connsiteX36" fmla="*/ 1245394 w 1371600"/>
                <a:gd name="connsiteY36" fmla="*/ 1225736 h 1778792"/>
                <a:gd name="connsiteX37" fmla="*/ 1245394 w 1371600"/>
                <a:gd name="connsiteY37" fmla="*/ 1001701 h 1778792"/>
                <a:gd name="connsiteX38" fmla="*/ 1185161 w 1371600"/>
                <a:gd name="connsiteY38" fmla="*/ 801896 h 1778792"/>
                <a:gd name="connsiteX39" fmla="*/ 1089403 w 1371600"/>
                <a:gd name="connsiteY39" fmla="*/ 736597 h 1778792"/>
                <a:gd name="connsiteX40" fmla="*/ 191172 w 1371600"/>
                <a:gd name="connsiteY40" fmla="*/ 633410 h 1778792"/>
                <a:gd name="connsiteX41" fmla="*/ 1180428 w 1371600"/>
                <a:gd name="connsiteY41" fmla="*/ 633410 h 1778792"/>
                <a:gd name="connsiteX42" fmla="*/ 1297782 w 1371600"/>
                <a:gd name="connsiteY42" fmla="*/ 750764 h 1778792"/>
                <a:gd name="connsiteX43" fmla="*/ 1371600 w 1371600"/>
                <a:gd name="connsiteY43" fmla="*/ 1109851 h 1778792"/>
                <a:gd name="connsiteX44" fmla="*/ 1371600 w 1371600"/>
                <a:gd name="connsiteY44" fmla="*/ 1512483 h 1778792"/>
                <a:gd name="connsiteX45" fmla="*/ 1336273 w 1371600"/>
                <a:gd name="connsiteY45" fmla="*/ 1547810 h 1778792"/>
                <a:gd name="connsiteX46" fmla="*/ 1297782 w 1371600"/>
                <a:gd name="connsiteY46" fmla="*/ 1547810 h 1778792"/>
                <a:gd name="connsiteX47" fmla="*/ 73818 w 1371600"/>
                <a:gd name="connsiteY47" fmla="*/ 1547810 h 1778792"/>
                <a:gd name="connsiteX48" fmla="*/ 35327 w 1371600"/>
                <a:gd name="connsiteY48" fmla="*/ 1547810 h 1778792"/>
                <a:gd name="connsiteX49" fmla="*/ 0 w 1371600"/>
                <a:gd name="connsiteY49" fmla="*/ 1512483 h 1778792"/>
                <a:gd name="connsiteX50" fmla="*/ 0 w 1371600"/>
                <a:gd name="connsiteY50" fmla="*/ 1109851 h 1778792"/>
                <a:gd name="connsiteX51" fmla="*/ 73818 w 1371600"/>
                <a:gd name="connsiteY51" fmla="*/ 750764 h 1778792"/>
                <a:gd name="connsiteX52" fmla="*/ 191172 w 1371600"/>
                <a:gd name="connsiteY52" fmla="*/ 633410 h 1778792"/>
                <a:gd name="connsiteX53" fmla="*/ 92875 w 1371600"/>
                <a:gd name="connsiteY53" fmla="*/ 0 h 1778792"/>
                <a:gd name="connsiteX54" fmla="*/ 1278725 w 1371600"/>
                <a:gd name="connsiteY54" fmla="*/ 0 h 1778792"/>
                <a:gd name="connsiteX55" fmla="*/ 1354931 w 1371600"/>
                <a:gd name="connsiteY55" fmla="*/ 76206 h 1778792"/>
                <a:gd name="connsiteX56" fmla="*/ 1354931 w 1371600"/>
                <a:gd name="connsiteY56" fmla="*/ 884849 h 1778792"/>
                <a:gd name="connsiteX57" fmla="*/ 1323281 w 1371600"/>
                <a:gd name="connsiteY57" fmla="*/ 728322 h 1778792"/>
                <a:gd name="connsiteX58" fmla="*/ 1201038 w 1371600"/>
                <a:gd name="connsiteY58" fmla="*/ 604041 h 1778792"/>
                <a:gd name="connsiteX59" fmla="*/ 170563 w 1371600"/>
                <a:gd name="connsiteY59" fmla="*/ 604041 h 1778792"/>
                <a:gd name="connsiteX60" fmla="*/ 48319 w 1371600"/>
                <a:gd name="connsiteY60" fmla="*/ 728322 h 1778792"/>
                <a:gd name="connsiteX61" fmla="*/ 16669 w 1371600"/>
                <a:gd name="connsiteY61" fmla="*/ 884848 h 1778792"/>
                <a:gd name="connsiteX62" fmla="*/ 16669 w 1371600"/>
                <a:gd name="connsiteY62" fmla="*/ 76206 h 1778792"/>
                <a:gd name="connsiteX63" fmla="*/ 92875 w 1371600"/>
                <a:gd name="connsiteY63" fmla="*/ 0 h 177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371600" h="1778792">
                  <a:moveTo>
                    <a:pt x="1064020" y="1576967"/>
                  </a:moveTo>
                  <a:lnTo>
                    <a:pt x="1316831" y="1576967"/>
                  </a:lnTo>
                  <a:lnTo>
                    <a:pt x="1316831" y="1719575"/>
                  </a:lnTo>
                  <a:cubicBezTo>
                    <a:pt x="1316831" y="1752280"/>
                    <a:pt x="1290319" y="1778792"/>
                    <a:pt x="1257614" y="1778792"/>
                  </a:cubicBezTo>
                  <a:lnTo>
                    <a:pt x="1123237" y="1778792"/>
                  </a:lnTo>
                  <a:cubicBezTo>
                    <a:pt x="1090532" y="1778792"/>
                    <a:pt x="1064020" y="1752280"/>
                    <a:pt x="1064020" y="1719575"/>
                  </a:cubicBezTo>
                  <a:close/>
                  <a:moveTo>
                    <a:pt x="56752" y="1576967"/>
                  </a:moveTo>
                  <a:lnTo>
                    <a:pt x="309563" y="1576967"/>
                  </a:lnTo>
                  <a:lnTo>
                    <a:pt x="309563" y="1719575"/>
                  </a:lnTo>
                  <a:cubicBezTo>
                    <a:pt x="309563" y="1752280"/>
                    <a:pt x="283051" y="1778792"/>
                    <a:pt x="250346" y="1778792"/>
                  </a:cubicBezTo>
                  <a:lnTo>
                    <a:pt x="115969" y="1778792"/>
                  </a:lnTo>
                  <a:cubicBezTo>
                    <a:pt x="83264" y="1778792"/>
                    <a:pt x="56752" y="1752280"/>
                    <a:pt x="56752" y="1719575"/>
                  </a:cubicBezTo>
                  <a:close/>
                  <a:moveTo>
                    <a:pt x="449658" y="1346199"/>
                  </a:moveTo>
                  <a:cubicBezTo>
                    <a:pt x="430589" y="1346199"/>
                    <a:pt x="415130" y="1361658"/>
                    <a:pt x="415130" y="1380727"/>
                  </a:cubicBezTo>
                  <a:cubicBezTo>
                    <a:pt x="415130" y="1399796"/>
                    <a:pt x="430589" y="1415255"/>
                    <a:pt x="449658" y="1415255"/>
                  </a:cubicBezTo>
                  <a:lnTo>
                    <a:pt x="921942" y="1415255"/>
                  </a:lnTo>
                  <a:cubicBezTo>
                    <a:pt x="941011" y="1415255"/>
                    <a:pt x="956470" y="1399796"/>
                    <a:pt x="956470" y="1380727"/>
                  </a:cubicBezTo>
                  <a:cubicBezTo>
                    <a:pt x="956470" y="1361658"/>
                    <a:pt x="941011" y="1346199"/>
                    <a:pt x="921942" y="1346199"/>
                  </a:cubicBezTo>
                  <a:close/>
                  <a:moveTo>
                    <a:pt x="1152525" y="1296371"/>
                  </a:moveTo>
                  <a:cubicBezTo>
                    <a:pt x="1101235" y="1296371"/>
                    <a:pt x="1059656" y="1337950"/>
                    <a:pt x="1059656" y="1389240"/>
                  </a:cubicBezTo>
                  <a:cubicBezTo>
                    <a:pt x="1059656" y="1440530"/>
                    <a:pt x="1101235" y="1482109"/>
                    <a:pt x="1152525" y="1482109"/>
                  </a:cubicBezTo>
                  <a:cubicBezTo>
                    <a:pt x="1203815" y="1482109"/>
                    <a:pt x="1245394" y="1440530"/>
                    <a:pt x="1245394" y="1389240"/>
                  </a:cubicBezTo>
                  <a:cubicBezTo>
                    <a:pt x="1245394" y="1337950"/>
                    <a:pt x="1203815" y="1296371"/>
                    <a:pt x="1152525" y="1296371"/>
                  </a:cubicBezTo>
                  <a:close/>
                  <a:moveTo>
                    <a:pt x="219075" y="1296371"/>
                  </a:moveTo>
                  <a:cubicBezTo>
                    <a:pt x="167785" y="1296371"/>
                    <a:pt x="126206" y="1337950"/>
                    <a:pt x="126206" y="1389240"/>
                  </a:cubicBezTo>
                  <a:cubicBezTo>
                    <a:pt x="126206" y="1440530"/>
                    <a:pt x="167785" y="1482109"/>
                    <a:pt x="219075" y="1482109"/>
                  </a:cubicBezTo>
                  <a:cubicBezTo>
                    <a:pt x="270365" y="1482109"/>
                    <a:pt x="311944" y="1440530"/>
                    <a:pt x="311944" y="1389240"/>
                  </a:cubicBezTo>
                  <a:cubicBezTo>
                    <a:pt x="311944" y="1337950"/>
                    <a:pt x="270365" y="1296371"/>
                    <a:pt x="219075" y="1296371"/>
                  </a:cubicBezTo>
                  <a:close/>
                  <a:moveTo>
                    <a:pt x="282197" y="736597"/>
                  </a:moveTo>
                  <a:cubicBezTo>
                    <a:pt x="229311" y="736597"/>
                    <a:pt x="186439" y="765832"/>
                    <a:pt x="186439" y="801896"/>
                  </a:cubicBezTo>
                  <a:lnTo>
                    <a:pt x="126206" y="1001701"/>
                  </a:lnTo>
                  <a:lnTo>
                    <a:pt x="126206" y="1225736"/>
                  </a:lnTo>
                  <a:cubicBezTo>
                    <a:pt x="126206" y="1236592"/>
                    <a:pt x="139111" y="1245393"/>
                    <a:pt x="155032" y="1245393"/>
                  </a:cubicBezTo>
                  <a:lnTo>
                    <a:pt x="186439" y="1245393"/>
                  </a:lnTo>
                  <a:lnTo>
                    <a:pt x="1185161" y="1245393"/>
                  </a:lnTo>
                  <a:lnTo>
                    <a:pt x="1216568" y="1245393"/>
                  </a:lnTo>
                  <a:cubicBezTo>
                    <a:pt x="1232489" y="1245393"/>
                    <a:pt x="1245394" y="1236592"/>
                    <a:pt x="1245394" y="1225736"/>
                  </a:cubicBezTo>
                  <a:lnTo>
                    <a:pt x="1245394" y="1001701"/>
                  </a:lnTo>
                  <a:lnTo>
                    <a:pt x="1185161" y="801896"/>
                  </a:lnTo>
                  <a:cubicBezTo>
                    <a:pt x="1185161" y="765832"/>
                    <a:pt x="1142289" y="736597"/>
                    <a:pt x="1089403" y="736597"/>
                  </a:cubicBezTo>
                  <a:close/>
                  <a:moveTo>
                    <a:pt x="191172" y="633410"/>
                  </a:moveTo>
                  <a:lnTo>
                    <a:pt x="1180428" y="633410"/>
                  </a:lnTo>
                  <a:cubicBezTo>
                    <a:pt x="1245241" y="633410"/>
                    <a:pt x="1297782" y="685951"/>
                    <a:pt x="1297782" y="750764"/>
                  </a:cubicBezTo>
                  <a:lnTo>
                    <a:pt x="1371600" y="1109851"/>
                  </a:lnTo>
                  <a:lnTo>
                    <a:pt x="1371600" y="1512483"/>
                  </a:lnTo>
                  <a:cubicBezTo>
                    <a:pt x="1371600" y="1531994"/>
                    <a:pt x="1355784" y="1547810"/>
                    <a:pt x="1336273" y="1547810"/>
                  </a:cubicBezTo>
                  <a:lnTo>
                    <a:pt x="1297782" y="1547810"/>
                  </a:lnTo>
                  <a:lnTo>
                    <a:pt x="73818" y="1547810"/>
                  </a:lnTo>
                  <a:lnTo>
                    <a:pt x="35327" y="1547810"/>
                  </a:lnTo>
                  <a:cubicBezTo>
                    <a:pt x="15816" y="1547810"/>
                    <a:pt x="0" y="1531994"/>
                    <a:pt x="0" y="1512483"/>
                  </a:cubicBezTo>
                  <a:lnTo>
                    <a:pt x="0" y="1109851"/>
                  </a:lnTo>
                  <a:lnTo>
                    <a:pt x="73818" y="750764"/>
                  </a:lnTo>
                  <a:cubicBezTo>
                    <a:pt x="73818" y="685951"/>
                    <a:pt x="126359" y="633410"/>
                    <a:pt x="191172" y="633410"/>
                  </a:cubicBezTo>
                  <a:close/>
                  <a:moveTo>
                    <a:pt x="92875" y="0"/>
                  </a:moveTo>
                  <a:lnTo>
                    <a:pt x="1278725" y="0"/>
                  </a:lnTo>
                  <a:cubicBezTo>
                    <a:pt x="1320812" y="0"/>
                    <a:pt x="1354931" y="34119"/>
                    <a:pt x="1354931" y="76206"/>
                  </a:cubicBezTo>
                  <a:lnTo>
                    <a:pt x="1354931" y="884849"/>
                  </a:lnTo>
                  <a:lnTo>
                    <a:pt x="1323281" y="728322"/>
                  </a:lnTo>
                  <a:cubicBezTo>
                    <a:pt x="1323281" y="659684"/>
                    <a:pt x="1268551" y="604041"/>
                    <a:pt x="1201038" y="604041"/>
                  </a:cubicBezTo>
                  <a:lnTo>
                    <a:pt x="170563" y="604041"/>
                  </a:lnTo>
                  <a:cubicBezTo>
                    <a:pt x="103049" y="604041"/>
                    <a:pt x="48319" y="659684"/>
                    <a:pt x="48319" y="728322"/>
                  </a:cubicBezTo>
                  <a:lnTo>
                    <a:pt x="16669" y="884848"/>
                  </a:lnTo>
                  <a:lnTo>
                    <a:pt x="16669" y="76206"/>
                  </a:lnTo>
                  <a:cubicBezTo>
                    <a:pt x="16669" y="34119"/>
                    <a:pt x="50788" y="0"/>
                    <a:pt x="928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79CA147A-A51B-42D9-ACDA-19C0DD02EFD5}"/>
              </a:ext>
            </a:extLst>
          </p:cNvPr>
          <p:cNvSpPr/>
          <p:nvPr/>
        </p:nvSpPr>
        <p:spPr bwMode="auto">
          <a:xfrm>
            <a:off x="4925390" y="4122523"/>
            <a:ext cx="6582399" cy="1878227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: 塗りつぶしなし 66">
            <a:extLst>
              <a:ext uri="{FF2B5EF4-FFF2-40B4-BE49-F238E27FC236}">
                <a16:creationId xmlns:a16="http://schemas.microsoft.com/office/drawing/2014/main" id="{69F699AB-18AD-4D86-B54C-F4912D95E5C5}"/>
              </a:ext>
            </a:extLst>
          </p:cNvPr>
          <p:cNvSpPr/>
          <p:nvPr/>
        </p:nvSpPr>
        <p:spPr bwMode="auto">
          <a:xfrm>
            <a:off x="4923740" y="2810251"/>
            <a:ext cx="1629460" cy="1629460"/>
          </a:xfrm>
          <a:prstGeom prst="donut">
            <a:avLst>
              <a:gd name="adj" fmla="val 10987"/>
            </a:avLst>
          </a:prstGeom>
          <a:solidFill>
            <a:srgbClr val="FF0000">
              <a:alpha val="50196"/>
            </a:srgb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四角形: 角を丸くする 70">
            <a:extLst>
              <a:ext uri="{FF2B5EF4-FFF2-40B4-BE49-F238E27FC236}">
                <a16:creationId xmlns:a16="http://schemas.microsoft.com/office/drawing/2014/main" id="{B97CBF6F-E703-45ED-A4D8-615DBA2CA70C}"/>
              </a:ext>
            </a:extLst>
          </p:cNvPr>
          <p:cNvSpPr/>
          <p:nvPr/>
        </p:nvSpPr>
        <p:spPr bwMode="auto">
          <a:xfrm>
            <a:off x="164853" y="123092"/>
            <a:ext cx="1582749" cy="1322974"/>
          </a:xfrm>
          <a:prstGeom prst="roundRect">
            <a:avLst>
              <a:gd name="adj" fmla="val 12014"/>
            </a:avLst>
          </a:prstGeom>
          <a:solidFill>
            <a:srgbClr val="FF00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181AA46-312F-43D3-99F3-D76812D85B46}"/>
              </a:ext>
            </a:extLst>
          </p:cNvPr>
          <p:cNvSpPr txBox="1"/>
          <p:nvPr/>
        </p:nvSpPr>
        <p:spPr>
          <a:xfrm>
            <a:off x="368578" y="307731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　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40FF437-2D87-4C02-9867-B49A075CF621}"/>
              </a:ext>
            </a:extLst>
          </p:cNvPr>
          <p:cNvSpPr txBox="1"/>
          <p:nvPr/>
        </p:nvSpPr>
        <p:spPr>
          <a:xfrm>
            <a:off x="672854" y="835270"/>
            <a:ext cx="618984" cy="476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４</a:t>
            </a:r>
          </a:p>
        </p:txBody>
      </p:sp>
    </p:spTree>
    <p:extLst>
      <p:ext uri="{BB962C8B-B14F-4D97-AF65-F5344CB8AC3E}">
        <p14:creationId xmlns:p14="http://schemas.microsoft.com/office/powerpoint/2010/main" val="249323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936</Words>
  <Application>Microsoft Office PowerPoint</Application>
  <PresentationFormat>ワイド画面</PresentationFormat>
  <Paragraphs>407</Paragraphs>
  <Slides>42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42</vt:i4>
      </vt:variant>
    </vt:vector>
  </HeadingPairs>
  <TitlesOfParts>
    <vt:vector size="46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anm013_交通標識クイズ2</dc:title>
  <dc:subject>anm013_交通標識クイズ2</dc:subject>
  <dc:creator>でじけろお</dc:creator>
  <cp:lastModifiedBy/>
  <cp:revision>1</cp:revision>
  <dcterms:created xsi:type="dcterms:W3CDTF">2017-10-06T02:08:43Z</dcterms:created>
  <dcterms:modified xsi:type="dcterms:W3CDTF">2021-11-01T05:00:33Z</dcterms:modified>
  <cp:category/>
  <cp:version>1</cp:version>
</cp:coreProperties>
</file>